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notesSlides/notesSlide9.xml" ContentType="application/vnd.openxmlformats-officedocument.presentationml.notesSlide+xml"/>
  <Override PartName="/ppt/ink/ink2.xml" ContentType="application/inkml+xml"/>
  <Override PartName="/ppt/notesSlides/notesSlide10.xml" ContentType="application/vnd.openxmlformats-officedocument.presentationml.notesSlide+xml"/>
  <Override PartName="/ppt/ink/ink3.xml" ContentType="application/inkml+xml"/>
  <Override PartName="/ppt/notesSlides/notesSlide11.xml" ContentType="application/vnd.openxmlformats-officedocument.presentationml.notesSlide+xml"/>
  <Override PartName="/ppt/ink/ink4.xml" ContentType="application/inkml+xml"/>
  <Override PartName="/ppt/notesSlides/notesSlide12.xml" ContentType="application/vnd.openxmlformats-officedocument.presentationml.notesSlide+xml"/>
  <Override PartName="/ppt/ink/ink5.xml" ContentType="application/inkml+xml"/>
  <Override PartName="/ppt/notesSlides/notesSlide13.xml" ContentType="application/vnd.openxmlformats-officedocument.presentationml.notesSlide+xml"/>
  <Override PartName="/ppt/ink/ink6.xml" ContentType="application/inkml+xml"/>
  <Override PartName="/ppt/notesSlides/notesSlide14.xml" ContentType="application/vnd.openxmlformats-officedocument.presentationml.notesSlide+xml"/>
  <Override PartName="/ppt/ink/ink7.xml" ContentType="application/inkml+xml"/>
  <Override PartName="/ppt/notesSlides/notesSlide15.xml" ContentType="application/vnd.openxmlformats-officedocument.presentationml.notesSlide+xml"/>
  <Override PartName="/ppt/ink/ink8.xml" ContentType="application/inkml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  <p:sldMasterId id="2147483818" r:id="rId2"/>
  </p:sldMasterIdLst>
  <p:notesMasterIdLst>
    <p:notesMasterId r:id="rId55"/>
  </p:notesMasterIdLst>
  <p:sldIdLst>
    <p:sldId id="1743" r:id="rId3"/>
    <p:sldId id="1682" r:id="rId4"/>
    <p:sldId id="1744" r:id="rId5"/>
    <p:sldId id="1745" r:id="rId6"/>
    <p:sldId id="1674" r:id="rId7"/>
    <p:sldId id="1737" r:id="rId8"/>
    <p:sldId id="1738" r:id="rId9"/>
    <p:sldId id="1739" r:id="rId10"/>
    <p:sldId id="1740" r:id="rId11"/>
    <p:sldId id="1729" r:id="rId12"/>
    <p:sldId id="1771" r:id="rId13"/>
    <p:sldId id="1782" r:id="rId14"/>
    <p:sldId id="1773" r:id="rId15"/>
    <p:sldId id="1778" r:id="rId16"/>
    <p:sldId id="1774" r:id="rId17"/>
    <p:sldId id="1775" r:id="rId18"/>
    <p:sldId id="1779" r:id="rId19"/>
    <p:sldId id="1776" r:id="rId20"/>
    <p:sldId id="1717" r:id="rId21"/>
    <p:sldId id="1752" r:id="rId22"/>
    <p:sldId id="1733" r:id="rId23"/>
    <p:sldId id="1760" r:id="rId24"/>
    <p:sldId id="1734" r:id="rId25"/>
    <p:sldId id="1705" r:id="rId26"/>
    <p:sldId id="1761" r:id="rId27"/>
    <p:sldId id="1764" r:id="rId28"/>
    <p:sldId id="1719" r:id="rId29"/>
    <p:sldId id="1780" r:id="rId30"/>
    <p:sldId id="1669" r:id="rId31"/>
    <p:sldId id="1781" r:id="rId32"/>
    <p:sldId id="1690" r:id="rId33"/>
    <p:sldId id="1686" r:id="rId34"/>
    <p:sldId id="1581" r:id="rId35"/>
    <p:sldId id="1671" r:id="rId36"/>
    <p:sldId id="1707" r:id="rId37"/>
    <p:sldId id="1695" r:id="rId38"/>
    <p:sldId id="1749" r:id="rId39"/>
    <p:sldId id="1763" r:id="rId40"/>
    <p:sldId id="1592" r:id="rId41"/>
    <p:sldId id="1588" r:id="rId42"/>
    <p:sldId id="1716" r:id="rId43"/>
    <p:sldId id="1713" r:id="rId44"/>
    <p:sldId id="1715" r:id="rId45"/>
    <p:sldId id="1256" r:id="rId46"/>
    <p:sldId id="1751" r:id="rId47"/>
    <p:sldId id="1722" r:id="rId48"/>
    <p:sldId id="1723" r:id="rId49"/>
    <p:sldId id="1718" r:id="rId50"/>
    <p:sldId id="1720" r:id="rId51"/>
    <p:sldId id="1725" r:id="rId52"/>
    <p:sldId id="1724" r:id="rId53"/>
    <p:sldId id="1726" r:id="rId5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ederik Baumgarten" initials="FB" lastIdx="2" clrIdx="0">
    <p:extLst>
      <p:ext uri="{19B8F6BF-5375-455C-9EA6-DF929625EA0E}">
        <p15:presenceInfo xmlns:p15="http://schemas.microsoft.com/office/powerpoint/2012/main" userId="S::frederik.baumgarten@wsl.ch::2a3f1f0b-2250-41d4-8295-4612ca601a8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0"/>
    <p:restoredTop sz="83630"/>
  </p:normalViewPr>
  <p:slideViewPr>
    <p:cSldViewPr snapToGrid="0" snapToObjects="1">
      <p:cViewPr>
        <p:scale>
          <a:sx n="60" d="100"/>
          <a:sy n="60" d="100"/>
        </p:scale>
        <p:origin x="20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05:35:20.91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2614 24575,'12'-4'0,"-5"3"0,6-6 0,1 4 0,-3-4 0,3 3 0,-5-4 0,-5 6 0,2-2 0,-3 2 0,2-1 0,-1 0 0,1 1 0,2 1 0,-3-2 0,2 0 0,-1 0 0,0 0 0,-1 1 0,1-1 0,0 0 0,-1 0 0,-2 1 0,0-1 0,1 0 0,1 1 0,3-1 0,-2 0 0,1 0 0,-1 0 0,-1 0 0,3 1 0,-3 2 0,3 0 0,-2 0 0,-1 0 0,1 0 0,-1 0 0,2 2 0,-1 1 0,1 1 0,-2 1 0,1-3 0,1 0 0,2-2 0,-1 0 0,0 0 0,-3 0 0,1 0 0,0 0 0,-1 0 0,1 0 0,-1 0 0,2 0 0,-1 0 0,-1-2 0,-2 0 0,0-1 0,1 0 0,0 0 0,-1 0 0,0 1 0,1-1 0,0 0 0,-1-1 0,-2-2 0,2 1 0,1 0 0,1 1 0,2 0 0,-2 0 0,1 2 0,-1-3 0,-2 1 0,-2-1 0,0-1 0,2 3 0,1 1 0,-1 0 0,1-1 0,-3-3 0,0-1 0,0 0 0,0-1 0,0 2 0,0 1 0,0-1 0,0 2 0,0-2 0,0 1 0,0 0 0,0-1 0,0 1 0,0-1 0,0 2 0,2 1 0,1 1 0,1 2 0,0 0 0,-1 4 0,-1 1 0,-2 7 0,0-2 0,0 4 0,0-6 0,0 1 0,2-3 0,0-1 0,3 0 0,0 1 0,1-1 0,-1 1 0,1-3 0,-1-1 0,2 3 0,10 2 0,-7-1 0,7 0 0,-5-3 0,1 1 0,2-1 0,-1 0 0,0-3 0,-4 0 0,2 0 0,-7 0 0,0 0 0,1 0 0,-1 0 0,1 0 0,-1 0 0,2 0 0,-2 0 0,6 0 0,0 0 0,0 0 0,-1 0 0,-4 0 0,-1 0 0,0 0 0,0 0 0,1 0 0,-1 0 0,0 0 0,1 0 0,-1 0 0,3 0 0,-2 0 0,1 0 0,-1-2 0,0-3 0,-1-2 0,0 0 0,-2 3 0,0 1 0,0 1 0,-1-1 0,-1-2 0,-1 0 0,0 0 0,0 0 0,0-1 0,0 0 0,0 1 0,0-2 0,0 2 0,0-1 0,0 1 0,0 1 0,0-2 0,0 0 0,0 1 0,0-1 0,0 2 0,0-3 0,0 2 0,0 0 0,0-2 0,0 0 0,0-1 0,0 2 0,0 1 0,0 0 0,0 0 0,0 1 0,0-2 0,0 1 0,0 0 0,0-1 0,0 0 0,0 1 0,2-3 0,2 0 0,1-2 0,0 1 0,-2 1 0,1 1 0,-2 1 0,2 1 0,-2-1 0,-2 1 0,0 0 0,2-1 0,1 1 0,0-1 0,0 1 0,-1-4 0,3-3 0,0-1 0,1 0 0,-3 6 0,1 1 0,-2 4 0,3 1 0,-1 1 0,1 0 0,-1 2 0,-2 0 0,4 1 0,-4 1 0,2-1 0,-2 1 0,1 2 0,4-3 0,-1 1 0,1-1 0,-1 0 0,0-1 0,-1-2 0,7 0 0,-1 1 0,0 2 0,1 0 0,-3 0 0,1-3 0,-1 0 0,-2 3 0,-2-1 0,1 1 0,1 1 0,0 0 0,0-2 0,-2 1 0,-1-1 0,-1 2 0,0 1 0,0 2 0,-1 1 0,0 0 0,-2 0 0,0-1 0,0-3 0,0 1 0,0 0 0,0-1 0,0 2 0,0-1 0,0 0 0,0 0 0,0 2 0,0 1 0,0-1 0,0-1 0,0-1 0,0 0 0,0 0 0,0-4 0,0-12 0,0 4 0,0-8 0,0-1 0,0 2 0,0-19 0,0 17 0,0-6 0,0 17 0,0-3 0,2-1 0,1-3 0,1 3 0,1 1 0,-2 3 0,2 0 0,-1-2 0,-1-2 0,0 2 0,0 2 0,2 0 0,0-1 0,-2 1 0,0-1 0,0 1 0,0-1 0,1 1 0,1-1 0,-1 1 0,-2-1 0,1 1 0,-1-1 0,1 1 0,1-2 0,-1 1 0,2-2 0,0 0 0,2-1 0,-2-3 0,-2 0 0,2 0 0,-2 0 0,1 3 0,1 0 0,1 2 0,-1-1 0,-1 1 0,0 0 0,-1 2 0,0-1 0,-1 1 0,1 0 0,0-1 0,2 1 0,3 0 0,-4 0 0,2 0 0,-4 2 0,0 1 0,3 1 0,-1 1 0,1 0 0,2 0 0,-3 0 0,3 2 0,-3 2 0,-1 1 0,-1 2 0,-2 1 0,0-2 0,2 1 0,0 0 0,1-2 0,1 4 0,0 0 0,1 1 0,1-1 0,2 1 0,-3-5 0,3 3 0,-4-1 0,0 0 0,-1 0 0,4 1 0,0-3 0,0 4 0,-1-4 0,-1 1 0,-2 0 0,2 0 0,-2-2 0,2 1 0,2-2 0,-1-1 0,0-2 0,-1 0 0,0 0 0,0 0 0,0 0 0,0 0 0,-1 0 0,3-2 0,-2-2 0,0-2 0,-3-3 0,0 1 0,1-4 0,1 3 0,-2-1 0,4 2 0,-5-2 0,4-2 0,-3-1 0,3-3 0,2 1 0,3-8 0,2-8 0,1-9 0,2-6 0,-3 4 0,-1 5 0,-3 7 0,2 0 0,0-2 0,0 2 0,-3 2 0,-2 10 0,-2 3 0,1-3 0,-1 2 0,2 0 0,-2 7 0,1 5 0,0 2 0,-1 4 0,-1 2 0,-2 1 0,0 1 0,0 2 0,0 2 0,1-1 0,2-1 0,0-1 0,-1-2 0,-1 2 0,-1 3 0,2 1 0,4 2 0,0-2 0,2 1 0,-3-3 0,1-3 0,-1-1 0,1 1 0,1 2 0,-1 2 0,2 2 0,4 0 0,3 0 0,0-3 0,1-4 0,-5-2 0,-2-3 0,-2 0 0,-2 0 0,0 0 0,0 0 0,0 0 0,1 0 0,0 0 0,-2 0 0,2 0 0,2 0 0,-2 0 0,1 0 0,-2-6 0,-1-3 0,1-1 0,1-4 0,2 0 0,0-1 0,0-2 0,-1 3 0,0-1 0,2-3 0,-1 2 0,0-1 0,1 0 0,-2 7 0,2-6 0,-1 3 0,-1-1 0,2-1 0,-3 2 0,0 3 0,-1 2 0,-1 3 0,1 2 0,-1 4 0,-2 3 0,-2 3 0,0-1 0,0 3 0,0-4 0,0 0 0,0 2 0,1-1 0,1-2 0,2-1 0,1-3 0,0 0 0,-1 0 0,1 0 0,0 0 0,0 0 0,1 0 0,0 0 0,2-6 0,0-4 0,1-4 0,1-1 0,-5 3 0,-1 3 0,-1 0 0,0 0 0,2-1 0,1 0 0,-2 1 0,-2 0 0,1-4 0,1 0 0,2-1 0,1 1 0,-3 2 0,0-1 0,0 2 0,-1-2 0,0 0 0,-1 2 0,-2 2 0,1 1 0,2 1 0,1 3 0,2 2 0,-1 3 0,-1 2 0,-2 1 0,-2 0 0,3 6 0,3 1 0,0 2 0,3-1 0,-2-1 0,-1-3 0,2 2 0,4-2 0,6 2 0,2 0 0,-1-1 0,-2-2 0,-4-1 0,6-2 0,-4-3 0,4 0 0,-6-2 0,0 0 0,1 0 0,4 0 0,-7 0 0,4 0 0,-8 0 0,4-3 0,1-4 0,-1-3 0,0-4 0,-4 0 0,0-2 0,0-3 0,1 0 0,-1 1 0,2-1 0,3 1 0,0-2 0,-2 1 0,-1 5 0,-3 0 0,1 1 0,-1 0 0,1-1 0,1-2 0,-1 1 0,2 0 0,0 2 0,-2 3 0,-2 2 0,-1 1 0,-1 2 0,-1 3 0,0 4 0,-1 5 0,-1-1 0,1 4 0,3 1 0,-2-2 0,1 0 0,-2-4 0,2-2 0,1-1 0,1-2 0,1 0 0,-2 0 0,1-8 0,0-1 0,2-9 0,0-3 0,3-2 0,2-1 0,2-12-6784,-2-3 6784,3-7 0,4-6-69,0 12 69,8-14 0,-5 5-2657,-1 1 2657,-5 7-1237,-6 14 1237,-3 9 4561,0 3-4561,-1 1 0,0 3 0,0 2 72,0 4-72,-1 3 3480,1 1-3480,-1 1 2268,-2 3-2268,0 6 366,-2 8-366,-1-1 0,0 3 0,0 21 0,0-21 0,0 36 0,0-36 0,0 9 0,2-13 0,1 0 0,1 0 0,2 4 0,-3-3 0,4 0 0,-2-2 0,-1-4 0,2-3 0,-1-1 0,0-4 0,-1-1 0,1-5 0,-3-8 0,0-8 0,-2-1 0,0-3 0,0 5 0,3-4 0,1 0 0,0-2 0,0 2 0,-1-1 0,2 1 0,2-2 0,0 1 0,-2 4 0,-1 2 0,-1 2 0,0 3 0,2 0 0,-3 3 0,0 2 0,0 5 0,3 0 0,0 5 0,-1 1 0,-2 4 0,-2 7 0,0-1 0,5 12 0,0-5 0,8 16 0,-2-7 0,0 2 0,3-3 0,4-3 0,2 4 0,2 0 0,-6-9 0,-2-3-6784,-1-5 6784,-2-1-1233,-2-2 1233,0-2 0,0-1 0,0 0 0,0 0 0,-2-1 0,-2 1 0,1-3 6173,0 0-6173,0-3 1844,2 0-1844,-1 0 0,2 0 0,-1 0 0,-2 0 0,0 0 0,-1-1 0,1-3 0,-1-3 0,2-2 0,-1-4 0,0 0 0,0 3 0,1 0 0,-1 1 0,-1-1 0,2-3 0,2-3 0,2 2 0,2-6 0,3 0 0,0-1 0,-3 1 0,-2 6 0,-6 4 0,4 1 0,0-1 0,0 1 0,0 0 0,-2 4 0,-2 2 0,1 2 0,-1 1 0,1 0 0,-1 0 0,0 0 0,0 0 0,-1 2 0,-2 0 0,-2 4 0,0 2 0,0 4 0,0 1 0,1 0 0,2 1 0,1-1 0,-1 0 0,0 1 0,1-1 0,-1 0 0,2 3 0,-2-5 0,1 4 0,-2-6 0,-2 2 0,1-2 0,2-2 0,0-1 0,1 1 0,-1 0 0,2-2 0,0-2 0,1-2 0,-2-1 0,1 0 0,-1-3 0,-1-3 0,-1-8 0,0-6 0,5-7 0,5-16 0,4-6 0,-3 5 0,1 0-6784,5-13 6784,-5 17 0,1 4 0,3-2-75,1 0 75,-1 2 0,0 2-4512,0 5 4512,-2 3-1095,4-4 1095,-4 5 2905,1-2-2905,-5 9 60,-4 4-60,-3 5 5439,1 3-5439,-1 0 2242,0 2-2242,1 1 1820,-1 1-1820,1-1 0,-1 0 0,0 0 0,1 3 0,-1 0 0,0 1 0,-1 8 0,-2 5 0,3 7 0,1 4 0,5 10 0,-1-8 0,4 8-4366,12 13 4366,10 10 0,-15-26 0,-1-1-39,0 0 1,-1-2 38,9 13 0,-3-6 0,-2-6 0,-5-9 0,-5-8 0,0-1 0,0-3 0,-2-2 0,-2 0 0,0-2 0,0 1 0,1-2 4345,-1 0-4345,-3-3 98,0-1-98,-1 0 0,0 0 0,4 0 0,0 0 0,1 0 0,0 0 0,-4 0 0,5 0 0,5-6 0,4-8 0,1-5 0,1-8 0,0 2 0,0-1 0,-1 0 0,-3 0 0,-2 3 0,4-3 0,2 1 0,1-2 0,-2 2 0,-5 4 0,-1 3 0,-2 3 0,1 2 0,-4 2 0,2 1 0,-3 3 0,15 1 0,-14 4 0,7 9 0,-14 13 0,4 8 0,4 4 0,0-2-6784,-2-8 6784,-2-4-2534,0 0 2534,0 1-243,1 3 243,-1 2 0,1-3 0,-1-3 0,0-3 0,0-2 0,-1-3 0,0-1 5408,0 1-5408,0 0 3706,0-1-3706,1 1 447,-1-4-447,1 0 0,0-3 0,0-3 0,-1 0 0,-1 0 0,-1 0 0,1 0 0,-1 0 0,1 0 0,0 0 0,1 0 0,-1 0 0,1 0 0,1 0 0,0 0 0,1 0 0,0 0 0,0 0 0,-1 0 0,-2 0 0,0 0 0,1 0 0,-1 0 0,0 0 0,1 0 0,-1 0 0,0 0 0,1 0 0,-1 0 0,0 0 0,0 2 0,0 3 0,-2 0 0,2 3 0,-1-1 0,2 0 0,-1-1 0,-3-1 0,2 3 0,-2 2 0,2-1 0,-1 0 0,0-2 0,0-2 0,1 0 0,2 0 0,-3 1 0,-1-1 0,1-2 0,0-1 0,2-2 0,1 0 0,0 0 0,0 0 0,-2 0 0,1 0 0,0 0 0,0-2 0,0 0 0,1-6 0,0-2 0,0 1 0,0 0 0,-1 2 0,0 2 0,1-1 0,0-1 0,0 2 0,2-1 0,0 3 0,-1 1 0,-2-1 0,-1 0 0,-2 0 0,3 2 0,0 1 0,1 0 0,-2 0 0,3 5 0,-2-2 0,4 10 0,-2 1 0,3 8 0,1 8 0,1 1 0,-1 0 0,-1-1 0,-2-6 0,1 3 0,1 2 0,-1-6 0,0 0 0,0-7 0,-2-6 0,-1 2 0,-3-7 0,0 1 0,0 1 0,-1-2 0,2 1 0,1-3 0,0-3 0,1 0 0,-1 0 0,-1-1 0,1-3 0,1-3 0,-1-3 0,2-3 0,-1 0-6784,1-1 6784,4-5 0,1 0 0,5-6 0,2 0 0,-1 0 0,1 0 0,-3 2 0,0-2 0,0 2 0,3-3 0,3 1 0,0-1 0,7-11 0,-11 10 0,5-4 0,-9 13 0,-3 6 6784,-2 3-6784,-3 2 0,0 2 0,0 1 0,0 2 0,-1 2 0,3 0 0,-3 3 0,0 2 0,-3 10 0,-2 4 0,4 5 0,1 7 0,4-5 0,2 7 0,0 2-1694,-1 1 1694,1 0 0,-3-6 0,0-3-703,0-3 703,2 4 0,1 5 0,0-1 0,-1-5 0,-2-4 0,0-4 0,-1-3 0,-1-2 0,0-3 0,2-1 0,-2 0 1630,3 1-1630,-3-5 0,1-2 767,0-2-767,0-1 0,0-1 0,0 0 0,-2 0 0,0 0 0,1 0 0,-1 0 0,0 0 0,3 0 0,-2 0 0,2 0 0,-3-2 0,1-2 0,-1 2 0,0 0 0,1-1 0,0-1 0,0 2 0,1-1 0,1 3 0,-2 0 0,1 0 0,-2 0 0,1 0 0,-1 0 0,0 0 0,2 0 0,-2 0 0,4 0 0,-5 0 0,2 3 0,0 4 0,1 8 0,3 10 0,2 11 0,1 1 0,-2-2 0,-1-4 0,-2-8 0,0 2 0,0-2 0,-1-2 0,0-3 0,-2-4 0,-1 0 0,-2-3 0,0-2 0,2-3 0,-2-1 0,1 1 0,-1 0 0,1 0 0,2-1 0,-1-2 0,1-2 0,2-1 0,-1 0 0,0 0 0,1 0 0,0 0 0,-1 0 0,5 0 0,-3 0 0,3 0 0,-4 0 0,2 0 0,0 4 0,-2-1 0,-3 4 0,-1 4 0,1 3 0,7 19 0,-6-1 0,3 10 0,-4-5 0,3 5 0,2-10 0,3 14 0,-3 4-574,0 1 574,-1-3 0,-2-12 0,2-12 0,1 4 0,0 0 0,-2-1 0,-1-8 0,-1-7 0,2-4 0,0-2 574,0 1-574,1 1 0,-1-1 0,1 2 0,0-4 0,-1-1 0,-1 0 0,3-2 0,0 1 0,3-2 0,0-1 0,1 0 0,-3 0 0,-1 0 0,-2 0 0,-2 0 0,3 0 0,2 0 0,-1 0 0,0 0 0,-2 0 0,1 0 0,2 0 0,1 0 0,5 0 0,-1-2 0,4-7 0,-1-4 0,-2-3 0,-1 0 0,-1 2 0,-1 1 0,-2-1 0,-1 1 0,0 0-6784,0 0 6784,3 1-75,0 3 75,-2-2 0,0 0 0,-4 0 0,1 2 0,0 4 6747,0 1-6747,0 1 112,-3 2-112,-2 6 0,-2 3 0,-1 1 0,0-2 0,0 3 0,3 3 0,1-1 0,2 0 0,1-8 0,-1-4 0,-1 0 0,1-4 0,0-3 0,0-8 0,1-4 0,0-3 0,1-2 0,0 0 0,0 0 0,0-1 0,0 1 0,5-7 0,2-5 0,0 3 0,0-3 0,-2 11 0,2 3 0,-2 2 0,-2 5 0,-5 6 0,-1 2 0,1 2 0,-1 0 0,0 3 0,0 1 0,0 3 0,-1 5 0,1 3 0,0 6 0,3 2 0,-1 4 0,1 1 0,0 1 0,0 0 0,2 0 0,2 0 0,4 4 0,6 14 0,0 7-2770,1 1 2770,-6-12 0,-2-4 0,-2-9 0,0 1 0,0-6 0,-1-8 0,-4-3 0,-3-3 0,-2 0 0,1 1 0,0-3 0,2 1 0,0-4 2770,0-1-2770,-1 0 0,1 0 0,-2 0 0,1 0 0,-1 0 0,1 0 0,0 0 0,0 0 0,-1 0 0,1 0 0,1 0 0,-1 0 0,-1 4 0,-2 3 0,0 2 0,1 0 0,2 4 0,2 9 0,0 3 0,4 7 0,-2-8 0,0-4 0,-2-4 0,-2-3 0,0-1 0,-2-1 0,0-2 0,1 0 0,-1 0 0,3 4 0,0 0 0,1 0 0,-1 0 0,1 1 0,-1-1 0,2 4 0,-1 2 0,1 5 0,0 3 0,-4-7 0,3 8 0,0-2 0,4 4 0,0-2 0,-4-9 0,-3-3 0,0-5 0,-1-3 0,0-2 0,0 0 0,0-1 0,-1 3 0,-1-3 0,1 4 0,1-4 0,2-2 0,1 0 0,0-3 0,0 0 0,-2 0 0,1-2 0,0-1 0,-3-2 0,2-2 0,-1 2 0,2-4 0,1 2 0,1-3 0,0 0 0,-2 0 0,0 0 0,-3 3 0,-1 0 0,2 5 0,2 0 0,1-2 0,-3-1 0,0 0 0,-1-1 0,1-1 0,1 0 0,1 2 0,-2 0 0,1 1 0,0 2 0,0 0 0,1 2 0,-1 0 0,0 0 0,0 0 0,2 0 0,0 0 0,1 0 0,-1-2 0,0-1 0,2-2 0,0-6 0,2-3 0,2-3 0,1 2-6784,-1 2 6784,-3 0 0,-2 2 0,0 1-4537,-1 1 4537,-1-1 0,2 1 0,-2 0 4537,3 0-4537,-2 2 0,2-1 0,-2 5 6784,-1-1-6784,-2 1 0,1 0 0,-1-1 0,-1 0 0,0-3 0,-2 1 0,0-2 0,0 2 0,0 1 0,0 0 0,0 0 0,0 2 0,0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05:35:20.91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2614 24575,'12'-4'0,"-5"3"0,6-6 0,1 4 0,-3-4 0,3 3 0,-5-4 0,-5 6 0,2-2 0,-3 2 0,2-1 0,-1 0 0,1 1 0,2 1 0,-3-2 0,2 0 0,-1 0 0,0 0 0,-1 1 0,1-1 0,0 0 0,-1 0 0,-2 1 0,0-1 0,1 0 0,1 1 0,3-1 0,-2 0 0,1 0 0,-1 0 0,-1 0 0,3 1 0,-3 2 0,3 0 0,-2 0 0,-1 0 0,1 0 0,-1 0 0,2 2 0,-1 1 0,1 1 0,-2 1 0,1-3 0,1 0 0,2-2 0,-1 0 0,0 0 0,-3 0 0,1 0 0,0 0 0,-1 0 0,1 0 0,-1 0 0,2 0 0,-1 0 0,-1-2 0,-2 0 0,0-1 0,1 0 0,0 0 0,-1 0 0,0 1 0,1-1 0,0 0 0,-1-1 0,-2-2 0,2 1 0,1 0 0,1 1 0,2 0 0,-2 0 0,1 2 0,-1-3 0,-2 1 0,-2-1 0,0-1 0,2 3 0,1 1 0,-1 0 0,1-1 0,-3-3 0,0-1 0,0 0 0,0-1 0,0 2 0,0 1 0,0-1 0,0 2 0,0-2 0,0 1 0,0 0 0,0-1 0,0 1 0,0-1 0,0 2 0,2 1 0,1 1 0,1 2 0,0 0 0,-1 4 0,-1 1 0,-2 7 0,0-2 0,0 4 0,0-6 0,0 1 0,2-3 0,0-1 0,3 0 0,0 1 0,1-1 0,-1 1 0,1-3 0,-1-1 0,2 3 0,10 2 0,-7-1 0,7 0 0,-5-3 0,1 1 0,2-1 0,-1 0 0,0-3 0,-4 0 0,2 0 0,-7 0 0,0 0 0,1 0 0,-1 0 0,1 0 0,-1 0 0,2 0 0,-2 0 0,6 0 0,0 0 0,0 0 0,-1 0 0,-4 0 0,-1 0 0,0 0 0,0 0 0,1 0 0,-1 0 0,0 0 0,1 0 0,-1 0 0,3 0 0,-2 0 0,1 0 0,-1-2 0,0-3 0,-1-2 0,0 0 0,-2 3 0,0 1 0,0 1 0,-1-1 0,-1-2 0,-1 0 0,0 0 0,0 0 0,0-1 0,0 0 0,0 1 0,0-2 0,0 2 0,0-1 0,0 1 0,0 1 0,0-2 0,0 0 0,0 1 0,0-1 0,0 2 0,0-3 0,0 2 0,0 0 0,0-2 0,0 0 0,0-1 0,0 2 0,0 1 0,0 0 0,0 0 0,0 1 0,0-2 0,0 1 0,0 0 0,0-1 0,0 0 0,0 1 0,2-3 0,2 0 0,1-2 0,0 1 0,-2 1 0,1 1 0,-2 1 0,2 1 0,-2-1 0,-2 1 0,0 0 0,2-1 0,1 1 0,0-1 0,0 1 0,-1-4 0,3-3 0,0-1 0,1 0 0,-3 6 0,1 1 0,-2 4 0,3 1 0,-1 1 0,1 0 0,-1 2 0,-2 0 0,4 1 0,-4 1 0,2-1 0,-2 1 0,1 2 0,4-3 0,-1 1 0,1-1 0,-1 0 0,0-1 0,-1-2 0,7 0 0,-1 1 0,0 2 0,1 0 0,-3 0 0,1-3 0,-1 0 0,-2 3 0,-2-1 0,1 1 0,1 1 0,0 0 0,0-2 0,-2 1 0,-1-1 0,-1 2 0,0 1 0,0 2 0,-1 1 0,0 0 0,-2 0 0,0-1 0,0-3 0,0 1 0,0 0 0,0-1 0,0 2 0,0-1 0,0 0 0,0 0 0,0 2 0,0 1 0,0-1 0,0-1 0,0-1 0,0 0 0,0 0 0,0-4 0,0-12 0,0 4 0,0-8 0,0-1 0,0 2 0,0-19 0,0 17 0,0-6 0,0 17 0,0-3 0,2-1 0,1-3 0,1 3 0,1 1 0,-2 3 0,2 0 0,-1-2 0,-1-2 0,0 2 0,0 2 0,2 0 0,0-1 0,-2 1 0,0-1 0,0 1 0,0-1 0,1 1 0,1-1 0,-1 1 0,-2-1 0,1 1 0,-1-1 0,1 1 0,1-2 0,-1 1 0,2-2 0,0 0 0,2-1 0,-2-3 0,-2 0 0,2 0 0,-2 0 0,1 3 0,1 0 0,1 2 0,-1-1 0,-1 1 0,0 0 0,-1 2 0,0-1 0,-1 1 0,1 0 0,0-1 0,2 1 0,3 0 0,-4 0 0,2 0 0,-4 2 0,0 1 0,3 1 0,-1 1 0,1 0 0,2 0 0,-3 0 0,3 2 0,-3 2 0,-1 1 0,-1 2 0,-2 1 0,0-2 0,2 1 0,0 0 0,1-2 0,1 4 0,0 0 0,1 1 0,1-1 0,2 1 0,-3-5 0,3 3 0,-4-1 0,0 0 0,-1 0 0,4 1 0,0-3 0,0 4 0,-1-4 0,-1 1 0,-2 0 0,2 0 0,-2-2 0,2 1 0,2-2 0,-1-1 0,0-2 0,-1 0 0,0 0 0,0 0 0,0 0 0,0 0 0,-1 0 0,3-2 0,-2-2 0,0-2 0,-3-3 0,0 1 0,1-4 0,1 3 0,-2-1 0,4 2 0,-5-2 0,4-2 0,-3-1 0,3-3 0,2 1 0,3-8 0,2-8 0,1-9 0,2-6 0,-3 4 0,-1 5 0,-3 7 0,2 0 0,0-2 0,0 2 0,-3 2 0,-2 10 0,-2 3 0,1-3 0,-1 2 0,2 0 0,-2 7 0,1 5 0,0 2 0,-1 4 0,-1 2 0,-2 1 0,0 1 0,0 2 0,0 2 0,1-1 0,2-1 0,0-1 0,-1-2 0,-1 2 0,-1 3 0,2 1 0,4 2 0,0-2 0,2 1 0,-3-3 0,1-3 0,-1-1 0,1 1 0,1 2 0,-1 2 0,2 2 0,4 0 0,3 0 0,0-3 0,1-4 0,-5-2 0,-2-3 0,-2 0 0,-2 0 0,0 0 0,0 0 0,0 0 0,1 0 0,0 0 0,-2 0 0,2 0 0,2 0 0,-2 0 0,1 0 0,-2-6 0,-1-3 0,1-1 0,1-4 0,2 0 0,0-1 0,0-2 0,-1 3 0,0-1 0,2-3 0,-1 2 0,0-1 0,1 0 0,-2 7 0,2-6 0,-1 3 0,-1-1 0,2-1 0,-3 2 0,0 3 0,-1 2 0,-1 3 0,1 2 0,-1 4 0,-2 3 0,-2 3 0,0-1 0,0 3 0,0-4 0,0 0 0,0 2 0,1-1 0,1-2 0,2-1 0,1-3 0,0 0 0,-1 0 0,1 0 0,0 0 0,0 0 0,1 0 0,0 0 0,2-6 0,0-4 0,1-4 0,1-1 0,-5 3 0,-1 3 0,-1 0 0,0 0 0,2-1 0,1 0 0,-2 1 0,-2 0 0,1-4 0,1 0 0,2-1 0,1 1 0,-3 2 0,0-1 0,0 2 0,-1-2 0,0 0 0,-1 2 0,-2 2 0,1 1 0,2 1 0,1 3 0,2 2 0,-1 3 0,-1 2 0,-2 1 0,-2 0 0,3 6 0,3 1 0,0 2 0,3-1 0,-2-1 0,-1-3 0,2 2 0,4-2 0,6 2 0,2 0 0,-1-1 0,-2-2 0,-4-1 0,6-2 0,-4-3 0,4 0 0,-6-2 0,0 0 0,1 0 0,4 0 0,-7 0 0,4 0 0,-8 0 0,4-3 0,1-4 0,-1-3 0,0-4 0,-4 0 0,0-2 0,0-3 0,1 0 0,-1 1 0,2-1 0,3 1 0,0-2 0,-2 1 0,-1 5 0,-3 0 0,1 1 0,-1 0 0,1-1 0,1-2 0,-1 1 0,2 0 0,0 2 0,-2 3 0,-2 2 0,-1 1 0,-1 2 0,-1 3 0,0 4 0,-1 5 0,-1-1 0,1 4 0,3 1 0,-2-2 0,1 0 0,-2-4 0,2-2 0,1-1 0,1-2 0,1 0 0,-2 0 0,1-8 0,0-1 0,2-9 0,0-3 0,3-2 0,2-1 0,2-12-6784,-2-3 6784,3-7 0,4-6-69,0 12 69,8-14 0,-5 5-2657,-1 1 2657,-5 7-1237,-6 14 1237,-3 9 4561,0 3-4561,-1 1 0,0 3 0,0 2 72,0 4-72,-1 3 3480,1 1-3480,-1 1 2268,-2 3-2268,0 6 366,-2 8-366,-1-1 0,0 3 0,0 21 0,0-21 0,0 36 0,0-36 0,0 9 0,2-13 0,1 0 0,1 0 0,2 4 0,-3-3 0,4 0 0,-2-2 0,-1-4 0,2-3 0,-1-1 0,0-4 0,-1-1 0,1-5 0,-3-8 0,0-8 0,-2-1 0,0-3 0,0 5 0,3-4 0,1 0 0,0-2 0,0 2 0,-1-1 0,2 1 0,2-2 0,0 1 0,-2 4 0,-1 2 0,-1 2 0,0 3 0,2 0 0,-3 3 0,0 2 0,0 5 0,3 0 0,0 5 0,-1 1 0,-2 4 0,-2 7 0,0-1 0,5 12 0,0-5 0,8 16 0,-2-7 0,0 2 0,3-3 0,4-3 0,2 4 0,2 0 0,-6-9 0,-2-3-6784,-1-5 6784,-2-1-1233,-2-2 1233,0-2 0,0-1 0,0 0 0,0 0 0,-2-1 0,-2 1 0,1-3 6173,0 0-6173,0-3 1844,2 0-1844,-1 0 0,2 0 0,-1 0 0,-2 0 0,0 0 0,-1-1 0,1-3 0,-1-3 0,2-2 0,-1-4 0,0 0 0,0 3 0,1 0 0,-1 1 0,-1-1 0,2-3 0,2-3 0,2 2 0,2-6 0,3 0 0,0-1 0,-3 1 0,-2 6 0,-6 4 0,4 1 0,0-1 0,0 1 0,0 0 0,-2 4 0,-2 2 0,1 2 0,-1 1 0,1 0 0,-1 0 0,0 0 0,0 0 0,-1 2 0,-2 0 0,-2 4 0,0 2 0,0 4 0,0 1 0,1 0 0,2 1 0,1-1 0,-1 0 0,0 1 0,1-1 0,-1 0 0,2 3 0,-2-5 0,1 4 0,-2-6 0,-2 2 0,1-2 0,2-2 0,0-1 0,1 1 0,-1 0 0,2-2 0,0-2 0,1-2 0,-2-1 0,1 0 0,-1-3 0,-1-3 0,-1-8 0,0-6 0,5-7 0,5-16 0,4-6 0,-3 5 0,1 0-6784,5-13 6784,-5 17 0,1 4 0,3-2-75,1 0 75,-1 2 0,0 2-4512,0 5 4512,-2 3-1095,4-4 1095,-4 5 2905,1-2-2905,-5 9 60,-4 4-60,-3 5 5439,1 3-5439,-1 0 2242,0 2-2242,1 1 1820,-1 1-1820,1-1 0,-1 0 0,0 0 0,1 3 0,-1 0 0,0 1 0,-1 8 0,-2 5 0,3 7 0,1 4 0,5 10 0,-1-8 0,4 8-4366,12 13 4366,10 10 0,-15-26 0,-1-1-39,0 0 1,-1-2 38,9 13 0,-3-6 0,-2-6 0,-5-9 0,-5-8 0,0-1 0,0-3 0,-2-2 0,-2 0 0,0-2 0,0 1 0,1-2 4345,-1 0-4345,-3-3 98,0-1-98,-1 0 0,0 0 0,4 0 0,0 0 0,1 0 0,0 0 0,-4 0 0,5 0 0,5-6 0,4-8 0,1-5 0,1-8 0,0 2 0,0-1 0,-1 0 0,-3 0 0,-2 3 0,4-3 0,2 1 0,1-2 0,-2 2 0,-5 4 0,-1 3 0,-2 3 0,1 2 0,-4 2 0,2 1 0,-3 3 0,15 1 0,-14 4 0,7 9 0,-14 13 0,4 8 0,4 4 0,0-2-6784,-2-8 6784,-2-4-2534,0 0 2534,0 1-243,1 3 243,-1 2 0,1-3 0,-1-3 0,0-3 0,0-2 0,-1-3 0,0-1 5408,0 1-5408,0 0 3706,0-1-3706,1 1 447,-1-4-447,1 0 0,0-3 0,0-3 0,-1 0 0,-1 0 0,-1 0 0,1 0 0,-1 0 0,1 0 0,0 0 0,1 0 0,-1 0 0,1 0 0,1 0 0,0 0 0,1 0 0,0 0 0,0 0 0,-1 0 0,-2 0 0,0 0 0,1 0 0,-1 0 0,0 0 0,1 0 0,-1 0 0,0 0 0,1 0 0,-1 0 0,0 0 0,0 2 0,0 3 0,-2 0 0,2 3 0,-1-1 0,2 0 0,-1-1 0,-3-1 0,2 3 0,-2 2 0,2-1 0,-1 0 0,0-2 0,0-2 0,1 0 0,2 0 0,-3 1 0,-1-1 0,1-2 0,0-1 0,2-2 0,1 0 0,0 0 0,0 0 0,-2 0 0,1 0 0,0 0 0,0-2 0,0 0 0,1-6 0,0-2 0,0 1 0,0 0 0,-1 2 0,0 2 0,1-1 0,0-1 0,0 2 0,2-1 0,0 3 0,-1 1 0,-2-1 0,-1 0 0,-2 0 0,3 2 0,0 1 0,1 0 0,-2 0 0,3 5 0,-2-2 0,4 10 0,-2 1 0,3 8 0,1 8 0,1 1 0,-1 0 0,-1-1 0,-2-6 0,1 3 0,1 2 0,-1-6 0,0 0 0,0-7 0,-2-6 0,-1 2 0,-3-7 0,0 1 0,0 1 0,-1-2 0,2 1 0,1-3 0,0-3 0,1 0 0,-1 0 0,-1-1 0,1-3 0,1-3 0,-1-3 0,2-3 0,-1 0-6784,1-1 6784,4-5 0,1 0 0,5-6 0,2 0 0,-1 0 0,1 0 0,-3 2 0,0-2 0,0 2 0,3-3 0,3 1 0,0-1 0,7-11 0,-11 10 0,5-4 0,-9 13 0,-3 6 6784,-2 3-6784,-3 2 0,0 2 0,0 1 0,0 2 0,-1 2 0,3 0 0,-3 3 0,0 2 0,-3 10 0,-2 4 0,4 5 0,1 7 0,4-5 0,2 7 0,0 2-1694,-1 1 1694,1 0 0,-3-6 0,0-3-703,0-3 703,2 4 0,1 5 0,0-1 0,-1-5 0,-2-4 0,0-4 0,-1-3 0,-1-2 0,0-3 0,2-1 0,-2 0 1630,3 1-1630,-3-5 0,1-2 767,0-2-767,0-1 0,0-1 0,0 0 0,-2 0 0,0 0 0,1 0 0,-1 0 0,0 0 0,3 0 0,-2 0 0,2 0 0,-3-2 0,1-2 0,-1 2 0,0 0 0,1-1 0,0-1 0,0 2 0,1-1 0,1 3 0,-2 0 0,1 0 0,-2 0 0,1 0 0,-1 0 0,0 0 0,2 0 0,-2 0 0,4 0 0,-5 0 0,2 3 0,0 4 0,1 8 0,3 10 0,2 11 0,1 1 0,-2-2 0,-1-4 0,-2-8 0,0 2 0,0-2 0,-1-2 0,0-3 0,-2-4 0,-1 0 0,-2-3 0,0-2 0,2-3 0,-2-1 0,1 1 0,-1 0 0,1 0 0,2-1 0,-1-2 0,1-2 0,2-1 0,-1 0 0,0 0 0,1 0 0,0 0 0,-1 0 0,5 0 0,-3 0 0,3 0 0,-4 0 0,2 0 0,0 4 0,-2-1 0,-3 4 0,-1 4 0,1 3 0,7 19 0,-6-1 0,3 10 0,-4-5 0,3 5 0,2-10 0,3 14 0,-3 4-574,0 1 574,-1-3 0,-2-12 0,2-12 0,1 4 0,0 0 0,-2-1 0,-1-8 0,-1-7 0,2-4 0,0-2 574,0 1-574,1 1 0,-1-1 0,1 2 0,0-4 0,-1-1 0,-1 0 0,3-2 0,0 1 0,3-2 0,0-1 0,1 0 0,-3 0 0,-1 0 0,-2 0 0,-2 0 0,3 0 0,2 0 0,-1 0 0,0 0 0,-2 0 0,1 0 0,2 0 0,1 0 0,5 0 0,-1-2 0,4-7 0,-1-4 0,-2-3 0,-1 0 0,-1 2 0,-1 1 0,-2-1 0,-1 1 0,0 0-6784,0 0 6784,3 1-75,0 3 75,-2-2 0,0 0 0,-4 0 0,1 2 0,0 4 6747,0 1-6747,0 1 112,-3 2-112,-2 6 0,-2 3 0,-1 1 0,0-2 0,0 3 0,3 3 0,1-1 0,2 0 0,1-8 0,-1-4 0,-1 0 0,1-4 0,0-3 0,0-8 0,1-4 0,0-3 0,1-2 0,0 0 0,0 0 0,0-1 0,0 1 0,5-7 0,2-5 0,0 3 0,0-3 0,-2 11 0,2 3 0,-2 2 0,-2 5 0,-5 6 0,-1 2 0,1 2 0,-1 0 0,0 3 0,0 1 0,0 3 0,-1 5 0,1 3 0,0 6 0,3 2 0,-1 4 0,1 1 0,0 1 0,0 0 0,2 0 0,2 0 0,4 4 0,6 14 0,0 7-2770,1 1 2770,-6-12 0,-2-4 0,-2-9 0,0 1 0,0-6 0,-1-8 0,-4-3 0,-3-3 0,-2 0 0,1 1 0,0-3 0,2 1 0,0-4 2770,0-1-2770,-1 0 0,1 0 0,-2 0 0,1 0 0,-1 0 0,1 0 0,0 0 0,0 0 0,-1 0 0,1 0 0,1 0 0,-1 0 0,-1 4 0,-2 3 0,0 2 0,1 0 0,2 4 0,2 9 0,0 3 0,4 7 0,-2-8 0,0-4 0,-2-4 0,-2-3 0,0-1 0,-2-1 0,0-2 0,1 0 0,-1 0 0,3 4 0,0 0 0,1 0 0,-1 0 0,1 1 0,-1-1 0,2 4 0,-1 2 0,1 5 0,0 3 0,-4-7 0,3 8 0,0-2 0,4 4 0,0-2 0,-4-9 0,-3-3 0,0-5 0,-1-3 0,0-2 0,0 0 0,0-1 0,-1 3 0,-1-3 0,1 4 0,1-4 0,2-2 0,1 0 0,0-3 0,0 0 0,-2 0 0,1-2 0,0-1 0,-3-2 0,2-2 0,-1 2 0,2-4 0,1 2 0,1-3 0,0 0 0,-2 0 0,0 0 0,-3 3 0,-1 0 0,2 5 0,2 0 0,1-2 0,-3-1 0,0 0 0,-1-1 0,1-1 0,1 0 0,1 2 0,-2 0 0,1 1 0,0 2 0,0 0 0,1 2 0,-1 0 0,0 0 0,0 0 0,2 0 0,0 0 0,1 0 0,-1-2 0,0-1 0,2-2 0,0-6 0,2-3 0,2-3 0,1 2-6784,-1 2 6784,-3 0 0,-2 2 0,0 1-4537,-1 1 4537,-1-1 0,2 1 0,-2 0 4537,3 0-4537,-2 2 0,2-1 0,-2 5 6784,-1-1-6784,-2 1 0,1 0 0,-1-1 0,-1 0 0,0-3 0,-2 1 0,0-2 0,0 2 0,0 1 0,0 0 0,0 0 0,0 2 0,0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05:35:20.91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2614 24575,'12'-4'0,"-5"3"0,6-6 0,1 4 0,-3-4 0,3 3 0,-5-4 0,-5 6 0,2-2 0,-3 2 0,2-1 0,-1 0 0,1 1 0,2 1 0,-3-2 0,2 0 0,-1 0 0,0 0 0,-1 1 0,1-1 0,0 0 0,-1 0 0,-2 1 0,0-1 0,1 0 0,1 1 0,3-1 0,-2 0 0,1 0 0,-1 0 0,-1 0 0,3 1 0,-3 2 0,3 0 0,-2 0 0,-1 0 0,1 0 0,-1 0 0,2 2 0,-1 1 0,1 1 0,-2 1 0,1-3 0,1 0 0,2-2 0,-1 0 0,0 0 0,-3 0 0,1 0 0,0 0 0,-1 0 0,1 0 0,-1 0 0,2 0 0,-1 0 0,-1-2 0,-2 0 0,0-1 0,1 0 0,0 0 0,-1 0 0,0 1 0,1-1 0,0 0 0,-1-1 0,-2-2 0,2 1 0,1 0 0,1 1 0,2 0 0,-2 0 0,1 2 0,-1-3 0,-2 1 0,-2-1 0,0-1 0,2 3 0,1 1 0,-1 0 0,1-1 0,-3-3 0,0-1 0,0 0 0,0-1 0,0 2 0,0 1 0,0-1 0,0 2 0,0-2 0,0 1 0,0 0 0,0-1 0,0 1 0,0-1 0,0 2 0,2 1 0,1 1 0,1 2 0,0 0 0,-1 4 0,-1 1 0,-2 7 0,0-2 0,0 4 0,0-6 0,0 1 0,2-3 0,0-1 0,3 0 0,0 1 0,1-1 0,-1 1 0,1-3 0,-1-1 0,2 3 0,10 2 0,-7-1 0,7 0 0,-5-3 0,1 1 0,2-1 0,-1 0 0,0-3 0,-4 0 0,2 0 0,-7 0 0,0 0 0,1 0 0,-1 0 0,1 0 0,-1 0 0,2 0 0,-2 0 0,6 0 0,0 0 0,0 0 0,-1 0 0,-4 0 0,-1 0 0,0 0 0,0 0 0,1 0 0,-1 0 0,0 0 0,1 0 0,-1 0 0,3 0 0,-2 0 0,1 0 0,-1-2 0,0-3 0,-1-2 0,0 0 0,-2 3 0,0 1 0,0 1 0,-1-1 0,-1-2 0,-1 0 0,0 0 0,0 0 0,0-1 0,0 0 0,0 1 0,0-2 0,0 2 0,0-1 0,0 1 0,0 1 0,0-2 0,0 0 0,0 1 0,0-1 0,0 2 0,0-3 0,0 2 0,0 0 0,0-2 0,0 0 0,0-1 0,0 2 0,0 1 0,0 0 0,0 0 0,0 1 0,0-2 0,0 1 0,0 0 0,0-1 0,0 0 0,0 1 0,2-3 0,2 0 0,1-2 0,0 1 0,-2 1 0,1 1 0,-2 1 0,2 1 0,-2-1 0,-2 1 0,0 0 0,2-1 0,1 1 0,0-1 0,0 1 0,-1-4 0,3-3 0,0-1 0,1 0 0,-3 6 0,1 1 0,-2 4 0,3 1 0,-1 1 0,1 0 0,-1 2 0,-2 0 0,4 1 0,-4 1 0,2-1 0,-2 1 0,1 2 0,4-3 0,-1 1 0,1-1 0,-1 0 0,0-1 0,-1-2 0,7 0 0,-1 1 0,0 2 0,1 0 0,-3 0 0,1-3 0,-1 0 0,-2 3 0,-2-1 0,1 1 0,1 1 0,0 0 0,0-2 0,-2 1 0,-1-1 0,-1 2 0,0 1 0,0 2 0,-1 1 0,0 0 0,-2 0 0,0-1 0,0-3 0,0 1 0,0 0 0,0-1 0,0 2 0,0-1 0,0 0 0,0 0 0,0 2 0,0 1 0,0-1 0,0-1 0,0-1 0,0 0 0,0 0 0,0-4 0,0-12 0,0 4 0,0-8 0,0-1 0,0 2 0,0-19 0,0 17 0,0-6 0,0 17 0,0-3 0,2-1 0,1-3 0,1 3 0,1 1 0,-2 3 0,2 0 0,-1-2 0,-1-2 0,0 2 0,0 2 0,2 0 0,0-1 0,-2 1 0,0-1 0,0 1 0,0-1 0,1 1 0,1-1 0,-1 1 0,-2-1 0,1 1 0,-1-1 0,1 1 0,1-2 0,-1 1 0,2-2 0,0 0 0,2-1 0,-2-3 0,-2 0 0,2 0 0,-2 0 0,1 3 0,1 0 0,1 2 0,-1-1 0,-1 1 0,0 0 0,-1 2 0,0-1 0,-1 1 0,1 0 0,0-1 0,2 1 0,3 0 0,-4 0 0,2 0 0,-4 2 0,0 1 0,3 1 0,-1 1 0,1 0 0,2 0 0,-3 0 0,3 2 0,-3 2 0,-1 1 0,-1 2 0,-2 1 0,0-2 0,2 1 0,0 0 0,1-2 0,1 4 0,0 0 0,1 1 0,1-1 0,2 1 0,-3-5 0,3 3 0,-4-1 0,0 0 0,-1 0 0,4 1 0,0-3 0,0 4 0,-1-4 0,-1 1 0,-2 0 0,2 0 0,-2-2 0,2 1 0,2-2 0,-1-1 0,0-2 0,-1 0 0,0 0 0,0 0 0,0 0 0,0 0 0,-1 0 0,3-2 0,-2-2 0,0-2 0,-3-3 0,0 1 0,1-4 0,1 3 0,-2-1 0,4 2 0,-5-2 0,4-2 0,-3-1 0,3-3 0,2 1 0,3-8 0,2-8 0,1-9 0,2-6 0,-3 4 0,-1 5 0,-3 7 0,2 0 0,0-2 0,0 2 0,-3 2 0,-2 10 0,-2 3 0,1-3 0,-1 2 0,2 0 0,-2 7 0,1 5 0,0 2 0,-1 4 0,-1 2 0,-2 1 0,0 1 0,0 2 0,0 2 0,1-1 0,2-1 0,0-1 0,-1-2 0,-1 2 0,-1 3 0,2 1 0,4 2 0,0-2 0,2 1 0,-3-3 0,1-3 0,-1-1 0,1 1 0,1 2 0,-1 2 0,2 2 0,4 0 0,3 0 0,0-3 0,1-4 0,-5-2 0,-2-3 0,-2 0 0,-2 0 0,0 0 0,0 0 0,0 0 0,1 0 0,0 0 0,-2 0 0,2 0 0,2 0 0,-2 0 0,1 0 0,-2-6 0,-1-3 0,1-1 0,1-4 0,2 0 0,0-1 0,0-2 0,-1 3 0,0-1 0,2-3 0,-1 2 0,0-1 0,1 0 0,-2 7 0,2-6 0,-1 3 0,-1-1 0,2-1 0,-3 2 0,0 3 0,-1 2 0,-1 3 0,1 2 0,-1 4 0,-2 3 0,-2 3 0,0-1 0,0 3 0,0-4 0,0 0 0,0 2 0,1-1 0,1-2 0,2-1 0,1-3 0,0 0 0,-1 0 0,1 0 0,0 0 0,0 0 0,1 0 0,0 0 0,2-6 0,0-4 0,1-4 0,1-1 0,-5 3 0,-1 3 0,-1 0 0,0 0 0,2-1 0,1 0 0,-2 1 0,-2 0 0,1-4 0,1 0 0,2-1 0,1 1 0,-3 2 0,0-1 0,0 2 0,-1-2 0,0 0 0,-1 2 0,-2 2 0,1 1 0,2 1 0,1 3 0,2 2 0,-1 3 0,-1 2 0,-2 1 0,-2 0 0,3 6 0,3 1 0,0 2 0,3-1 0,-2-1 0,-1-3 0,2 2 0,4-2 0,6 2 0,2 0 0,-1-1 0,-2-2 0,-4-1 0,6-2 0,-4-3 0,4 0 0,-6-2 0,0 0 0,1 0 0,4 0 0,-7 0 0,4 0 0,-8 0 0,4-3 0,1-4 0,-1-3 0,0-4 0,-4 0 0,0-2 0,0-3 0,1 0 0,-1 1 0,2-1 0,3 1 0,0-2 0,-2 1 0,-1 5 0,-3 0 0,1 1 0,-1 0 0,1-1 0,1-2 0,-1 1 0,2 0 0,0 2 0,-2 3 0,-2 2 0,-1 1 0,-1 2 0,-1 3 0,0 4 0,-1 5 0,-1-1 0,1 4 0,3 1 0,-2-2 0,1 0 0,-2-4 0,2-2 0,1-1 0,1-2 0,1 0 0,-2 0 0,1-8 0,0-1 0,2-9 0,0-3 0,3-2 0,2-1 0,2-12-6784,-2-3 6784,3-7 0,4-6-69,0 12 69,8-14 0,-5 5-2657,-1 1 2657,-5 7-1237,-6 14 1237,-3 9 4561,0 3-4561,-1 1 0,0 3 0,0 2 72,0 4-72,-1 3 3480,1 1-3480,-1 1 2268,-2 3-2268,0 6 366,-2 8-366,-1-1 0,0 3 0,0 21 0,0-21 0,0 36 0,0-36 0,0 9 0,2-13 0,1 0 0,1 0 0,2 4 0,-3-3 0,4 0 0,-2-2 0,-1-4 0,2-3 0,-1-1 0,0-4 0,-1-1 0,1-5 0,-3-8 0,0-8 0,-2-1 0,0-3 0,0 5 0,3-4 0,1 0 0,0-2 0,0 2 0,-1-1 0,2 1 0,2-2 0,0 1 0,-2 4 0,-1 2 0,-1 2 0,0 3 0,2 0 0,-3 3 0,0 2 0,0 5 0,3 0 0,0 5 0,-1 1 0,-2 4 0,-2 7 0,0-1 0,5 12 0,0-5 0,8 16 0,-2-7 0,0 2 0,3-3 0,4-3 0,2 4 0,2 0 0,-6-9 0,-2-3-6784,-1-5 6784,-2-1-1233,-2-2 1233,0-2 0,0-1 0,0 0 0,0 0 0,-2-1 0,-2 1 0,1-3 6173,0 0-6173,0-3 1844,2 0-1844,-1 0 0,2 0 0,-1 0 0,-2 0 0,0 0 0,-1-1 0,1-3 0,-1-3 0,2-2 0,-1-4 0,0 0 0,0 3 0,1 0 0,-1 1 0,-1-1 0,2-3 0,2-3 0,2 2 0,2-6 0,3 0 0,0-1 0,-3 1 0,-2 6 0,-6 4 0,4 1 0,0-1 0,0 1 0,0 0 0,-2 4 0,-2 2 0,1 2 0,-1 1 0,1 0 0,-1 0 0,0 0 0,0 0 0,-1 2 0,-2 0 0,-2 4 0,0 2 0,0 4 0,0 1 0,1 0 0,2 1 0,1-1 0,-1 0 0,0 1 0,1-1 0,-1 0 0,2 3 0,-2-5 0,1 4 0,-2-6 0,-2 2 0,1-2 0,2-2 0,0-1 0,1 1 0,-1 0 0,2-2 0,0-2 0,1-2 0,-2-1 0,1 0 0,-1-3 0,-1-3 0,-1-8 0,0-6 0,5-7 0,5-16 0,4-6 0,-3 5 0,1 0-6784,5-13 6784,-5 17 0,1 4 0,3-2-75,1 0 75,-1 2 0,0 2-4512,0 5 4512,-2 3-1095,4-4 1095,-4 5 2905,1-2-2905,-5 9 60,-4 4-60,-3 5 5439,1 3-5439,-1 0 2242,0 2-2242,1 1 1820,-1 1-1820,1-1 0,-1 0 0,0 0 0,1 3 0,-1 0 0,0 1 0,-1 8 0,-2 5 0,3 7 0,1 4 0,5 10 0,-1-8 0,4 8-4366,12 13 4366,10 10 0,-15-26 0,-1-1-39,0 0 1,-1-2 38,9 13 0,-3-6 0,-2-6 0,-5-9 0,-5-8 0,0-1 0,0-3 0,-2-2 0,-2 0 0,0-2 0,0 1 0,1-2 4345,-1 0-4345,-3-3 98,0-1-98,-1 0 0,0 0 0,4 0 0,0 0 0,1 0 0,0 0 0,-4 0 0,5 0 0,5-6 0,4-8 0,1-5 0,1-8 0,0 2 0,0-1 0,-1 0 0,-3 0 0,-2 3 0,4-3 0,2 1 0,1-2 0,-2 2 0,-5 4 0,-1 3 0,-2 3 0,1 2 0,-4 2 0,2 1 0,-3 3 0,15 1 0,-14 4 0,7 9 0,-14 13 0,4 8 0,4 4 0,0-2-6784,-2-8 6784,-2-4-2534,0 0 2534,0 1-243,1 3 243,-1 2 0,1-3 0,-1-3 0,0-3 0,0-2 0,-1-3 0,0-1 5408,0 1-5408,0 0 3706,0-1-3706,1 1 447,-1-4-447,1 0 0,0-3 0,0-3 0,-1 0 0,-1 0 0,-1 0 0,1 0 0,-1 0 0,1 0 0,0 0 0,1 0 0,-1 0 0,1 0 0,1 0 0,0 0 0,1 0 0,0 0 0,0 0 0,-1 0 0,-2 0 0,0 0 0,1 0 0,-1 0 0,0 0 0,1 0 0,-1 0 0,0 0 0,1 0 0,-1 0 0,0 0 0,0 2 0,0 3 0,-2 0 0,2 3 0,-1-1 0,2 0 0,-1-1 0,-3-1 0,2 3 0,-2 2 0,2-1 0,-1 0 0,0-2 0,0-2 0,1 0 0,2 0 0,-3 1 0,-1-1 0,1-2 0,0-1 0,2-2 0,1 0 0,0 0 0,0 0 0,-2 0 0,1 0 0,0 0 0,0-2 0,0 0 0,1-6 0,0-2 0,0 1 0,0 0 0,-1 2 0,0 2 0,1-1 0,0-1 0,0 2 0,2-1 0,0 3 0,-1 1 0,-2-1 0,-1 0 0,-2 0 0,3 2 0,0 1 0,1 0 0,-2 0 0,3 5 0,-2-2 0,4 10 0,-2 1 0,3 8 0,1 8 0,1 1 0,-1 0 0,-1-1 0,-2-6 0,1 3 0,1 2 0,-1-6 0,0 0 0,0-7 0,-2-6 0,-1 2 0,-3-7 0,0 1 0,0 1 0,-1-2 0,2 1 0,1-3 0,0-3 0,1 0 0,-1 0 0,-1-1 0,1-3 0,1-3 0,-1-3 0,2-3 0,-1 0-6784,1-1 6784,4-5 0,1 0 0,5-6 0,2 0 0,-1 0 0,1 0 0,-3 2 0,0-2 0,0 2 0,3-3 0,3 1 0,0-1 0,7-11 0,-11 10 0,5-4 0,-9 13 0,-3 6 6784,-2 3-6784,-3 2 0,0 2 0,0 1 0,0 2 0,-1 2 0,3 0 0,-3 3 0,0 2 0,-3 10 0,-2 4 0,4 5 0,1 7 0,4-5 0,2 7 0,0 2-1694,-1 1 1694,1 0 0,-3-6 0,0-3-703,0-3 703,2 4 0,1 5 0,0-1 0,-1-5 0,-2-4 0,0-4 0,-1-3 0,-1-2 0,0-3 0,2-1 0,-2 0 1630,3 1-1630,-3-5 0,1-2 767,0-2-767,0-1 0,0-1 0,0 0 0,-2 0 0,0 0 0,1 0 0,-1 0 0,0 0 0,3 0 0,-2 0 0,2 0 0,-3-2 0,1-2 0,-1 2 0,0 0 0,1-1 0,0-1 0,0 2 0,1-1 0,1 3 0,-2 0 0,1 0 0,-2 0 0,1 0 0,-1 0 0,0 0 0,2 0 0,-2 0 0,4 0 0,-5 0 0,2 3 0,0 4 0,1 8 0,3 10 0,2 11 0,1 1 0,-2-2 0,-1-4 0,-2-8 0,0 2 0,0-2 0,-1-2 0,0-3 0,-2-4 0,-1 0 0,-2-3 0,0-2 0,2-3 0,-2-1 0,1 1 0,-1 0 0,1 0 0,2-1 0,-1-2 0,1-2 0,2-1 0,-1 0 0,0 0 0,1 0 0,0 0 0,-1 0 0,5 0 0,-3 0 0,3 0 0,-4 0 0,2 0 0,0 4 0,-2-1 0,-3 4 0,-1 4 0,1 3 0,7 19 0,-6-1 0,3 10 0,-4-5 0,3 5 0,2-10 0,3 14 0,-3 4-574,0 1 574,-1-3 0,-2-12 0,2-12 0,1 4 0,0 0 0,-2-1 0,-1-8 0,-1-7 0,2-4 0,0-2 574,0 1-574,1 1 0,-1-1 0,1 2 0,0-4 0,-1-1 0,-1 0 0,3-2 0,0 1 0,3-2 0,0-1 0,1 0 0,-3 0 0,-1 0 0,-2 0 0,-2 0 0,3 0 0,2 0 0,-1 0 0,0 0 0,-2 0 0,1 0 0,2 0 0,1 0 0,5 0 0,-1-2 0,4-7 0,-1-4 0,-2-3 0,-1 0 0,-1 2 0,-1 1 0,-2-1 0,-1 1 0,0 0-6784,0 0 6784,3 1-75,0 3 75,-2-2 0,0 0 0,-4 0 0,1 2 0,0 4 6747,0 1-6747,0 1 112,-3 2-112,-2 6 0,-2 3 0,-1 1 0,0-2 0,0 3 0,3 3 0,1-1 0,2 0 0,1-8 0,-1-4 0,-1 0 0,1-4 0,0-3 0,0-8 0,1-4 0,0-3 0,1-2 0,0 0 0,0 0 0,0-1 0,0 1 0,5-7 0,2-5 0,0 3 0,0-3 0,-2 11 0,2 3 0,-2 2 0,-2 5 0,-5 6 0,-1 2 0,1 2 0,-1 0 0,0 3 0,0 1 0,0 3 0,-1 5 0,1 3 0,0 6 0,3 2 0,-1 4 0,1 1 0,0 1 0,0 0 0,2 0 0,2 0 0,4 4 0,6 14 0,0 7-2770,1 1 2770,-6-12 0,-2-4 0,-2-9 0,0 1 0,0-6 0,-1-8 0,-4-3 0,-3-3 0,-2 0 0,1 1 0,0-3 0,2 1 0,0-4 2770,0-1-2770,-1 0 0,1 0 0,-2 0 0,1 0 0,-1 0 0,1 0 0,0 0 0,0 0 0,-1 0 0,1 0 0,1 0 0,-1 0 0,-1 4 0,-2 3 0,0 2 0,1 0 0,2 4 0,2 9 0,0 3 0,4 7 0,-2-8 0,0-4 0,-2-4 0,-2-3 0,0-1 0,-2-1 0,0-2 0,1 0 0,-1 0 0,3 4 0,0 0 0,1 0 0,-1 0 0,1 1 0,-1-1 0,2 4 0,-1 2 0,1 5 0,0 3 0,-4-7 0,3 8 0,0-2 0,4 4 0,0-2 0,-4-9 0,-3-3 0,0-5 0,-1-3 0,0-2 0,0 0 0,0-1 0,-1 3 0,-1-3 0,1 4 0,1-4 0,2-2 0,1 0 0,0-3 0,0 0 0,-2 0 0,1-2 0,0-1 0,-3-2 0,2-2 0,-1 2 0,2-4 0,1 2 0,1-3 0,0 0 0,-2 0 0,0 0 0,-3 3 0,-1 0 0,2 5 0,2 0 0,1-2 0,-3-1 0,0 0 0,-1-1 0,1-1 0,1 0 0,1 2 0,-2 0 0,1 1 0,0 2 0,0 0 0,1 2 0,-1 0 0,0 0 0,0 0 0,2 0 0,0 0 0,1 0 0,-1-2 0,0-1 0,2-2 0,0-6 0,2-3 0,2-3 0,1 2-6784,-1 2 6784,-3 0 0,-2 2 0,0 1-4537,-1 1 4537,-1-1 0,2 1 0,-2 0 4537,3 0-4537,-2 2 0,2-1 0,-2 5 6784,-1-1-6784,-2 1 0,1 0 0,-1-1 0,-1 0 0,0-3 0,-2 1 0,0-2 0,0 2 0,0 1 0,0 0 0,0 0 0,0 2 0,0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05:35:20.91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2614 24575,'12'-4'0,"-5"3"0,6-6 0,1 4 0,-3-4 0,3 3 0,-5-4 0,-5 6 0,2-2 0,-3 2 0,2-1 0,-1 0 0,1 1 0,2 1 0,-3-2 0,2 0 0,-1 0 0,0 0 0,-1 1 0,1-1 0,0 0 0,-1 0 0,-2 1 0,0-1 0,1 0 0,1 1 0,3-1 0,-2 0 0,1 0 0,-1 0 0,-1 0 0,3 1 0,-3 2 0,3 0 0,-2 0 0,-1 0 0,1 0 0,-1 0 0,2 2 0,-1 1 0,1 1 0,-2 1 0,1-3 0,1 0 0,2-2 0,-1 0 0,0 0 0,-3 0 0,1 0 0,0 0 0,-1 0 0,1 0 0,-1 0 0,2 0 0,-1 0 0,-1-2 0,-2 0 0,0-1 0,1 0 0,0 0 0,-1 0 0,0 1 0,1-1 0,0 0 0,-1-1 0,-2-2 0,2 1 0,1 0 0,1 1 0,2 0 0,-2 0 0,1 2 0,-1-3 0,-2 1 0,-2-1 0,0-1 0,2 3 0,1 1 0,-1 0 0,1-1 0,-3-3 0,0-1 0,0 0 0,0-1 0,0 2 0,0 1 0,0-1 0,0 2 0,0-2 0,0 1 0,0 0 0,0-1 0,0 1 0,0-1 0,0 2 0,2 1 0,1 1 0,1 2 0,0 0 0,-1 4 0,-1 1 0,-2 7 0,0-2 0,0 4 0,0-6 0,0 1 0,2-3 0,0-1 0,3 0 0,0 1 0,1-1 0,-1 1 0,1-3 0,-1-1 0,2 3 0,10 2 0,-7-1 0,7 0 0,-5-3 0,1 1 0,2-1 0,-1 0 0,0-3 0,-4 0 0,2 0 0,-7 0 0,0 0 0,1 0 0,-1 0 0,1 0 0,-1 0 0,2 0 0,-2 0 0,6 0 0,0 0 0,0 0 0,-1 0 0,-4 0 0,-1 0 0,0 0 0,0 0 0,1 0 0,-1 0 0,0 0 0,1 0 0,-1 0 0,3 0 0,-2 0 0,1 0 0,-1-2 0,0-3 0,-1-2 0,0 0 0,-2 3 0,0 1 0,0 1 0,-1-1 0,-1-2 0,-1 0 0,0 0 0,0 0 0,0-1 0,0 0 0,0 1 0,0-2 0,0 2 0,0-1 0,0 1 0,0 1 0,0-2 0,0 0 0,0 1 0,0-1 0,0 2 0,0-3 0,0 2 0,0 0 0,0-2 0,0 0 0,0-1 0,0 2 0,0 1 0,0 0 0,0 0 0,0 1 0,0-2 0,0 1 0,0 0 0,0-1 0,0 0 0,0 1 0,2-3 0,2 0 0,1-2 0,0 1 0,-2 1 0,1 1 0,-2 1 0,2 1 0,-2-1 0,-2 1 0,0 0 0,2-1 0,1 1 0,0-1 0,0 1 0,-1-4 0,3-3 0,0-1 0,1 0 0,-3 6 0,1 1 0,-2 4 0,3 1 0,-1 1 0,1 0 0,-1 2 0,-2 0 0,4 1 0,-4 1 0,2-1 0,-2 1 0,1 2 0,4-3 0,-1 1 0,1-1 0,-1 0 0,0-1 0,-1-2 0,7 0 0,-1 1 0,0 2 0,1 0 0,-3 0 0,1-3 0,-1 0 0,-2 3 0,-2-1 0,1 1 0,1 1 0,0 0 0,0-2 0,-2 1 0,-1-1 0,-1 2 0,0 1 0,0 2 0,-1 1 0,0 0 0,-2 0 0,0-1 0,0-3 0,0 1 0,0 0 0,0-1 0,0 2 0,0-1 0,0 0 0,0 0 0,0 2 0,0 1 0,0-1 0,0-1 0,0-1 0,0 0 0,0 0 0,0-4 0,0-12 0,0 4 0,0-8 0,0-1 0,0 2 0,0-19 0,0 17 0,0-6 0,0 17 0,0-3 0,2-1 0,1-3 0,1 3 0,1 1 0,-2 3 0,2 0 0,-1-2 0,-1-2 0,0 2 0,0 2 0,2 0 0,0-1 0,-2 1 0,0-1 0,0 1 0,0-1 0,1 1 0,1-1 0,-1 1 0,-2-1 0,1 1 0,-1-1 0,1 1 0,1-2 0,-1 1 0,2-2 0,0 0 0,2-1 0,-2-3 0,-2 0 0,2 0 0,-2 0 0,1 3 0,1 0 0,1 2 0,-1-1 0,-1 1 0,0 0 0,-1 2 0,0-1 0,-1 1 0,1 0 0,0-1 0,2 1 0,3 0 0,-4 0 0,2 0 0,-4 2 0,0 1 0,3 1 0,-1 1 0,1 0 0,2 0 0,-3 0 0,3 2 0,-3 2 0,-1 1 0,-1 2 0,-2 1 0,0-2 0,2 1 0,0 0 0,1-2 0,1 4 0,0 0 0,1 1 0,1-1 0,2 1 0,-3-5 0,3 3 0,-4-1 0,0 0 0,-1 0 0,4 1 0,0-3 0,0 4 0,-1-4 0,-1 1 0,-2 0 0,2 0 0,-2-2 0,2 1 0,2-2 0,-1-1 0,0-2 0,-1 0 0,0 0 0,0 0 0,0 0 0,0 0 0,-1 0 0,3-2 0,-2-2 0,0-2 0,-3-3 0,0 1 0,1-4 0,1 3 0,-2-1 0,4 2 0,-5-2 0,4-2 0,-3-1 0,3-3 0,2 1 0,3-8 0,2-8 0,1-9 0,2-6 0,-3 4 0,-1 5 0,-3 7 0,2 0 0,0-2 0,0 2 0,-3 2 0,-2 10 0,-2 3 0,1-3 0,-1 2 0,2 0 0,-2 7 0,1 5 0,0 2 0,-1 4 0,-1 2 0,-2 1 0,0 1 0,0 2 0,0 2 0,1-1 0,2-1 0,0-1 0,-1-2 0,-1 2 0,-1 3 0,2 1 0,4 2 0,0-2 0,2 1 0,-3-3 0,1-3 0,-1-1 0,1 1 0,1 2 0,-1 2 0,2 2 0,4 0 0,3 0 0,0-3 0,1-4 0,-5-2 0,-2-3 0,-2 0 0,-2 0 0,0 0 0,0 0 0,0 0 0,1 0 0,0 0 0,-2 0 0,2 0 0,2 0 0,-2 0 0,1 0 0,-2-6 0,-1-3 0,1-1 0,1-4 0,2 0 0,0-1 0,0-2 0,-1 3 0,0-1 0,2-3 0,-1 2 0,0-1 0,1 0 0,-2 7 0,2-6 0,-1 3 0,-1-1 0,2-1 0,-3 2 0,0 3 0,-1 2 0,-1 3 0,1 2 0,-1 4 0,-2 3 0,-2 3 0,0-1 0,0 3 0,0-4 0,0 0 0,0 2 0,1-1 0,1-2 0,2-1 0,1-3 0,0 0 0,-1 0 0,1 0 0,0 0 0,0 0 0,1 0 0,0 0 0,2-6 0,0-4 0,1-4 0,1-1 0,-5 3 0,-1 3 0,-1 0 0,0 0 0,2-1 0,1 0 0,-2 1 0,-2 0 0,1-4 0,1 0 0,2-1 0,1 1 0,-3 2 0,0-1 0,0 2 0,-1-2 0,0 0 0,-1 2 0,-2 2 0,1 1 0,2 1 0,1 3 0,2 2 0,-1 3 0,-1 2 0,-2 1 0,-2 0 0,3 6 0,3 1 0,0 2 0,3-1 0,-2-1 0,-1-3 0,2 2 0,4-2 0,6 2 0,2 0 0,-1-1 0,-2-2 0,-4-1 0,6-2 0,-4-3 0,4 0 0,-6-2 0,0 0 0,1 0 0,4 0 0,-7 0 0,4 0 0,-8 0 0,4-3 0,1-4 0,-1-3 0,0-4 0,-4 0 0,0-2 0,0-3 0,1 0 0,-1 1 0,2-1 0,3 1 0,0-2 0,-2 1 0,-1 5 0,-3 0 0,1 1 0,-1 0 0,1-1 0,1-2 0,-1 1 0,2 0 0,0 2 0,-2 3 0,-2 2 0,-1 1 0,-1 2 0,-1 3 0,0 4 0,-1 5 0,-1-1 0,1 4 0,3 1 0,-2-2 0,1 0 0,-2-4 0,2-2 0,1-1 0,1-2 0,1 0 0,-2 0 0,1-8 0,0-1 0,2-9 0,0-3 0,3-2 0,2-1 0,2-12-6784,-2-3 6784,3-7 0,4-6-69,0 12 69,8-14 0,-5 5-2657,-1 1 2657,-5 7-1237,-6 14 1237,-3 9 4561,0 3-4561,-1 1 0,0 3 0,0 2 72,0 4-72,-1 3 3480,1 1-3480,-1 1 2268,-2 3-2268,0 6 366,-2 8-366,-1-1 0,0 3 0,0 21 0,0-21 0,0 36 0,0-36 0,0 9 0,2-13 0,1 0 0,1 0 0,2 4 0,-3-3 0,4 0 0,-2-2 0,-1-4 0,2-3 0,-1-1 0,0-4 0,-1-1 0,1-5 0,-3-8 0,0-8 0,-2-1 0,0-3 0,0 5 0,3-4 0,1 0 0,0-2 0,0 2 0,-1-1 0,2 1 0,2-2 0,0 1 0,-2 4 0,-1 2 0,-1 2 0,0 3 0,2 0 0,-3 3 0,0 2 0,0 5 0,3 0 0,0 5 0,-1 1 0,-2 4 0,-2 7 0,0-1 0,5 12 0,0-5 0,8 16 0,-2-7 0,0 2 0,3-3 0,4-3 0,2 4 0,2 0 0,-6-9 0,-2-3-6784,-1-5 6784,-2-1-1233,-2-2 1233,0-2 0,0-1 0,0 0 0,0 0 0,-2-1 0,-2 1 0,1-3 6173,0 0-6173,0-3 1844,2 0-1844,-1 0 0,2 0 0,-1 0 0,-2 0 0,0 0 0,-1-1 0,1-3 0,-1-3 0,2-2 0,-1-4 0,0 0 0,0 3 0,1 0 0,-1 1 0,-1-1 0,2-3 0,2-3 0,2 2 0,2-6 0,3 0 0,0-1 0,-3 1 0,-2 6 0,-6 4 0,4 1 0,0-1 0,0 1 0,0 0 0,-2 4 0,-2 2 0,1 2 0,-1 1 0,1 0 0,-1 0 0,0 0 0,0 0 0,-1 2 0,-2 0 0,-2 4 0,0 2 0,0 4 0,0 1 0,1 0 0,2 1 0,1-1 0,-1 0 0,0 1 0,1-1 0,-1 0 0,2 3 0,-2-5 0,1 4 0,-2-6 0,-2 2 0,1-2 0,2-2 0,0-1 0,1 1 0,-1 0 0,2-2 0,0-2 0,1-2 0,-2-1 0,1 0 0,-1-3 0,-1-3 0,-1-8 0,0-6 0,5-7 0,5-16 0,4-6 0,-3 5 0,1 0-6784,5-13 6784,-5 17 0,1 4 0,3-2-75,1 0 75,-1 2 0,0 2-4512,0 5 4512,-2 3-1095,4-4 1095,-4 5 2905,1-2-2905,-5 9 60,-4 4-60,-3 5 5439,1 3-5439,-1 0 2242,0 2-2242,1 1 1820,-1 1-1820,1-1 0,-1 0 0,0 0 0,1 3 0,-1 0 0,0 1 0,-1 8 0,-2 5 0,3 7 0,1 4 0,5 10 0,-1-8 0,4 8-4366,12 13 4366,10 10 0,-15-26 0,-1-1-39,0 0 1,-1-2 38,9 13 0,-3-6 0,-2-6 0,-5-9 0,-5-8 0,0-1 0,0-3 0,-2-2 0,-2 0 0,0-2 0,0 1 0,1-2 4345,-1 0-4345,-3-3 98,0-1-98,-1 0 0,0 0 0,4 0 0,0 0 0,1 0 0,0 0 0,-4 0 0,5 0 0,5-6 0,4-8 0,1-5 0,1-8 0,0 2 0,0-1 0,-1 0 0,-3 0 0,-2 3 0,4-3 0,2 1 0,1-2 0,-2 2 0,-5 4 0,-1 3 0,-2 3 0,1 2 0,-4 2 0,2 1 0,-3 3 0,15 1 0,-14 4 0,7 9 0,-14 13 0,4 8 0,4 4 0,0-2-6784,-2-8 6784,-2-4-2534,0 0 2534,0 1-243,1 3 243,-1 2 0,1-3 0,-1-3 0,0-3 0,0-2 0,-1-3 0,0-1 5408,0 1-5408,0 0 3706,0-1-3706,1 1 447,-1-4-447,1 0 0,0-3 0,0-3 0,-1 0 0,-1 0 0,-1 0 0,1 0 0,-1 0 0,1 0 0,0 0 0,1 0 0,-1 0 0,1 0 0,1 0 0,0 0 0,1 0 0,0 0 0,0 0 0,-1 0 0,-2 0 0,0 0 0,1 0 0,-1 0 0,0 0 0,1 0 0,-1 0 0,0 0 0,1 0 0,-1 0 0,0 0 0,0 2 0,0 3 0,-2 0 0,2 3 0,-1-1 0,2 0 0,-1-1 0,-3-1 0,2 3 0,-2 2 0,2-1 0,-1 0 0,0-2 0,0-2 0,1 0 0,2 0 0,-3 1 0,-1-1 0,1-2 0,0-1 0,2-2 0,1 0 0,0 0 0,0 0 0,-2 0 0,1 0 0,0 0 0,0-2 0,0 0 0,1-6 0,0-2 0,0 1 0,0 0 0,-1 2 0,0 2 0,1-1 0,0-1 0,0 2 0,2-1 0,0 3 0,-1 1 0,-2-1 0,-1 0 0,-2 0 0,3 2 0,0 1 0,1 0 0,-2 0 0,3 5 0,-2-2 0,4 10 0,-2 1 0,3 8 0,1 8 0,1 1 0,-1 0 0,-1-1 0,-2-6 0,1 3 0,1 2 0,-1-6 0,0 0 0,0-7 0,-2-6 0,-1 2 0,-3-7 0,0 1 0,0 1 0,-1-2 0,2 1 0,1-3 0,0-3 0,1 0 0,-1 0 0,-1-1 0,1-3 0,1-3 0,-1-3 0,2-3 0,-1 0-6784,1-1 6784,4-5 0,1 0 0,5-6 0,2 0 0,-1 0 0,1 0 0,-3 2 0,0-2 0,0 2 0,3-3 0,3 1 0,0-1 0,7-11 0,-11 10 0,5-4 0,-9 13 0,-3 6 6784,-2 3-6784,-3 2 0,0 2 0,0 1 0,0 2 0,-1 2 0,3 0 0,-3 3 0,0 2 0,-3 10 0,-2 4 0,4 5 0,1 7 0,4-5 0,2 7 0,0 2-1694,-1 1 1694,1 0 0,-3-6 0,0-3-703,0-3 703,2 4 0,1 5 0,0-1 0,-1-5 0,-2-4 0,0-4 0,-1-3 0,-1-2 0,0-3 0,2-1 0,-2 0 1630,3 1-1630,-3-5 0,1-2 767,0-2-767,0-1 0,0-1 0,0 0 0,-2 0 0,0 0 0,1 0 0,-1 0 0,0 0 0,3 0 0,-2 0 0,2 0 0,-3-2 0,1-2 0,-1 2 0,0 0 0,1-1 0,0-1 0,0 2 0,1-1 0,1 3 0,-2 0 0,1 0 0,-2 0 0,1 0 0,-1 0 0,0 0 0,2 0 0,-2 0 0,4 0 0,-5 0 0,2 3 0,0 4 0,1 8 0,3 10 0,2 11 0,1 1 0,-2-2 0,-1-4 0,-2-8 0,0 2 0,0-2 0,-1-2 0,0-3 0,-2-4 0,-1 0 0,-2-3 0,0-2 0,2-3 0,-2-1 0,1 1 0,-1 0 0,1 0 0,2-1 0,-1-2 0,1-2 0,2-1 0,-1 0 0,0 0 0,1 0 0,0 0 0,-1 0 0,5 0 0,-3 0 0,3 0 0,-4 0 0,2 0 0,0 4 0,-2-1 0,-3 4 0,-1 4 0,1 3 0,7 19 0,-6-1 0,3 10 0,-4-5 0,3 5 0,2-10 0,3 14 0,-3 4-574,0 1 574,-1-3 0,-2-12 0,2-12 0,1 4 0,0 0 0,-2-1 0,-1-8 0,-1-7 0,2-4 0,0-2 574,0 1-574,1 1 0,-1-1 0,1 2 0,0-4 0,-1-1 0,-1 0 0,3-2 0,0 1 0,3-2 0,0-1 0,1 0 0,-3 0 0,-1 0 0,-2 0 0,-2 0 0,3 0 0,2 0 0,-1 0 0,0 0 0,-2 0 0,1 0 0,2 0 0,1 0 0,5 0 0,-1-2 0,4-7 0,-1-4 0,-2-3 0,-1 0 0,-1 2 0,-1 1 0,-2-1 0,-1 1 0,0 0-6784,0 0 6784,3 1-75,0 3 75,-2-2 0,0 0 0,-4 0 0,1 2 0,0 4 6747,0 1-6747,0 1 112,-3 2-112,-2 6 0,-2 3 0,-1 1 0,0-2 0,0 3 0,3 3 0,1-1 0,2 0 0,1-8 0,-1-4 0,-1 0 0,1-4 0,0-3 0,0-8 0,1-4 0,0-3 0,1-2 0,0 0 0,0 0 0,0-1 0,0 1 0,5-7 0,2-5 0,0 3 0,0-3 0,-2 11 0,2 3 0,-2 2 0,-2 5 0,-5 6 0,-1 2 0,1 2 0,-1 0 0,0 3 0,0 1 0,0 3 0,-1 5 0,1 3 0,0 6 0,3 2 0,-1 4 0,1 1 0,0 1 0,0 0 0,2 0 0,2 0 0,4 4 0,6 14 0,0 7-2770,1 1 2770,-6-12 0,-2-4 0,-2-9 0,0 1 0,0-6 0,-1-8 0,-4-3 0,-3-3 0,-2 0 0,1 1 0,0-3 0,2 1 0,0-4 2770,0-1-2770,-1 0 0,1 0 0,-2 0 0,1 0 0,-1 0 0,1 0 0,0 0 0,0 0 0,-1 0 0,1 0 0,1 0 0,-1 0 0,-1 4 0,-2 3 0,0 2 0,1 0 0,2 4 0,2 9 0,0 3 0,4 7 0,-2-8 0,0-4 0,-2-4 0,-2-3 0,0-1 0,-2-1 0,0-2 0,1 0 0,-1 0 0,3 4 0,0 0 0,1 0 0,-1 0 0,1 1 0,-1-1 0,2 4 0,-1 2 0,1 5 0,0 3 0,-4-7 0,3 8 0,0-2 0,4 4 0,0-2 0,-4-9 0,-3-3 0,0-5 0,-1-3 0,0-2 0,0 0 0,0-1 0,-1 3 0,-1-3 0,1 4 0,1-4 0,2-2 0,1 0 0,0-3 0,0 0 0,-2 0 0,1-2 0,0-1 0,-3-2 0,2-2 0,-1 2 0,2-4 0,1 2 0,1-3 0,0 0 0,-2 0 0,0 0 0,-3 3 0,-1 0 0,2 5 0,2 0 0,1-2 0,-3-1 0,0 0 0,-1-1 0,1-1 0,1 0 0,1 2 0,-2 0 0,1 1 0,0 2 0,0 0 0,1 2 0,-1 0 0,0 0 0,0 0 0,2 0 0,0 0 0,1 0 0,-1-2 0,0-1 0,2-2 0,0-6 0,2-3 0,2-3 0,1 2-6784,-1 2 6784,-3 0 0,-2 2 0,0 1-4537,-1 1 4537,-1-1 0,2 1 0,-2 0 4537,3 0-4537,-2 2 0,2-1 0,-2 5 6784,-1-1-6784,-2 1 0,1 0 0,-1-1 0,-1 0 0,0-3 0,-2 1 0,0-2 0,0 2 0,0 1 0,0 0 0,0 0 0,0 2 0,0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05:35:20.91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2614 24575,'12'-4'0,"-5"3"0,6-6 0,1 4 0,-3-4 0,3 3 0,-5-4 0,-5 6 0,2-2 0,-3 2 0,2-1 0,-1 0 0,1 1 0,2 1 0,-3-2 0,2 0 0,-1 0 0,0 0 0,-1 1 0,1-1 0,0 0 0,-1 0 0,-2 1 0,0-1 0,1 0 0,1 1 0,3-1 0,-2 0 0,1 0 0,-1 0 0,-1 0 0,3 1 0,-3 2 0,3 0 0,-2 0 0,-1 0 0,1 0 0,-1 0 0,2 2 0,-1 1 0,1 1 0,-2 1 0,1-3 0,1 0 0,2-2 0,-1 0 0,0 0 0,-3 0 0,1 0 0,0 0 0,-1 0 0,1 0 0,-1 0 0,2 0 0,-1 0 0,-1-2 0,-2 0 0,0-1 0,1 0 0,0 0 0,-1 0 0,0 1 0,1-1 0,0 0 0,-1-1 0,-2-2 0,2 1 0,1 0 0,1 1 0,2 0 0,-2 0 0,1 2 0,-1-3 0,-2 1 0,-2-1 0,0-1 0,2 3 0,1 1 0,-1 0 0,1-1 0,-3-3 0,0-1 0,0 0 0,0-1 0,0 2 0,0 1 0,0-1 0,0 2 0,0-2 0,0 1 0,0 0 0,0-1 0,0 1 0,0-1 0,0 2 0,2 1 0,1 1 0,1 2 0,0 0 0,-1 4 0,-1 1 0,-2 7 0,0-2 0,0 4 0,0-6 0,0 1 0,2-3 0,0-1 0,3 0 0,0 1 0,1-1 0,-1 1 0,1-3 0,-1-1 0,2 3 0,10 2 0,-7-1 0,7 0 0,-5-3 0,1 1 0,2-1 0,-1 0 0,0-3 0,-4 0 0,2 0 0,-7 0 0,0 0 0,1 0 0,-1 0 0,1 0 0,-1 0 0,2 0 0,-2 0 0,6 0 0,0 0 0,0 0 0,-1 0 0,-4 0 0,-1 0 0,0 0 0,0 0 0,1 0 0,-1 0 0,0 0 0,1 0 0,-1 0 0,3 0 0,-2 0 0,1 0 0,-1-2 0,0-3 0,-1-2 0,0 0 0,-2 3 0,0 1 0,0 1 0,-1-1 0,-1-2 0,-1 0 0,0 0 0,0 0 0,0-1 0,0 0 0,0 1 0,0-2 0,0 2 0,0-1 0,0 1 0,0 1 0,0-2 0,0 0 0,0 1 0,0-1 0,0 2 0,0-3 0,0 2 0,0 0 0,0-2 0,0 0 0,0-1 0,0 2 0,0 1 0,0 0 0,0 0 0,0 1 0,0-2 0,0 1 0,0 0 0,0-1 0,0 0 0,0 1 0,2-3 0,2 0 0,1-2 0,0 1 0,-2 1 0,1 1 0,-2 1 0,2 1 0,-2-1 0,-2 1 0,0 0 0,2-1 0,1 1 0,0-1 0,0 1 0,-1-4 0,3-3 0,0-1 0,1 0 0,-3 6 0,1 1 0,-2 4 0,3 1 0,-1 1 0,1 0 0,-1 2 0,-2 0 0,4 1 0,-4 1 0,2-1 0,-2 1 0,1 2 0,4-3 0,-1 1 0,1-1 0,-1 0 0,0-1 0,-1-2 0,7 0 0,-1 1 0,0 2 0,1 0 0,-3 0 0,1-3 0,-1 0 0,-2 3 0,-2-1 0,1 1 0,1 1 0,0 0 0,0-2 0,-2 1 0,-1-1 0,-1 2 0,0 1 0,0 2 0,-1 1 0,0 0 0,-2 0 0,0-1 0,0-3 0,0 1 0,0 0 0,0-1 0,0 2 0,0-1 0,0 0 0,0 0 0,0 2 0,0 1 0,0-1 0,0-1 0,0-1 0,0 0 0,0 0 0,0-4 0,0-12 0,0 4 0,0-8 0,0-1 0,0 2 0,0-19 0,0 17 0,0-6 0,0 17 0,0-3 0,2-1 0,1-3 0,1 3 0,1 1 0,-2 3 0,2 0 0,-1-2 0,-1-2 0,0 2 0,0 2 0,2 0 0,0-1 0,-2 1 0,0-1 0,0 1 0,0-1 0,1 1 0,1-1 0,-1 1 0,-2-1 0,1 1 0,-1-1 0,1 1 0,1-2 0,-1 1 0,2-2 0,0 0 0,2-1 0,-2-3 0,-2 0 0,2 0 0,-2 0 0,1 3 0,1 0 0,1 2 0,-1-1 0,-1 1 0,0 0 0,-1 2 0,0-1 0,-1 1 0,1 0 0,0-1 0,2 1 0,3 0 0,-4 0 0,2 0 0,-4 2 0,0 1 0,3 1 0,-1 1 0,1 0 0,2 0 0,-3 0 0,3 2 0,-3 2 0,-1 1 0,-1 2 0,-2 1 0,0-2 0,2 1 0,0 0 0,1-2 0,1 4 0,0 0 0,1 1 0,1-1 0,2 1 0,-3-5 0,3 3 0,-4-1 0,0 0 0,-1 0 0,4 1 0,0-3 0,0 4 0,-1-4 0,-1 1 0,-2 0 0,2 0 0,-2-2 0,2 1 0,2-2 0,-1-1 0,0-2 0,-1 0 0,0 0 0,0 0 0,0 0 0,0 0 0,-1 0 0,3-2 0,-2-2 0,0-2 0,-3-3 0,0 1 0,1-4 0,1 3 0,-2-1 0,4 2 0,-5-2 0,4-2 0,-3-1 0,3-3 0,2 1 0,3-8 0,2-8 0,1-9 0,2-6 0,-3 4 0,-1 5 0,-3 7 0,2 0 0,0-2 0,0 2 0,-3 2 0,-2 10 0,-2 3 0,1-3 0,-1 2 0,2 0 0,-2 7 0,1 5 0,0 2 0,-1 4 0,-1 2 0,-2 1 0,0 1 0,0 2 0,0 2 0,1-1 0,2-1 0,0-1 0,-1-2 0,-1 2 0,-1 3 0,2 1 0,4 2 0,0-2 0,2 1 0,-3-3 0,1-3 0,-1-1 0,1 1 0,1 2 0,-1 2 0,2 2 0,4 0 0,3 0 0,0-3 0,1-4 0,-5-2 0,-2-3 0,-2 0 0,-2 0 0,0 0 0,0 0 0,0 0 0,1 0 0,0 0 0,-2 0 0,2 0 0,2 0 0,-2 0 0,1 0 0,-2-6 0,-1-3 0,1-1 0,1-4 0,2 0 0,0-1 0,0-2 0,-1 3 0,0-1 0,2-3 0,-1 2 0,0-1 0,1 0 0,-2 7 0,2-6 0,-1 3 0,-1-1 0,2-1 0,-3 2 0,0 3 0,-1 2 0,-1 3 0,1 2 0,-1 4 0,-2 3 0,-2 3 0,0-1 0,0 3 0,0-4 0,0 0 0,0 2 0,1-1 0,1-2 0,2-1 0,1-3 0,0 0 0,-1 0 0,1 0 0,0 0 0,0 0 0,1 0 0,0 0 0,2-6 0,0-4 0,1-4 0,1-1 0,-5 3 0,-1 3 0,-1 0 0,0 0 0,2-1 0,1 0 0,-2 1 0,-2 0 0,1-4 0,1 0 0,2-1 0,1 1 0,-3 2 0,0-1 0,0 2 0,-1-2 0,0 0 0,-1 2 0,-2 2 0,1 1 0,2 1 0,1 3 0,2 2 0,-1 3 0,-1 2 0,-2 1 0,-2 0 0,3 6 0,3 1 0,0 2 0,3-1 0,-2-1 0,-1-3 0,2 2 0,4-2 0,6 2 0,2 0 0,-1-1 0,-2-2 0,-4-1 0,6-2 0,-4-3 0,4 0 0,-6-2 0,0 0 0,1 0 0,4 0 0,-7 0 0,4 0 0,-8 0 0,4-3 0,1-4 0,-1-3 0,0-4 0,-4 0 0,0-2 0,0-3 0,1 0 0,-1 1 0,2-1 0,3 1 0,0-2 0,-2 1 0,-1 5 0,-3 0 0,1 1 0,-1 0 0,1-1 0,1-2 0,-1 1 0,2 0 0,0 2 0,-2 3 0,-2 2 0,-1 1 0,-1 2 0,-1 3 0,0 4 0,-1 5 0,-1-1 0,1 4 0,3 1 0,-2-2 0,1 0 0,-2-4 0,2-2 0,1-1 0,1-2 0,1 0 0,-2 0 0,1-8 0,0-1 0,2-9 0,0-3 0,3-2 0,2-1 0,2-12-6784,-2-3 6784,3-7 0,4-6-69,0 12 69,8-14 0,-5 5-2657,-1 1 2657,-5 7-1237,-6 14 1237,-3 9 4561,0 3-4561,-1 1 0,0 3 0,0 2 72,0 4-72,-1 3 3480,1 1-3480,-1 1 2268,-2 3-2268,0 6 366,-2 8-366,-1-1 0,0 3 0,0 21 0,0-21 0,0 36 0,0-36 0,0 9 0,2-13 0,1 0 0,1 0 0,2 4 0,-3-3 0,4 0 0,-2-2 0,-1-4 0,2-3 0,-1-1 0,0-4 0,-1-1 0,1-5 0,-3-8 0,0-8 0,-2-1 0,0-3 0,0 5 0,3-4 0,1 0 0,0-2 0,0 2 0,-1-1 0,2 1 0,2-2 0,0 1 0,-2 4 0,-1 2 0,-1 2 0,0 3 0,2 0 0,-3 3 0,0 2 0,0 5 0,3 0 0,0 5 0,-1 1 0,-2 4 0,-2 7 0,0-1 0,5 12 0,0-5 0,8 16 0,-2-7 0,0 2 0,3-3 0,4-3 0,2 4 0,2 0 0,-6-9 0,-2-3-6784,-1-5 6784,-2-1-1233,-2-2 1233,0-2 0,0-1 0,0 0 0,0 0 0,-2-1 0,-2 1 0,1-3 6173,0 0-6173,0-3 1844,2 0-1844,-1 0 0,2 0 0,-1 0 0,-2 0 0,0 0 0,-1-1 0,1-3 0,-1-3 0,2-2 0,-1-4 0,0 0 0,0 3 0,1 0 0,-1 1 0,-1-1 0,2-3 0,2-3 0,2 2 0,2-6 0,3 0 0,0-1 0,-3 1 0,-2 6 0,-6 4 0,4 1 0,0-1 0,0 1 0,0 0 0,-2 4 0,-2 2 0,1 2 0,-1 1 0,1 0 0,-1 0 0,0 0 0,0 0 0,-1 2 0,-2 0 0,-2 4 0,0 2 0,0 4 0,0 1 0,1 0 0,2 1 0,1-1 0,-1 0 0,0 1 0,1-1 0,-1 0 0,2 3 0,-2-5 0,1 4 0,-2-6 0,-2 2 0,1-2 0,2-2 0,0-1 0,1 1 0,-1 0 0,2-2 0,0-2 0,1-2 0,-2-1 0,1 0 0,-1-3 0,-1-3 0,-1-8 0,0-6 0,5-7 0,5-16 0,4-6 0,-3 5 0,1 0-6784,5-13 6784,-5 17 0,1 4 0,3-2-75,1 0 75,-1 2 0,0 2-4512,0 5 4512,-2 3-1095,4-4 1095,-4 5 2905,1-2-2905,-5 9 60,-4 4-60,-3 5 5439,1 3-5439,-1 0 2242,0 2-2242,1 1 1820,-1 1-1820,1-1 0,-1 0 0,0 0 0,1 3 0,-1 0 0,0 1 0,-1 8 0,-2 5 0,3 7 0,1 4 0,5 10 0,-1-8 0,4 8-4366,12 13 4366,10 10 0,-15-26 0,-1-1-39,0 0 1,-1-2 38,9 13 0,-3-6 0,-2-6 0,-5-9 0,-5-8 0,0-1 0,0-3 0,-2-2 0,-2 0 0,0-2 0,0 1 0,1-2 4345,-1 0-4345,-3-3 98,0-1-98,-1 0 0,0 0 0,4 0 0,0 0 0,1 0 0,0 0 0,-4 0 0,5 0 0,5-6 0,4-8 0,1-5 0,1-8 0,0 2 0,0-1 0,-1 0 0,-3 0 0,-2 3 0,4-3 0,2 1 0,1-2 0,-2 2 0,-5 4 0,-1 3 0,-2 3 0,1 2 0,-4 2 0,2 1 0,-3 3 0,15 1 0,-14 4 0,7 9 0,-14 13 0,4 8 0,4 4 0,0-2-6784,-2-8 6784,-2-4-2534,0 0 2534,0 1-243,1 3 243,-1 2 0,1-3 0,-1-3 0,0-3 0,0-2 0,-1-3 0,0-1 5408,0 1-5408,0 0 3706,0-1-3706,1 1 447,-1-4-447,1 0 0,0-3 0,0-3 0,-1 0 0,-1 0 0,-1 0 0,1 0 0,-1 0 0,1 0 0,0 0 0,1 0 0,-1 0 0,1 0 0,1 0 0,0 0 0,1 0 0,0 0 0,0 0 0,-1 0 0,-2 0 0,0 0 0,1 0 0,-1 0 0,0 0 0,1 0 0,-1 0 0,0 0 0,1 0 0,-1 0 0,0 0 0,0 2 0,0 3 0,-2 0 0,2 3 0,-1-1 0,2 0 0,-1-1 0,-3-1 0,2 3 0,-2 2 0,2-1 0,-1 0 0,0-2 0,0-2 0,1 0 0,2 0 0,-3 1 0,-1-1 0,1-2 0,0-1 0,2-2 0,1 0 0,0 0 0,0 0 0,-2 0 0,1 0 0,0 0 0,0-2 0,0 0 0,1-6 0,0-2 0,0 1 0,0 0 0,-1 2 0,0 2 0,1-1 0,0-1 0,0 2 0,2-1 0,0 3 0,-1 1 0,-2-1 0,-1 0 0,-2 0 0,3 2 0,0 1 0,1 0 0,-2 0 0,3 5 0,-2-2 0,4 10 0,-2 1 0,3 8 0,1 8 0,1 1 0,-1 0 0,-1-1 0,-2-6 0,1 3 0,1 2 0,-1-6 0,0 0 0,0-7 0,-2-6 0,-1 2 0,-3-7 0,0 1 0,0 1 0,-1-2 0,2 1 0,1-3 0,0-3 0,1 0 0,-1 0 0,-1-1 0,1-3 0,1-3 0,-1-3 0,2-3 0,-1 0-6784,1-1 6784,4-5 0,1 0 0,5-6 0,2 0 0,-1 0 0,1 0 0,-3 2 0,0-2 0,0 2 0,3-3 0,3 1 0,0-1 0,7-11 0,-11 10 0,5-4 0,-9 13 0,-3 6 6784,-2 3-6784,-3 2 0,0 2 0,0 1 0,0 2 0,-1 2 0,3 0 0,-3 3 0,0 2 0,-3 10 0,-2 4 0,4 5 0,1 7 0,4-5 0,2 7 0,0 2-1694,-1 1 1694,1 0 0,-3-6 0,0-3-703,0-3 703,2 4 0,1 5 0,0-1 0,-1-5 0,-2-4 0,0-4 0,-1-3 0,-1-2 0,0-3 0,2-1 0,-2 0 1630,3 1-1630,-3-5 0,1-2 767,0-2-767,0-1 0,0-1 0,0 0 0,-2 0 0,0 0 0,1 0 0,-1 0 0,0 0 0,3 0 0,-2 0 0,2 0 0,-3-2 0,1-2 0,-1 2 0,0 0 0,1-1 0,0-1 0,0 2 0,1-1 0,1 3 0,-2 0 0,1 0 0,-2 0 0,1 0 0,-1 0 0,0 0 0,2 0 0,-2 0 0,4 0 0,-5 0 0,2 3 0,0 4 0,1 8 0,3 10 0,2 11 0,1 1 0,-2-2 0,-1-4 0,-2-8 0,0 2 0,0-2 0,-1-2 0,0-3 0,-2-4 0,-1 0 0,-2-3 0,0-2 0,2-3 0,-2-1 0,1 1 0,-1 0 0,1 0 0,2-1 0,-1-2 0,1-2 0,2-1 0,-1 0 0,0 0 0,1 0 0,0 0 0,-1 0 0,5 0 0,-3 0 0,3 0 0,-4 0 0,2 0 0,0 4 0,-2-1 0,-3 4 0,-1 4 0,1 3 0,7 19 0,-6-1 0,3 10 0,-4-5 0,3 5 0,2-10 0,3 14 0,-3 4-574,0 1 574,-1-3 0,-2-12 0,2-12 0,1 4 0,0 0 0,-2-1 0,-1-8 0,-1-7 0,2-4 0,0-2 574,0 1-574,1 1 0,-1-1 0,1 2 0,0-4 0,-1-1 0,-1 0 0,3-2 0,0 1 0,3-2 0,0-1 0,1 0 0,-3 0 0,-1 0 0,-2 0 0,-2 0 0,3 0 0,2 0 0,-1 0 0,0 0 0,-2 0 0,1 0 0,2 0 0,1 0 0,5 0 0,-1-2 0,4-7 0,-1-4 0,-2-3 0,-1 0 0,-1 2 0,-1 1 0,-2-1 0,-1 1 0,0 0-6784,0 0 6784,3 1-75,0 3 75,-2-2 0,0 0 0,-4 0 0,1 2 0,0 4 6747,0 1-6747,0 1 112,-3 2-112,-2 6 0,-2 3 0,-1 1 0,0-2 0,0 3 0,3 3 0,1-1 0,2 0 0,1-8 0,-1-4 0,-1 0 0,1-4 0,0-3 0,0-8 0,1-4 0,0-3 0,1-2 0,0 0 0,0 0 0,0-1 0,0 1 0,5-7 0,2-5 0,0 3 0,0-3 0,-2 11 0,2 3 0,-2 2 0,-2 5 0,-5 6 0,-1 2 0,1 2 0,-1 0 0,0 3 0,0 1 0,0 3 0,-1 5 0,1 3 0,0 6 0,3 2 0,-1 4 0,1 1 0,0 1 0,0 0 0,2 0 0,2 0 0,4 4 0,6 14 0,0 7-2770,1 1 2770,-6-12 0,-2-4 0,-2-9 0,0 1 0,0-6 0,-1-8 0,-4-3 0,-3-3 0,-2 0 0,1 1 0,0-3 0,2 1 0,0-4 2770,0-1-2770,-1 0 0,1 0 0,-2 0 0,1 0 0,-1 0 0,1 0 0,0 0 0,0 0 0,-1 0 0,1 0 0,1 0 0,-1 0 0,-1 4 0,-2 3 0,0 2 0,1 0 0,2 4 0,2 9 0,0 3 0,4 7 0,-2-8 0,0-4 0,-2-4 0,-2-3 0,0-1 0,-2-1 0,0-2 0,1 0 0,-1 0 0,3 4 0,0 0 0,1 0 0,-1 0 0,1 1 0,-1-1 0,2 4 0,-1 2 0,1 5 0,0 3 0,-4-7 0,3 8 0,0-2 0,4 4 0,0-2 0,-4-9 0,-3-3 0,0-5 0,-1-3 0,0-2 0,0 0 0,0-1 0,-1 3 0,-1-3 0,1 4 0,1-4 0,2-2 0,1 0 0,0-3 0,0 0 0,-2 0 0,1-2 0,0-1 0,-3-2 0,2-2 0,-1 2 0,2-4 0,1 2 0,1-3 0,0 0 0,-2 0 0,0 0 0,-3 3 0,-1 0 0,2 5 0,2 0 0,1-2 0,-3-1 0,0 0 0,-1-1 0,1-1 0,1 0 0,1 2 0,-2 0 0,1 1 0,0 2 0,0 0 0,1 2 0,-1 0 0,0 0 0,0 0 0,2 0 0,0 0 0,1 0 0,-1-2 0,0-1 0,2-2 0,0-6 0,2-3 0,2-3 0,1 2-6784,-1 2 6784,-3 0 0,-2 2 0,0 1-4537,-1 1 4537,-1-1 0,2 1 0,-2 0 4537,3 0-4537,-2 2 0,2-1 0,-2 5 6784,-1-1-6784,-2 1 0,1 0 0,-1-1 0,-1 0 0,0-3 0,-2 1 0,0-2 0,0 2 0,0 1 0,0 0 0,0 0 0,0 2 0,0 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05:35:20.91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2614 24575,'12'-4'0,"-5"3"0,6-6 0,1 4 0,-3-4 0,3 3 0,-5-4 0,-5 6 0,2-2 0,-3 2 0,2-1 0,-1 0 0,1 1 0,2 1 0,-3-2 0,2 0 0,-1 0 0,0 0 0,-1 1 0,1-1 0,0 0 0,-1 0 0,-2 1 0,0-1 0,1 0 0,1 1 0,3-1 0,-2 0 0,1 0 0,-1 0 0,-1 0 0,3 1 0,-3 2 0,3 0 0,-2 0 0,-1 0 0,1 0 0,-1 0 0,2 2 0,-1 1 0,1 1 0,-2 1 0,1-3 0,1 0 0,2-2 0,-1 0 0,0 0 0,-3 0 0,1 0 0,0 0 0,-1 0 0,1 0 0,-1 0 0,2 0 0,-1 0 0,-1-2 0,-2 0 0,0-1 0,1 0 0,0 0 0,-1 0 0,0 1 0,1-1 0,0 0 0,-1-1 0,-2-2 0,2 1 0,1 0 0,1 1 0,2 0 0,-2 0 0,1 2 0,-1-3 0,-2 1 0,-2-1 0,0-1 0,2 3 0,1 1 0,-1 0 0,1-1 0,-3-3 0,0-1 0,0 0 0,0-1 0,0 2 0,0 1 0,0-1 0,0 2 0,0-2 0,0 1 0,0 0 0,0-1 0,0 1 0,0-1 0,0 2 0,2 1 0,1 1 0,1 2 0,0 0 0,-1 4 0,-1 1 0,-2 7 0,0-2 0,0 4 0,0-6 0,0 1 0,2-3 0,0-1 0,3 0 0,0 1 0,1-1 0,-1 1 0,1-3 0,-1-1 0,2 3 0,10 2 0,-7-1 0,7 0 0,-5-3 0,1 1 0,2-1 0,-1 0 0,0-3 0,-4 0 0,2 0 0,-7 0 0,0 0 0,1 0 0,-1 0 0,1 0 0,-1 0 0,2 0 0,-2 0 0,6 0 0,0 0 0,0 0 0,-1 0 0,-4 0 0,-1 0 0,0 0 0,0 0 0,1 0 0,-1 0 0,0 0 0,1 0 0,-1 0 0,3 0 0,-2 0 0,1 0 0,-1-2 0,0-3 0,-1-2 0,0 0 0,-2 3 0,0 1 0,0 1 0,-1-1 0,-1-2 0,-1 0 0,0 0 0,0 0 0,0-1 0,0 0 0,0 1 0,0-2 0,0 2 0,0-1 0,0 1 0,0 1 0,0-2 0,0 0 0,0 1 0,0-1 0,0 2 0,0-3 0,0 2 0,0 0 0,0-2 0,0 0 0,0-1 0,0 2 0,0 1 0,0 0 0,0 0 0,0 1 0,0-2 0,0 1 0,0 0 0,0-1 0,0 0 0,0 1 0,2-3 0,2 0 0,1-2 0,0 1 0,-2 1 0,1 1 0,-2 1 0,2 1 0,-2-1 0,-2 1 0,0 0 0,2-1 0,1 1 0,0-1 0,0 1 0,-1-4 0,3-3 0,0-1 0,1 0 0,-3 6 0,1 1 0,-2 4 0,3 1 0,-1 1 0,1 0 0,-1 2 0,-2 0 0,4 1 0,-4 1 0,2-1 0,-2 1 0,1 2 0,4-3 0,-1 1 0,1-1 0,-1 0 0,0-1 0,-1-2 0,7 0 0,-1 1 0,0 2 0,1 0 0,-3 0 0,1-3 0,-1 0 0,-2 3 0,-2-1 0,1 1 0,1 1 0,0 0 0,0-2 0,-2 1 0,-1-1 0,-1 2 0,0 1 0,0 2 0,-1 1 0,0 0 0,-2 0 0,0-1 0,0-3 0,0 1 0,0 0 0,0-1 0,0 2 0,0-1 0,0 0 0,0 0 0,0 2 0,0 1 0,0-1 0,0-1 0,0-1 0,0 0 0,0 0 0,0-4 0,0-12 0,0 4 0,0-8 0,0-1 0,0 2 0,0-19 0,0 17 0,0-6 0,0 17 0,0-3 0,2-1 0,1-3 0,1 3 0,1 1 0,-2 3 0,2 0 0,-1-2 0,-1-2 0,0 2 0,0 2 0,2 0 0,0-1 0,-2 1 0,0-1 0,0 1 0,0-1 0,1 1 0,1-1 0,-1 1 0,-2-1 0,1 1 0,-1-1 0,1 1 0,1-2 0,-1 1 0,2-2 0,0 0 0,2-1 0,-2-3 0,-2 0 0,2 0 0,-2 0 0,1 3 0,1 0 0,1 2 0,-1-1 0,-1 1 0,0 0 0,-1 2 0,0-1 0,-1 1 0,1 0 0,0-1 0,2 1 0,3 0 0,-4 0 0,2 0 0,-4 2 0,0 1 0,3 1 0,-1 1 0,1 0 0,2 0 0,-3 0 0,3 2 0,-3 2 0,-1 1 0,-1 2 0,-2 1 0,0-2 0,2 1 0,0 0 0,1-2 0,1 4 0,0 0 0,1 1 0,1-1 0,2 1 0,-3-5 0,3 3 0,-4-1 0,0 0 0,-1 0 0,4 1 0,0-3 0,0 4 0,-1-4 0,-1 1 0,-2 0 0,2 0 0,-2-2 0,2 1 0,2-2 0,-1-1 0,0-2 0,-1 0 0,0 0 0,0 0 0,0 0 0,0 0 0,-1 0 0,3-2 0,-2-2 0,0-2 0,-3-3 0,0 1 0,1-4 0,1 3 0,-2-1 0,4 2 0,-5-2 0,4-2 0,-3-1 0,3-3 0,2 1 0,3-8 0,2-8 0,1-9 0,2-6 0,-3 4 0,-1 5 0,-3 7 0,2 0 0,0-2 0,0 2 0,-3 2 0,-2 10 0,-2 3 0,1-3 0,-1 2 0,2 0 0,-2 7 0,1 5 0,0 2 0,-1 4 0,-1 2 0,-2 1 0,0 1 0,0 2 0,0 2 0,1-1 0,2-1 0,0-1 0,-1-2 0,-1 2 0,-1 3 0,2 1 0,4 2 0,0-2 0,2 1 0,-3-3 0,1-3 0,-1-1 0,1 1 0,1 2 0,-1 2 0,2 2 0,4 0 0,3 0 0,0-3 0,1-4 0,-5-2 0,-2-3 0,-2 0 0,-2 0 0,0 0 0,0 0 0,0 0 0,1 0 0,0 0 0,-2 0 0,2 0 0,2 0 0,-2 0 0,1 0 0,-2-6 0,-1-3 0,1-1 0,1-4 0,2 0 0,0-1 0,0-2 0,-1 3 0,0-1 0,2-3 0,-1 2 0,0-1 0,1 0 0,-2 7 0,2-6 0,-1 3 0,-1-1 0,2-1 0,-3 2 0,0 3 0,-1 2 0,-1 3 0,1 2 0,-1 4 0,-2 3 0,-2 3 0,0-1 0,0 3 0,0-4 0,0 0 0,0 2 0,1-1 0,1-2 0,2-1 0,1-3 0,0 0 0,-1 0 0,1 0 0,0 0 0,0 0 0,1 0 0,0 0 0,2-6 0,0-4 0,1-4 0,1-1 0,-5 3 0,-1 3 0,-1 0 0,0 0 0,2-1 0,1 0 0,-2 1 0,-2 0 0,1-4 0,1 0 0,2-1 0,1 1 0,-3 2 0,0-1 0,0 2 0,-1-2 0,0 0 0,-1 2 0,-2 2 0,1 1 0,2 1 0,1 3 0,2 2 0,-1 3 0,-1 2 0,-2 1 0,-2 0 0,3 6 0,3 1 0,0 2 0,3-1 0,-2-1 0,-1-3 0,2 2 0,4-2 0,6 2 0,2 0 0,-1-1 0,-2-2 0,-4-1 0,6-2 0,-4-3 0,4 0 0,-6-2 0,0 0 0,1 0 0,4 0 0,-7 0 0,4 0 0,-8 0 0,4-3 0,1-4 0,-1-3 0,0-4 0,-4 0 0,0-2 0,0-3 0,1 0 0,-1 1 0,2-1 0,3 1 0,0-2 0,-2 1 0,-1 5 0,-3 0 0,1 1 0,-1 0 0,1-1 0,1-2 0,-1 1 0,2 0 0,0 2 0,-2 3 0,-2 2 0,-1 1 0,-1 2 0,-1 3 0,0 4 0,-1 5 0,-1-1 0,1 4 0,3 1 0,-2-2 0,1 0 0,-2-4 0,2-2 0,1-1 0,1-2 0,1 0 0,-2 0 0,1-8 0,0-1 0,2-9 0,0-3 0,3-2 0,2-1 0,2-12-6784,-2-3 6784,3-7 0,4-6-69,0 12 69,8-14 0,-5 5-2657,-1 1 2657,-5 7-1237,-6 14 1237,-3 9 4561,0 3-4561,-1 1 0,0 3 0,0 2 72,0 4-72,-1 3 3480,1 1-3480,-1 1 2268,-2 3-2268,0 6 366,-2 8-366,-1-1 0,0 3 0,0 21 0,0-21 0,0 36 0,0-36 0,0 9 0,2-13 0,1 0 0,1 0 0,2 4 0,-3-3 0,4 0 0,-2-2 0,-1-4 0,2-3 0,-1-1 0,0-4 0,-1-1 0,1-5 0,-3-8 0,0-8 0,-2-1 0,0-3 0,0 5 0,3-4 0,1 0 0,0-2 0,0 2 0,-1-1 0,2 1 0,2-2 0,0 1 0,-2 4 0,-1 2 0,-1 2 0,0 3 0,2 0 0,-3 3 0,0 2 0,0 5 0,3 0 0,0 5 0,-1 1 0,-2 4 0,-2 7 0,0-1 0,5 12 0,0-5 0,8 16 0,-2-7 0,0 2 0,3-3 0,4-3 0,2 4 0,2 0 0,-6-9 0,-2-3-6784,-1-5 6784,-2-1-1233,-2-2 1233,0-2 0,0-1 0,0 0 0,0 0 0,-2-1 0,-2 1 0,1-3 6173,0 0-6173,0-3 1844,2 0-1844,-1 0 0,2 0 0,-1 0 0,-2 0 0,0 0 0,-1-1 0,1-3 0,-1-3 0,2-2 0,-1-4 0,0 0 0,0 3 0,1 0 0,-1 1 0,-1-1 0,2-3 0,2-3 0,2 2 0,2-6 0,3 0 0,0-1 0,-3 1 0,-2 6 0,-6 4 0,4 1 0,0-1 0,0 1 0,0 0 0,-2 4 0,-2 2 0,1 2 0,-1 1 0,1 0 0,-1 0 0,0 0 0,0 0 0,-1 2 0,-2 0 0,-2 4 0,0 2 0,0 4 0,0 1 0,1 0 0,2 1 0,1-1 0,-1 0 0,0 1 0,1-1 0,-1 0 0,2 3 0,-2-5 0,1 4 0,-2-6 0,-2 2 0,1-2 0,2-2 0,0-1 0,1 1 0,-1 0 0,2-2 0,0-2 0,1-2 0,-2-1 0,1 0 0,-1-3 0,-1-3 0,-1-8 0,0-6 0,5-7 0,5-16 0,4-6 0,-3 5 0,1 0-6784,5-13 6784,-5 17 0,1 4 0,3-2-75,1 0 75,-1 2 0,0 2-4512,0 5 4512,-2 3-1095,4-4 1095,-4 5 2905,1-2-2905,-5 9 60,-4 4-60,-3 5 5439,1 3-5439,-1 0 2242,0 2-2242,1 1 1820,-1 1-1820,1-1 0,-1 0 0,0 0 0,1 3 0,-1 0 0,0 1 0,-1 8 0,-2 5 0,3 7 0,1 4 0,5 10 0,-1-8 0,4 8-4366,12 13 4366,10 10 0,-15-26 0,-1-1-39,0 0 1,-1-2 38,9 13 0,-3-6 0,-2-6 0,-5-9 0,-5-8 0,0-1 0,0-3 0,-2-2 0,-2 0 0,0-2 0,0 1 0,1-2 4345,-1 0-4345,-3-3 98,0-1-98,-1 0 0,0 0 0,4 0 0,0 0 0,1 0 0,0 0 0,-4 0 0,5 0 0,5-6 0,4-8 0,1-5 0,1-8 0,0 2 0,0-1 0,-1 0 0,-3 0 0,-2 3 0,4-3 0,2 1 0,1-2 0,-2 2 0,-5 4 0,-1 3 0,-2 3 0,1 2 0,-4 2 0,2 1 0,-3 3 0,15 1 0,-14 4 0,7 9 0,-14 13 0,4 8 0,4 4 0,0-2-6784,-2-8 6784,-2-4-2534,0 0 2534,0 1-243,1 3 243,-1 2 0,1-3 0,-1-3 0,0-3 0,0-2 0,-1-3 0,0-1 5408,0 1-5408,0 0 3706,0-1-3706,1 1 447,-1-4-447,1 0 0,0-3 0,0-3 0,-1 0 0,-1 0 0,-1 0 0,1 0 0,-1 0 0,1 0 0,0 0 0,1 0 0,-1 0 0,1 0 0,1 0 0,0 0 0,1 0 0,0 0 0,0 0 0,-1 0 0,-2 0 0,0 0 0,1 0 0,-1 0 0,0 0 0,1 0 0,-1 0 0,0 0 0,1 0 0,-1 0 0,0 0 0,0 2 0,0 3 0,-2 0 0,2 3 0,-1-1 0,2 0 0,-1-1 0,-3-1 0,2 3 0,-2 2 0,2-1 0,-1 0 0,0-2 0,0-2 0,1 0 0,2 0 0,-3 1 0,-1-1 0,1-2 0,0-1 0,2-2 0,1 0 0,0 0 0,0 0 0,-2 0 0,1 0 0,0 0 0,0-2 0,0 0 0,1-6 0,0-2 0,0 1 0,0 0 0,-1 2 0,0 2 0,1-1 0,0-1 0,0 2 0,2-1 0,0 3 0,-1 1 0,-2-1 0,-1 0 0,-2 0 0,3 2 0,0 1 0,1 0 0,-2 0 0,3 5 0,-2-2 0,4 10 0,-2 1 0,3 8 0,1 8 0,1 1 0,-1 0 0,-1-1 0,-2-6 0,1 3 0,1 2 0,-1-6 0,0 0 0,0-7 0,-2-6 0,-1 2 0,-3-7 0,0 1 0,0 1 0,-1-2 0,2 1 0,1-3 0,0-3 0,1 0 0,-1 0 0,-1-1 0,1-3 0,1-3 0,-1-3 0,2-3 0,-1 0-6784,1-1 6784,4-5 0,1 0 0,5-6 0,2 0 0,-1 0 0,1 0 0,-3 2 0,0-2 0,0 2 0,3-3 0,3 1 0,0-1 0,7-11 0,-11 10 0,5-4 0,-9 13 0,-3 6 6784,-2 3-6784,-3 2 0,0 2 0,0 1 0,0 2 0,-1 2 0,3 0 0,-3 3 0,0 2 0,-3 10 0,-2 4 0,4 5 0,1 7 0,4-5 0,2 7 0,0 2-1694,-1 1 1694,1 0 0,-3-6 0,0-3-703,0-3 703,2 4 0,1 5 0,0-1 0,-1-5 0,-2-4 0,0-4 0,-1-3 0,-1-2 0,0-3 0,2-1 0,-2 0 1630,3 1-1630,-3-5 0,1-2 767,0-2-767,0-1 0,0-1 0,0 0 0,-2 0 0,0 0 0,1 0 0,-1 0 0,0 0 0,3 0 0,-2 0 0,2 0 0,-3-2 0,1-2 0,-1 2 0,0 0 0,1-1 0,0-1 0,0 2 0,1-1 0,1 3 0,-2 0 0,1 0 0,-2 0 0,1 0 0,-1 0 0,0 0 0,2 0 0,-2 0 0,4 0 0,-5 0 0,2 3 0,0 4 0,1 8 0,3 10 0,2 11 0,1 1 0,-2-2 0,-1-4 0,-2-8 0,0 2 0,0-2 0,-1-2 0,0-3 0,-2-4 0,-1 0 0,-2-3 0,0-2 0,2-3 0,-2-1 0,1 1 0,-1 0 0,1 0 0,2-1 0,-1-2 0,1-2 0,2-1 0,-1 0 0,0 0 0,1 0 0,0 0 0,-1 0 0,5 0 0,-3 0 0,3 0 0,-4 0 0,2 0 0,0 4 0,-2-1 0,-3 4 0,-1 4 0,1 3 0,7 19 0,-6-1 0,3 10 0,-4-5 0,3 5 0,2-10 0,3 14 0,-3 4-574,0 1 574,-1-3 0,-2-12 0,2-12 0,1 4 0,0 0 0,-2-1 0,-1-8 0,-1-7 0,2-4 0,0-2 574,0 1-574,1 1 0,-1-1 0,1 2 0,0-4 0,-1-1 0,-1 0 0,3-2 0,0 1 0,3-2 0,0-1 0,1 0 0,-3 0 0,-1 0 0,-2 0 0,-2 0 0,3 0 0,2 0 0,-1 0 0,0 0 0,-2 0 0,1 0 0,2 0 0,1 0 0,5 0 0,-1-2 0,4-7 0,-1-4 0,-2-3 0,-1 0 0,-1 2 0,-1 1 0,-2-1 0,-1 1 0,0 0-6784,0 0 6784,3 1-75,0 3 75,-2-2 0,0 0 0,-4 0 0,1 2 0,0 4 6747,0 1-6747,0 1 112,-3 2-112,-2 6 0,-2 3 0,-1 1 0,0-2 0,0 3 0,3 3 0,1-1 0,2 0 0,1-8 0,-1-4 0,-1 0 0,1-4 0,0-3 0,0-8 0,1-4 0,0-3 0,1-2 0,0 0 0,0 0 0,0-1 0,0 1 0,5-7 0,2-5 0,0 3 0,0-3 0,-2 11 0,2 3 0,-2 2 0,-2 5 0,-5 6 0,-1 2 0,1 2 0,-1 0 0,0 3 0,0 1 0,0 3 0,-1 5 0,1 3 0,0 6 0,3 2 0,-1 4 0,1 1 0,0 1 0,0 0 0,2 0 0,2 0 0,4 4 0,6 14 0,0 7-2770,1 1 2770,-6-12 0,-2-4 0,-2-9 0,0 1 0,0-6 0,-1-8 0,-4-3 0,-3-3 0,-2 0 0,1 1 0,0-3 0,2 1 0,0-4 2770,0-1-2770,-1 0 0,1 0 0,-2 0 0,1 0 0,-1 0 0,1 0 0,0 0 0,0 0 0,-1 0 0,1 0 0,1 0 0,-1 0 0,-1 4 0,-2 3 0,0 2 0,1 0 0,2 4 0,2 9 0,0 3 0,4 7 0,-2-8 0,0-4 0,-2-4 0,-2-3 0,0-1 0,-2-1 0,0-2 0,1 0 0,-1 0 0,3 4 0,0 0 0,1 0 0,-1 0 0,1 1 0,-1-1 0,2 4 0,-1 2 0,1 5 0,0 3 0,-4-7 0,3 8 0,0-2 0,4 4 0,0-2 0,-4-9 0,-3-3 0,0-5 0,-1-3 0,0-2 0,0 0 0,0-1 0,-1 3 0,-1-3 0,1 4 0,1-4 0,2-2 0,1 0 0,0-3 0,0 0 0,-2 0 0,1-2 0,0-1 0,-3-2 0,2-2 0,-1 2 0,2-4 0,1 2 0,1-3 0,0 0 0,-2 0 0,0 0 0,-3 3 0,-1 0 0,2 5 0,2 0 0,1-2 0,-3-1 0,0 0 0,-1-1 0,1-1 0,1 0 0,1 2 0,-2 0 0,1 1 0,0 2 0,0 0 0,1 2 0,-1 0 0,0 0 0,0 0 0,2 0 0,0 0 0,1 0 0,-1-2 0,0-1 0,2-2 0,0-6 0,2-3 0,2-3 0,1 2-6784,-1 2 6784,-3 0 0,-2 2 0,0 1-4537,-1 1 4537,-1-1 0,2 1 0,-2 0 4537,3 0-4537,-2 2 0,2-1 0,-2 5 6784,-1-1-6784,-2 1 0,1 0 0,-1-1 0,-1 0 0,0-3 0,-2 1 0,0-2 0,0 2 0,0 1 0,0 0 0,0 0 0,0 2 0,0 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05:35:20.91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2614 24575,'12'-4'0,"-5"3"0,6-6 0,1 4 0,-3-4 0,3 3 0,-5-4 0,-5 6 0,2-2 0,-3 2 0,2-1 0,-1 0 0,1 1 0,2 1 0,-3-2 0,2 0 0,-1 0 0,0 0 0,-1 1 0,1-1 0,0 0 0,-1 0 0,-2 1 0,0-1 0,1 0 0,1 1 0,3-1 0,-2 0 0,1 0 0,-1 0 0,-1 0 0,3 1 0,-3 2 0,3 0 0,-2 0 0,-1 0 0,1 0 0,-1 0 0,2 2 0,-1 1 0,1 1 0,-2 1 0,1-3 0,1 0 0,2-2 0,-1 0 0,0 0 0,-3 0 0,1 0 0,0 0 0,-1 0 0,1 0 0,-1 0 0,2 0 0,-1 0 0,-1-2 0,-2 0 0,0-1 0,1 0 0,0 0 0,-1 0 0,0 1 0,1-1 0,0 0 0,-1-1 0,-2-2 0,2 1 0,1 0 0,1 1 0,2 0 0,-2 0 0,1 2 0,-1-3 0,-2 1 0,-2-1 0,0-1 0,2 3 0,1 1 0,-1 0 0,1-1 0,-3-3 0,0-1 0,0 0 0,0-1 0,0 2 0,0 1 0,0-1 0,0 2 0,0-2 0,0 1 0,0 0 0,0-1 0,0 1 0,0-1 0,0 2 0,2 1 0,1 1 0,1 2 0,0 0 0,-1 4 0,-1 1 0,-2 7 0,0-2 0,0 4 0,0-6 0,0 1 0,2-3 0,0-1 0,3 0 0,0 1 0,1-1 0,-1 1 0,1-3 0,-1-1 0,2 3 0,10 2 0,-7-1 0,7 0 0,-5-3 0,1 1 0,2-1 0,-1 0 0,0-3 0,-4 0 0,2 0 0,-7 0 0,0 0 0,1 0 0,-1 0 0,1 0 0,-1 0 0,2 0 0,-2 0 0,6 0 0,0 0 0,0 0 0,-1 0 0,-4 0 0,-1 0 0,0 0 0,0 0 0,1 0 0,-1 0 0,0 0 0,1 0 0,-1 0 0,3 0 0,-2 0 0,1 0 0,-1-2 0,0-3 0,-1-2 0,0 0 0,-2 3 0,0 1 0,0 1 0,-1-1 0,-1-2 0,-1 0 0,0 0 0,0 0 0,0-1 0,0 0 0,0 1 0,0-2 0,0 2 0,0-1 0,0 1 0,0 1 0,0-2 0,0 0 0,0 1 0,0-1 0,0 2 0,0-3 0,0 2 0,0 0 0,0-2 0,0 0 0,0-1 0,0 2 0,0 1 0,0 0 0,0 0 0,0 1 0,0-2 0,0 1 0,0 0 0,0-1 0,0 0 0,0 1 0,2-3 0,2 0 0,1-2 0,0 1 0,-2 1 0,1 1 0,-2 1 0,2 1 0,-2-1 0,-2 1 0,0 0 0,2-1 0,1 1 0,0-1 0,0 1 0,-1-4 0,3-3 0,0-1 0,1 0 0,-3 6 0,1 1 0,-2 4 0,3 1 0,-1 1 0,1 0 0,-1 2 0,-2 0 0,4 1 0,-4 1 0,2-1 0,-2 1 0,1 2 0,4-3 0,-1 1 0,1-1 0,-1 0 0,0-1 0,-1-2 0,7 0 0,-1 1 0,0 2 0,1 0 0,-3 0 0,1-3 0,-1 0 0,-2 3 0,-2-1 0,1 1 0,1 1 0,0 0 0,0-2 0,-2 1 0,-1-1 0,-1 2 0,0 1 0,0 2 0,-1 1 0,0 0 0,-2 0 0,0-1 0,0-3 0,0 1 0,0 0 0,0-1 0,0 2 0,0-1 0,0 0 0,0 0 0,0 2 0,0 1 0,0-1 0,0-1 0,0-1 0,0 0 0,0 0 0,0-4 0,0-12 0,0 4 0,0-8 0,0-1 0,0 2 0,0-19 0,0 17 0,0-6 0,0 17 0,0-3 0,2-1 0,1-3 0,1 3 0,1 1 0,-2 3 0,2 0 0,-1-2 0,-1-2 0,0 2 0,0 2 0,2 0 0,0-1 0,-2 1 0,0-1 0,0 1 0,0-1 0,1 1 0,1-1 0,-1 1 0,-2-1 0,1 1 0,-1-1 0,1 1 0,1-2 0,-1 1 0,2-2 0,0 0 0,2-1 0,-2-3 0,-2 0 0,2 0 0,-2 0 0,1 3 0,1 0 0,1 2 0,-1-1 0,-1 1 0,0 0 0,-1 2 0,0-1 0,-1 1 0,1 0 0,0-1 0,2 1 0,3 0 0,-4 0 0,2 0 0,-4 2 0,0 1 0,3 1 0,-1 1 0,1 0 0,2 0 0,-3 0 0,3 2 0,-3 2 0,-1 1 0,-1 2 0,-2 1 0,0-2 0,2 1 0,0 0 0,1-2 0,1 4 0,0 0 0,1 1 0,1-1 0,2 1 0,-3-5 0,3 3 0,-4-1 0,0 0 0,-1 0 0,4 1 0,0-3 0,0 4 0,-1-4 0,-1 1 0,-2 0 0,2 0 0,-2-2 0,2 1 0,2-2 0,-1-1 0,0-2 0,-1 0 0,0 0 0,0 0 0,0 0 0,0 0 0,-1 0 0,3-2 0,-2-2 0,0-2 0,-3-3 0,0 1 0,1-4 0,1 3 0,-2-1 0,4 2 0,-5-2 0,4-2 0,-3-1 0,3-3 0,2 1 0,3-8 0,2-8 0,1-9 0,2-6 0,-3 4 0,-1 5 0,-3 7 0,2 0 0,0-2 0,0 2 0,-3 2 0,-2 10 0,-2 3 0,1-3 0,-1 2 0,2 0 0,-2 7 0,1 5 0,0 2 0,-1 4 0,-1 2 0,-2 1 0,0 1 0,0 2 0,0 2 0,1-1 0,2-1 0,0-1 0,-1-2 0,-1 2 0,-1 3 0,2 1 0,4 2 0,0-2 0,2 1 0,-3-3 0,1-3 0,-1-1 0,1 1 0,1 2 0,-1 2 0,2 2 0,4 0 0,3 0 0,0-3 0,1-4 0,-5-2 0,-2-3 0,-2 0 0,-2 0 0,0 0 0,0 0 0,0 0 0,1 0 0,0 0 0,-2 0 0,2 0 0,2 0 0,-2 0 0,1 0 0,-2-6 0,-1-3 0,1-1 0,1-4 0,2 0 0,0-1 0,0-2 0,-1 3 0,0-1 0,2-3 0,-1 2 0,0-1 0,1 0 0,-2 7 0,2-6 0,-1 3 0,-1-1 0,2-1 0,-3 2 0,0 3 0,-1 2 0,-1 3 0,1 2 0,-1 4 0,-2 3 0,-2 3 0,0-1 0,0 3 0,0-4 0,0 0 0,0 2 0,1-1 0,1-2 0,2-1 0,1-3 0,0 0 0,-1 0 0,1 0 0,0 0 0,0 0 0,1 0 0,0 0 0,2-6 0,0-4 0,1-4 0,1-1 0,-5 3 0,-1 3 0,-1 0 0,0 0 0,2-1 0,1 0 0,-2 1 0,-2 0 0,1-4 0,1 0 0,2-1 0,1 1 0,-3 2 0,0-1 0,0 2 0,-1-2 0,0 0 0,-1 2 0,-2 2 0,1 1 0,2 1 0,1 3 0,2 2 0,-1 3 0,-1 2 0,-2 1 0,-2 0 0,3 6 0,3 1 0,0 2 0,3-1 0,-2-1 0,-1-3 0,2 2 0,4-2 0,6 2 0,2 0 0,-1-1 0,-2-2 0,-4-1 0,6-2 0,-4-3 0,4 0 0,-6-2 0,0 0 0,1 0 0,4 0 0,-7 0 0,4 0 0,-8 0 0,4-3 0,1-4 0,-1-3 0,0-4 0,-4 0 0,0-2 0,0-3 0,1 0 0,-1 1 0,2-1 0,3 1 0,0-2 0,-2 1 0,-1 5 0,-3 0 0,1 1 0,-1 0 0,1-1 0,1-2 0,-1 1 0,2 0 0,0 2 0,-2 3 0,-2 2 0,-1 1 0,-1 2 0,-1 3 0,0 4 0,-1 5 0,-1-1 0,1 4 0,3 1 0,-2-2 0,1 0 0,-2-4 0,2-2 0,1-1 0,1-2 0,1 0 0,-2 0 0,1-8 0,0-1 0,2-9 0,0-3 0,3-2 0,2-1 0,2-12-6784,-2-3 6784,3-7 0,4-6-69,0 12 69,8-14 0,-5 5-2657,-1 1 2657,-5 7-1237,-6 14 1237,-3 9 4561,0 3-4561,-1 1 0,0 3 0,0 2 72,0 4-72,-1 3 3480,1 1-3480,-1 1 2268,-2 3-2268,0 6 366,-2 8-366,-1-1 0,0 3 0,0 21 0,0-21 0,0 36 0,0-36 0,0 9 0,2-13 0,1 0 0,1 0 0,2 4 0,-3-3 0,4 0 0,-2-2 0,-1-4 0,2-3 0,-1-1 0,0-4 0,-1-1 0,1-5 0,-3-8 0,0-8 0,-2-1 0,0-3 0,0 5 0,3-4 0,1 0 0,0-2 0,0 2 0,-1-1 0,2 1 0,2-2 0,0 1 0,-2 4 0,-1 2 0,-1 2 0,0 3 0,2 0 0,-3 3 0,0 2 0,0 5 0,3 0 0,0 5 0,-1 1 0,-2 4 0,-2 7 0,0-1 0,5 12 0,0-5 0,8 16 0,-2-7 0,0 2 0,3-3 0,4-3 0,2 4 0,2 0 0,-6-9 0,-2-3-6784,-1-5 6784,-2-1-1233,-2-2 1233,0-2 0,0-1 0,0 0 0,0 0 0,-2-1 0,-2 1 0,1-3 6173,0 0-6173,0-3 1844,2 0-1844,-1 0 0,2 0 0,-1 0 0,-2 0 0,0 0 0,-1-1 0,1-3 0,-1-3 0,2-2 0,-1-4 0,0 0 0,0 3 0,1 0 0,-1 1 0,-1-1 0,2-3 0,2-3 0,2 2 0,2-6 0,3 0 0,0-1 0,-3 1 0,-2 6 0,-6 4 0,4 1 0,0-1 0,0 1 0,0 0 0,-2 4 0,-2 2 0,1 2 0,-1 1 0,1 0 0,-1 0 0,0 0 0,0 0 0,-1 2 0,-2 0 0,-2 4 0,0 2 0,0 4 0,0 1 0,1 0 0,2 1 0,1-1 0,-1 0 0,0 1 0,1-1 0,-1 0 0,2 3 0,-2-5 0,1 4 0,-2-6 0,-2 2 0,1-2 0,2-2 0,0-1 0,1 1 0,-1 0 0,2-2 0,0-2 0,1-2 0,-2-1 0,1 0 0,-1-3 0,-1-3 0,-1-8 0,0-6 0,5-7 0,5-16 0,4-6 0,-3 5 0,1 0-6784,5-13 6784,-5 17 0,1 4 0,3-2-75,1 0 75,-1 2 0,0 2-4512,0 5 4512,-2 3-1095,4-4 1095,-4 5 2905,1-2-2905,-5 9 60,-4 4-60,-3 5 5439,1 3-5439,-1 0 2242,0 2-2242,1 1 1820,-1 1-1820,1-1 0,-1 0 0,0 0 0,1 3 0,-1 0 0,0 1 0,-1 8 0,-2 5 0,3 7 0,1 4 0,5 10 0,-1-8 0,4 8-4366,12 13 4366,10 10 0,-15-26 0,-1-1-39,0 0 1,-1-2 38,9 13 0,-3-6 0,-2-6 0,-5-9 0,-5-8 0,0-1 0,0-3 0,-2-2 0,-2 0 0,0-2 0,0 1 0,1-2 4345,-1 0-4345,-3-3 98,0-1-98,-1 0 0,0 0 0,4 0 0,0 0 0,1 0 0,0 0 0,-4 0 0,5 0 0,5-6 0,4-8 0,1-5 0,1-8 0,0 2 0,0-1 0,-1 0 0,-3 0 0,-2 3 0,4-3 0,2 1 0,1-2 0,-2 2 0,-5 4 0,-1 3 0,-2 3 0,1 2 0,-4 2 0,2 1 0,-3 3 0,15 1 0,-14 4 0,7 9 0,-14 13 0,4 8 0,4 4 0,0-2-6784,-2-8 6784,-2-4-2534,0 0 2534,0 1-243,1 3 243,-1 2 0,1-3 0,-1-3 0,0-3 0,0-2 0,-1-3 0,0-1 5408,0 1-5408,0 0 3706,0-1-3706,1 1 447,-1-4-447,1 0 0,0-3 0,0-3 0,-1 0 0,-1 0 0,-1 0 0,1 0 0,-1 0 0,1 0 0,0 0 0,1 0 0,-1 0 0,1 0 0,1 0 0,0 0 0,1 0 0,0 0 0,0 0 0,-1 0 0,-2 0 0,0 0 0,1 0 0,-1 0 0,0 0 0,1 0 0,-1 0 0,0 0 0,1 0 0,-1 0 0,0 0 0,0 2 0,0 3 0,-2 0 0,2 3 0,-1-1 0,2 0 0,-1-1 0,-3-1 0,2 3 0,-2 2 0,2-1 0,-1 0 0,0-2 0,0-2 0,1 0 0,2 0 0,-3 1 0,-1-1 0,1-2 0,0-1 0,2-2 0,1 0 0,0 0 0,0 0 0,-2 0 0,1 0 0,0 0 0,0-2 0,0 0 0,1-6 0,0-2 0,0 1 0,0 0 0,-1 2 0,0 2 0,1-1 0,0-1 0,0 2 0,2-1 0,0 3 0,-1 1 0,-2-1 0,-1 0 0,-2 0 0,3 2 0,0 1 0,1 0 0,-2 0 0,3 5 0,-2-2 0,4 10 0,-2 1 0,3 8 0,1 8 0,1 1 0,-1 0 0,-1-1 0,-2-6 0,1 3 0,1 2 0,-1-6 0,0 0 0,0-7 0,-2-6 0,-1 2 0,-3-7 0,0 1 0,0 1 0,-1-2 0,2 1 0,1-3 0,0-3 0,1 0 0,-1 0 0,-1-1 0,1-3 0,1-3 0,-1-3 0,2-3 0,-1 0-6784,1-1 6784,4-5 0,1 0 0,5-6 0,2 0 0,-1 0 0,1 0 0,-3 2 0,0-2 0,0 2 0,3-3 0,3 1 0,0-1 0,7-11 0,-11 10 0,5-4 0,-9 13 0,-3 6 6784,-2 3-6784,-3 2 0,0 2 0,0 1 0,0 2 0,-1 2 0,3 0 0,-3 3 0,0 2 0,-3 10 0,-2 4 0,4 5 0,1 7 0,4-5 0,2 7 0,0 2-1694,-1 1 1694,1 0 0,-3-6 0,0-3-703,0-3 703,2 4 0,1 5 0,0-1 0,-1-5 0,-2-4 0,0-4 0,-1-3 0,-1-2 0,0-3 0,2-1 0,-2 0 1630,3 1-1630,-3-5 0,1-2 767,0-2-767,0-1 0,0-1 0,0 0 0,-2 0 0,0 0 0,1 0 0,-1 0 0,0 0 0,3 0 0,-2 0 0,2 0 0,-3-2 0,1-2 0,-1 2 0,0 0 0,1-1 0,0-1 0,0 2 0,1-1 0,1 3 0,-2 0 0,1 0 0,-2 0 0,1 0 0,-1 0 0,0 0 0,2 0 0,-2 0 0,4 0 0,-5 0 0,2 3 0,0 4 0,1 8 0,3 10 0,2 11 0,1 1 0,-2-2 0,-1-4 0,-2-8 0,0 2 0,0-2 0,-1-2 0,0-3 0,-2-4 0,-1 0 0,-2-3 0,0-2 0,2-3 0,-2-1 0,1 1 0,-1 0 0,1 0 0,2-1 0,-1-2 0,1-2 0,2-1 0,-1 0 0,0 0 0,1 0 0,0 0 0,-1 0 0,5 0 0,-3 0 0,3 0 0,-4 0 0,2 0 0,0 4 0,-2-1 0,-3 4 0,-1 4 0,1 3 0,7 19 0,-6-1 0,3 10 0,-4-5 0,3 5 0,2-10 0,3 14 0,-3 4-574,0 1 574,-1-3 0,-2-12 0,2-12 0,1 4 0,0 0 0,-2-1 0,-1-8 0,-1-7 0,2-4 0,0-2 574,0 1-574,1 1 0,-1-1 0,1 2 0,0-4 0,-1-1 0,-1 0 0,3-2 0,0 1 0,3-2 0,0-1 0,1 0 0,-3 0 0,-1 0 0,-2 0 0,-2 0 0,3 0 0,2 0 0,-1 0 0,0 0 0,-2 0 0,1 0 0,2 0 0,1 0 0,5 0 0,-1-2 0,4-7 0,-1-4 0,-2-3 0,-1 0 0,-1 2 0,-1 1 0,-2-1 0,-1 1 0,0 0-6784,0 0 6784,3 1-75,0 3 75,-2-2 0,0 0 0,-4 0 0,1 2 0,0 4 6747,0 1-6747,0 1 112,-3 2-112,-2 6 0,-2 3 0,-1 1 0,0-2 0,0 3 0,3 3 0,1-1 0,2 0 0,1-8 0,-1-4 0,-1 0 0,1-4 0,0-3 0,0-8 0,1-4 0,0-3 0,1-2 0,0 0 0,0 0 0,0-1 0,0 1 0,5-7 0,2-5 0,0 3 0,0-3 0,-2 11 0,2 3 0,-2 2 0,-2 5 0,-5 6 0,-1 2 0,1 2 0,-1 0 0,0 3 0,0 1 0,0 3 0,-1 5 0,1 3 0,0 6 0,3 2 0,-1 4 0,1 1 0,0 1 0,0 0 0,2 0 0,2 0 0,4 4 0,6 14 0,0 7-2770,1 1 2770,-6-12 0,-2-4 0,-2-9 0,0 1 0,0-6 0,-1-8 0,-4-3 0,-3-3 0,-2 0 0,1 1 0,0-3 0,2 1 0,0-4 2770,0-1-2770,-1 0 0,1 0 0,-2 0 0,1 0 0,-1 0 0,1 0 0,0 0 0,0 0 0,-1 0 0,1 0 0,1 0 0,-1 0 0,-1 4 0,-2 3 0,0 2 0,1 0 0,2 4 0,2 9 0,0 3 0,4 7 0,-2-8 0,0-4 0,-2-4 0,-2-3 0,0-1 0,-2-1 0,0-2 0,1 0 0,-1 0 0,3 4 0,0 0 0,1 0 0,-1 0 0,1 1 0,-1-1 0,2 4 0,-1 2 0,1 5 0,0 3 0,-4-7 0,3 8 0,0-2 0,4 4 0,0-2 0,-4-9 0,-3-3 0,0-5 0,-1-3 0,0-2 0,0 0 0,0-1 0,-1 3 0,-1-3 0,1 4 0,1-4 0,2-2 0,1 0 0,0-3 0,0 0 0,-2 0 0,1-2 0,0-1 0,-3-2 0,2-2 0,-1 2 0,2-4 0,1 2 0,1-3 0,0 0 0,-2 0 0,0 0 0,-3 3 0,-1 0 0,2 5 0,2 0 0,1-2 0,-3-1 0,0 0 0,-1-1 0,1-1 0,1 0 0,1 2 0,-2 0 0,1 1 0,0 2 0,0 0 0,1 2 0,-1 0 0,0 0 0,0 0 0,2 0 0,0 0 0,1 0 0,-1-2 0,0-1 0,2-2 0,0-6 0,2-3 0,2-3 0,1 2-6784,-1 2 6784,-3 0 0,-2 2 0,0 1-4537,-1 1 4537,-1-1 0,2 1 0,-2 0 4537,3 0-4537,-2 2 0,2-1 0,-2 5 6784,-1-1-6784,-2 1 0,1 0 0,-1-1 0,-1 0 0,0-3 0,-2 1 0,0-2 0,0 2 0,0 1 0,0 0 0,0 0 0,0 2 0,0 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7-18T05:35:20.91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2614 24575,'12'-4'0,"-5"3"0,6-6 0,1 4 0,-3-4 0,3 3 0,-5-4 0,-5 6 0,2-2 0,-3 2 0,2-1 0,-1 0 0,1 1 0,2 1 0,-3-2 0,2 0 0,-1 0 0,0 0 0,-1 1 0,1-1 0,0 0 0,-1 0 0,-2 1 0,0-1 0,1 0 0,1 1 0,3-1 0,-2 0 0,1 0 0,-1 0 0,-1 0 0,3 1 0,-3 2 0,3 0 0,-2 0 0,-1 0 0,1 0 0,-1 0 0,2 2 0,-1 1 0,1 1 0,-2 1 0,1-3 0,1 0 0,2-2 0,-1 0 0,0 0 0,-3 0 0,1 0 0,0 0 0,-1 0 0,1 0 0,-1 0 0,2 0 0,-1 0 0,-1-2 0,-2 0 0,0-1 0,1 0 0,0 0 0,-1 0 0,0 1 0,1-1 0,0 0 0,-1-1 0,-2-2 0,2 1 0,1 0 0,1 1 0,2 0 0,-2 0 0,1 2 0,-1-3 0,-2 1 0,-2-1 0,0-1 0,2 3 0,1 1 0,-1 0 0,1-1 0,-3-3 0,0-1 0,0 0 0,0-1 0,0 2 0,0 1 0,0-1 0,0 2 0,0-2 0,0 1 0,0 0 0,0-1 0,0 1 0,0-1 0,0 2 0,2 1 0,1 1 0,1 2 0,0 0 0,-1 4 0,-1 1 0,-2 7 0,0-2 0,0 4 0,0-6 0,0 1 0,2-3 0,0-1 0,3 0 0,0 1 0,1-1 0,-1 1 0,1-3 0,-1-1 0,2 3 0,10 2 0,-7-1 0,7 0 0,-5-3 0,1 1 0,2-1 0,-1 0 0,0-3 0,-4 0 0,2 0 0,-7 0 0,0 0 0,1 0 0,-1 0 0,1 0 0,-1 0 0,2 0 0,-2 0 0,6 0 0,0 0 0,0 0 0,-1 0 0,-4 0 0,-1 0 0,0 0 0,0 0 0,1 0 0,-1 0 0,0 0 0,1 0 0,-1 0 0,3 0 0,-2 0 0,1 0 0,-1-2 0,0-3 0,-1-2 0,0 0 0,-2 3 0,0 1 0,0 1 0,-1-1 0,-1-2 0,-1 0 0,0 0 0,0 0 0,0-1 0,0 0 0,0 1 0,0-2 0,0 2 0,0-1 0,0 1 0,0 1 0,0-2 0,0 0 0,0 1 0,0-1 0,0 2 0,0-3 0,0 2 0,0 0 0,0-2 0,0 0 0,0-1 0,0 2 0,0 1 0,0 0 0,0 0 0,0 1 0,0-2 0,0 1 0,0 0 0,0-1 0,0 0 0,0 1 0,2-3 0,2 0 0,1-2 0,0 1 0,-2 1 0,1 1 0,-2 1 0,2 1 0,-2-1 0,-2 1 0,0 0 0,2-1 0,1 1 0,0-1 0,0 1 0,-1-4 0,3-3 0,0-1 0,1 0 0,-3 6 0,1 1 0,-2 4 0,3 1 0,-1 1 0,1 0 0,-1 2 0,-2 0 0,4 1 0,-4 1 0,2-1 0,-2 1 0,1 2 0,4-3 0,-1 1 0,1-1 0,-1 0 0,0-1 0,-1-2 0,7 0 0,-1 1 0,0 2 0,1 0 0,-3 0 0,1-3 0,-1 0 0,-2 3 0,-2-1 0,1 1 0,1 1 0,0 0 0,0-2 0,-2 1 0,-1-1 0,-1 2 0,0 1 0,0 2 0,-1 1 0,0 0 0,-2 0 0,0-1 0,0-3 0,0 1 0,0 0 0,0-1 0,0 2 0,0-1 0,0 0 0,0 0 0,0 2 0,0 1 0,0-1 0,0-1 0,0-1 0,0 0 0,0 0 0,0-4 0,0-12 0,0 4 0,0-8 0,0-1 0,0 2 0,0-19 0,0 17 0,0-6 0,0 17 0,0-3 0,2-1 0,1-3 0,1 3 0,1 1 0,-2 3 0,2 0 0,-1-2 0,-1-2 0,0 2 0,0 2 0,2 0 0,0-1 0,-2 1 0,0-1 0,0 1 0,0-1 0,1 1 0,1-1 0,-1 1 0,-2-1 0,1 1 0,-1-1 0,1 1 0,1-2 0,-1 1 0,2-2 0,0 0 0,2-1 0,-2-3 0,-2 0 0,2 0 0,-2 0 0,1 3 0,1 0 0,1 2 0,-1-1 0,-1 1 0,0 0 0,-1 2 0,0-1 0,-1 1 0,1 0 0,0-1 0,2 1 0,3 0 0,-4 0 0,2 0 0,-4 2 0,0 1 0,3 1 0,-1 1 0,1 0 0,2 0 0,-3 0 0,3 2 0,-3 2 0,-1 1 0,-1 2 0,-2 1 0,0-2 0,2 1 0,0 0 0,1-2 0,1 4 0,0 0 0,1 1 0,1-1 0,2 1 0,-3-5 0,3 3 0,-4-1 0,0 0 0,-1 0 0,4 1 0,0-3 0,0 4 0,-1-4 0,-1 1 0,-2 0 0,2 0 0,-2-2 0,2 1 0,2-2 0,-1-1 0,0-2 0,-1 0 0,0 0 0,0 0 0,0 0 0,0 0 0,-1 0 0,3-2 0,-2-2 0,0-2 0,-3-3 0,0 1 0,1-4 0,1 3 0,-2-1 0,4 2 0,-5-2 0,4-2 0,-3-1 0,3-3 0,2 1 0,3-8 0,2-8 0,1-9 0,2-6 0,-3 4 0,-1 5 0,-3 7 0,2 0 0,0-2 0,0 2 0,-3 2 0,-2 10 0,-2 3 0,1-3 0,-1 2 0,2 0 0,-2 7 0,1 5 0,0 2 0,-1 4 0,-1 2 0,-2 1 0,0 1 0,0 2 0,0 2 0,1-1 0,2-1 0,0-1 0,-1-2 0,-1 2 0,-1 3 0,2 1 0,4 2 0,0-2 0,2 1 0,-3-3 0,1-3 0,-1-1 0,1 1 0,1 2 0,-1 2 0,2 2 0,4 0 0,3 0 0,0-3 0,1-4 0,-5-2 0,-2-3 0,-2 0 0,-2 0 0,0 0 0,0 0 0,0 0 0,1 0 0,0 0 0,-2 0 0,2 0 0,2 0 0,-2 0 0,1 0 0,-2-6 0,-1-3 0,1-1 0,1-4 0,2 0 0,0-1 0,0-2 0,-1 3 0,0-1 0,2-3 0,-1 2 0,0-1 0,1 0 0,-2 7 0,2-6 0,-1 3 0,-1-1 0,2-1 0,-3 2 0,0 3 0,-1 2 0,-1 3 0,1 2 0,-1 4 0,-2 3 0,-2 3 0,0-1 0,0 3 0,0-4 0,0 0 0,0 2 0,1-1 0,1-2 0,2-1 0,1-3 0,0 0 0,-1 0 0,1 0 0,0 0 0,0 0 0,1 0 0,0 0 0,2-6 0,0-4 0,1-4 0,1-1 0,-5 3 0,-1 3 0,-1 0 0,0 0 0,2-1 0,1 0 0,-2 1 0,-2 0 0,1-4 0,1 0 0,2-1 0,1 1 0,-3 2 0,0-1 0,0 2 0,-1-2 0,0 0 0,-1 2 0,-2 2 0,1 1 0,2 1 0,1 3 0,2 2 0,-1 3 0,-1 2 0,-2 1 0,-2 0 0,3 6 0,3 1 0,0 2 0,3-1 0,-2-1 0,-1-3 0,2 2 0,4-2 0,6 2 0,2 0 0,-1-1 0,-2-2 0,-4-1 0,6-2 0,-4-3 0,4 0 0,-6-2 0,0 0 0,1 0 0,4 0 0,-7 0 0,4 0 0,-8 0 0,4-3 0,1-4 0,-1-3 0,0-4 0,-4 0 0,0-2 0,0-3 0,1 0 0,-1 1 0,2-1 0,3 1 0,0-2 0,-2 1 0,-1 5 0,-3 0 0,1 1 0,-1 0 0,1-1 0,1-2 0,-1 1 0,2 0 0,0 2 0,-2 3 0,-2 2 0,-1 1 0,-1 2 0,-1 3 0,0 4 0,-1 5 0,-1-1 0,1 4 0,3 1 0,-2-2 0,1 0 0,-2-4 0,2-2 0,1-1 0,1-2 0,1 0 0,-2 0 0,1-8 0,0-1 0,2-9 0,0-3 0,3-2 0,2-1 0,2-12-6784,-2-3 6784,3-7 0,4-6-69,0 12 69,8-14 0,-5 5-2657,-1 1 2657,-5 7-1237,-6 14 1237,-3 9 4561,0 3-4561,-1 1 0,0 3 0,0 2 72,0 4-72,-1 3 3480,1 1-3480,-1 1 2268,-2 3-2268,0 6 366,-2 8-366,-1-1 0,0 3 0,0 21 0,0-21 0,0 36 0,0-36 0,0 9 0,2-13 0,1 0 0,1 0 0,2 4 0,-3-3 0,4 0 0,-2-2 0,-1-4 0,2-3 0,-1-1 0,0-4 0,-1-1 0,1-5 0,-3-8 0,0-8 0,-2-1 0,0-3 0,0 5 0,3-4 0,1 0 0,0-2 0,0 2 0,-1-1 0,2 1 0,2-2 0,0 1 0,-2 4 0,-1 2 0,-1 2 0,0 3 0,2 0 0,-3 3 0,0 2 0,0 5 0,3 0 0,0 5 0,-1 1 0,-2 4 0,-2 7 0,0-1 0,5 12 0,0-5 0,8 16 0,-2-7 0,0 2 0,3-3 0,4-3 0,2 4 0,2 0 0,-6-9 0,-2-3-6784,-1-5 6784,-2-1-1233,-2-2 1233,0-2 0,0-1 0,0 0 0,0 0 0,-2-1 0,-2 1 0,1-3 6173,0 0-6173,0-3 1844,2 0-1844,-1 0 0,2 0 0,-1 0 0,-2 0 0,0 0 0,-1-1 0,1-3 0,-1-3 0,2-2 0,-1-4 0,0 0 0,0 3 0,1 0 0,-1 1 0,-1-1 0,2-3 0,2-3 0,2 2 0,2-6 0,3 0 0,0-1 0,-3 1 0,-2 6 0,-6 4 0,4 1 0,0-1 0,0 1 0,0 0 0,-2 4 0,-2 2 0,1 2 0,-1 1 0,1 0 0,-1 0 0,0 0 0,0 0 0,-1 2 0,-2 0 0,-2 4 0,0 2 0,0 4 0,0 1 0,1 0 0,2 1 0,1-1 0,-1 0 0,0 1 0,1-1 0,-1 0 0,2 3 0,-2-5 0,1 4 0,-2-6 0,-2 2 0,1-2 0,2-2 0,0-1 0,1 1 0,-1 0 0,2-2 0,0-2 0,1-2 0,-2-1 0,1 0 0,-1-3 0,-1-3 0,-1-8 0,0-6 0,5-7 0,5-16 0,4-6 0,-3 5 0,1 0-6784,5-13 6784,-5 17 0,1 4 0,3-2-75,1 0 75,-1 2 0,0 2-4512,0 5 4512,-2 3-1095,4-4 1095,-4 5 2905,1-2-2905,-5 9 60,-4 4-60,-3 5 5439,1 3-5439,-1 0 2242,0 2-2242,1 1 1820,-1 1-1820,1-1 0,-1 0 0,0 0 0,1 3 0,-1 0 0,0 1 0,-1 8 0,-2 5 0,3 7 0,1 4 0,5 10 0,-1-8 0,4 8-4366,12 13 4366,10 10 0,-15-26 0,-1-1-39,0 0 1,-1-2 38,9 13 0,-3-6 0,-2-6 0,-5-9 0,-5-8 0,0-1 0,0-3 0,-2-2 0,-2 0 0,0-2 0,0 1 0,1-2 4345,-1 0-4345,-3-3 98,0-1-98,-1 0 0,0 0 0,4 0 0,0 0 0,1 0 0,0 0 0,-4 0 0,5 0 0,5-6 0,4-8 0,1-5 0,1-8 0,0 2 0,0-1 0,-1 0 0,-3 0 0,-2 3 0,4-3 0,2 1 0,1-2 0,-2 2 0,-5 4 0,-1 3 0,-2 3 0,1 2 0,-4 2 0,2 1 0,-3 3 0,15 1 0,-14 4 0,7 9 0,-14 13 0,4 8 0,4 4 0,0-2-6784,-2-8 6784,-2-4-2534,0 0 2534,0 1-243,1 3 243,-1 2 0,1-3 0,-1-3 0,0-3 0,0-2 0,-1-3 0,0-1 5408,0 1-5408,0 0 3706,0-1-3706,1 1 447,-1-4-447,1 0 0,0-3 0,0-3 0,-1 0 0,-1 0 0,-1 0 0,1 0 0,-1 0 0,1 0 0,0 0 0,1 0 0,-1 0 0,1 0 0,1 0 0,0 0 0,1 0 0,0 0 0,0 0 0,-1 0 0,-2 0 0,0 0 0,1 0 0,-1 0 0,0 0 0,1 0 0,-1 0 0,0 0 0,1 0 0,-1 0 0,0 0 0,0 2 0,0 3 0,-2 0 0,2 3 0,-1-1 0,2 0 0,-1-1 0,-3-1 0,2 3 0,-2 2 0,2-1 0,-1 0 0,0-2 0,0-2 0,1 0 0,2 0 0,-3 1 0,-1-1 0,1-2 0,0-1 0,2-2 0,1 0 0,0 0 0,0 0 0,-2 0 0,1 0 0,0 0 0,0-2 0,0 0 0,1-6 0,0-2 0,0 1 0,0 0 0,-1 2 0,0 2 0,1-1 0,0-1 0,0 2 0,2-1 0,0 3 0,-1 1 0,-2-1 0,-1 0 0,-2 0 0,3 2 0,0 1 0,1 0 0,-2 0 0,3 5 0,-2-2 0,4 10 0,-2 1 0,3 8 0,1 8 0,1 1 0,-1 0 0,-1-1 0,-2-6 0,1 3 0,1 2 0,-1-6 0,0 0 0,0-7 0,-2-6 0,-1 2 0,-3-7 0,0 1 0,0 1 0,-1-2 0,2 1 0,1-3 0,0-3 0,1 0 0,-1 0 0,-1-1 0,1-3 0,1-3 0,-1-3 0,2-3 0,-1 0-6784,1-1 6784,4-5 0,1 0 0,5-6 0,2 0 0,-1 0 0,1 0 0,-3 2 0,0-2 0,0 2 0,3-3 0,3 1 0,0-1 0,7-11 0,-11 10 0,5-4 0,-9 13 0,-3 6 6784,-2 3-6784,-3 2 0,0 2 0,0 1 0,0 2 0,-1 2 0,3 0 0,-3 3 0,0 2 0,-3 10 0,-2 4 0,4 5 0,1 7 0,4-5 0,2 7 0,0 2-1694,-1 1 1694,1 0 0,-3-6 0,0-3-703,0-3 703,2 4 0,1 5 0,0-1 0,-1-5 0,-2-4 0,0-4 0,-1-3 0,-1-2 0,0-3 0,2-1 0,-2 0 1630,3 1-1630,-3-5 0,1-2 767,0-2-767,0-1 0,0-1 0,0 0 0,-2 0 0,0 0 0,1 0 0,-1 0 0,0 0 0,3 0 0,-2 0 0,2 0 0,-3-2 0,1-2 0,-1 2 0,0 0 0,1-1 0,0-1 0,0 2 0,1-1 0,1 3 0,-2 0 0,1 0 0,-2 0 0,1 0 0,-1 0 0,0 0 0,2 0 0,-2 0 0,4 0 0,-5 0 0,2 3 0,0 4 0,1 8 0,3 10 0,2 11 0,1 1 0,-2-2 0,-1-4 0,-2-8 0,0 2 0,0-2 0,-1-2 0,0-3 0,-2-4 0,-1 0 0,-2-3 0,0-2 0,2-3 0,-2-1 0,1 1 0,-1 0 0,1 0 0,2-1 0,-1-2 0,1-2 0,2-1 0,-1 0 0,0 0 0,1 0 0,0 0 0,-1 0 0,5 0 0,-3 0 0,3 0 0,-4 0 0,2 0 0,0 4 0,-2-1 0,-3 4 0,-1 4 0,1 3 0,7 19 0,-6-1 0,3 10 0,-4-5 0,3 5 0,2-10 0,3 14 0,-3 4-574,0 1 574,-1-3 0,-2-12 0,2-12 0,1 4 0,0 0 0,-2-1 0,-1-8 0,-1-7 0,2-4 0,0-2 574,0 1-574,1 1 0,-1-1 0,1 2 0,0-4 0,-1-1 0,-1 0 0,3-2 0,0 1 0,3-2 0,0-1 0,1 0 0,-3 0 0,-1 0 0,-2 0 0,-2 0 0,3 0 0,2 0 0,-1 0 0,0 0 0,-2 0 0,1 0 0,2 0 0,1 0 0,5 0 0,-1-2 0,4-7 0,-1-4 0,-2-3 0,-1 0 0,-1 2 0,-1 1 0,-2-1 0,-1 1 0,0 0-6784,0 0 6784,3 1-75,0 3 75,-2-2 0,0 0 0,-4 0 0,1 2 0,0 4 6747,0 1-6747,0 1 112,-3 2-112,-2 6 0,-2 3 0,-1 1 0,0-2 0,0 3 0,3 3 0,1-1 0,2 0 0,1-8 0,-1-4 0,-1 0 0,1-4 0,0-3 0,0-8 0,1-4 0,0-3 0,1-2 0,0 0 0,0 0 0,0-1 0,0 1 0,5-7 0,2-5 0,0 3 0,0-3 0,-2 11 0,2 3 0,-2 2 0,-2 5 0,-5 6 0,-1 2 0,1 2 0,-1 0 0,0 3 0,0 1 0,0 3 0,-1 5 0,1 3 0,0 6 0,3 2 0,-1 4 0,1 1 0,0 1 0,0 0 0,2 0 0,2 0 0,4 4 0,6 14 0,0 7-2770,1 1 2770,-6-12 0,-2-4 0,-2-9 0,0 1 0,0-6 0,-1-8 0,-4-3 0,-3-3 0,-2 0 0,1 1 0,0-3 0,2 1 0,0-4 2770,0-1-2770,-1 0 0,1 0 0,-2 0 0,1 0 0,-1 0 0,1 0 0,0 0 0,0 0 0,-1 0 0,1 0 0,1 0 0,-1 0 0,-1 4 0,-2 3 0,0 2 0,1 0 0,2 4 0,2 9 0,0 3 0,4 7 0,-2-8 0,0-4 0,-2-4 0,-2-3 0,0-1 0,-2-1 0,0-2 0,1 0 0,-1 0 0,3 4 0,0 0 0,1 0 0,-1 0 0,1 1 0,-1-1 0,2 4 0,-1 2 0,1 5 0,0 3 0,-4-7 0,3 8 0,0-2 0,4 4 0,0-2 0,-4-9 0,-3-3 0,0-5 0,-1-3 0,0-2 0,0 0 0,0-1 0,-1 3 0,-1-3 0,1 4 0,1-4 0,2-2 0,1 0 0,0-3 0,0 0 0,-2 0 0,1-2 0,0-1 0,-3-2 0,2-2 0,-1 2 0,2-4 0,1 2 0,1-3 0,0 0 0,-2 0 0,0 0 0,-3 3 0,-1 0 0,2 5 0,2 0 0,1-2 0,-3-1 0,0 0 0,-1-1 0,1-1 0,1 0 0,1 2 0,-2 0 0,1 1 0,0 2 0,0 0 0,1 2 0,-1 0 0,0 0 0,0 0 0,2 0 0,0 0 0,1 0 0,-1-2 0,0-1 0,2-2 0,0-6 0,2-3 0,2-3 0,1 2-6784,-1 2 6784,-3 0 0,-2 2 0,0 1-4537,-1 1 4537,-1-1 0,2 1 0,-2 0 4537,3 0-4537,-2 2 0,2-1 0,-2 5 6784,-1-1-6784,-2 1 0,1 0 0,-1-1 0,-1 0 0,0-3 0,-2 1 0,0-2 0,0 2 0,0 1 0,0 0 0,0 0 0,0 2 0,0 1 0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tiff>
</file>

<file path=ppt/media/image10.png>
</file>

<file path=ppt/media/image11.jpg>
</file>

<file path=ppt/media/image14.jpg>
</file>

<file path=ppt/media/image15.jpg>
</file>

<file path=ppt/media/image17.jpg>
</file>

<file path=ppt/media/image18.jpeg>
</file>

<file path=ppt/media/image19.png>
</file>

<file path=ppt/media/image2.tiff>
</file>

<file path=ppt/media/image20.jpg>
</file>

<file path=ppt/media/image21.jpg>
</file>

<file path=ppt/media/image22.jpg>
</file>

<file path=ppt/media/image23.jpeg>
</file>

<file path=ppt/media/image24.png>
</file>

<file path=ppt/media/image25.tiff>
</file>

<file path=ppt/media/image26.png>
</file>

<file path=ppt/media/image27.jpg>
</file>

<file path=ppt/media/image28.tiff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png>
</file>

<file path=ppt/media/image37.jp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5.png>
</file>

<file path=ppt/media/image6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E00685-668B-8346-A47B-61225C444D7F}" type="datetimeFigureOut">
              <a:rPr lang="de-DE" smtClean="0"/>
              <a:t>01.08.24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86843-6534-1942-AAC1-4D9C259986D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805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start with a story that inspired this project. I love public transport.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8419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14C1B0-7F59-1749-A9E7-48261261C9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49397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14C1B0-7F59-1749-A9E7-48261261C9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0272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14C1B0-7F59-1749-A9E7-48261261C9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80287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14C1B0-7F59-1749-A9E7-48261261C9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14831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14C1B0-7F59-1749-A9E7-48261261C9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27161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14C1B0-7F59-1749-A9E7-48261261C9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26913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38508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11849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63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8453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Bus stops at different </a:t>
            </a:r>
            <a:r>
              <a:rPr lang="en-US" dirty="0" err="1"/>
              <a:t>pheno</a:t>
            </a:r>
            <a:r>
              <a:rPr lang="en-US" dirty="0"/>
              <a:t> stages and we can formulate the following hypothesis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01337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sense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crucial</a:t>
            </a:r>
            <a:r>
              <a:rPr lang="de-DE" dirty="0"/>
              <a:t> </a:t>
            </a:r>
            <a:r>
              <a:rPr lang="de-DE" dirty="0" err="1"/>
              <a:t>timepoint</a:t>
            </a:r>
            <a:r>
              <a:rPr lang="de-DE" dirty="0"/>
              <a:t> </a:t>
            </a:r>
            <a:r>
              <a:rPr lang="de-DE" dirty="0" err="1"/>
              <a:t>trees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indicators</a:t>
            </a:r>
            <a:r>
              <a:rPr lang="de-DE" dirty="0"/>
              <a:t>: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PP</a:t>
            </a:r>
          </a:p>
          <a:p>
            <a:r>
              <a:rPr lang="de-DE" dirty="0"/>
              <a:t>But </a:t>
            </a:r>
            <a:r>
              <a:rPr lang="de-DE" dirty="0" err="1"/>
              <a:t>altough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2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drivers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rahter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understand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phenological</a:t>
            </a:r>
            <a:r>
              <a:rPr lang="de-DE" dirty="0"/>
              <a:t> </a:t>
            </a:r>
            <a:r>
              <a:rPr lang="de-DE" dirty="0" err="1"/>
              <a:t>event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After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growing</a:t>
            </a:r>
            <a:r>
              <a:rPr lang="de-DE" dirty="0"/>
              <a:t> </a:t>
            </a:r>
            <a:r>
              <a:rPr lang="de-DE" dirty="0" err="1"/>
              <a:t>seson</a:t>
            </a:r>
            <a:r>
              <a:rPr lang="de-DE" dirty="0"/>
              <a:t> a </a:t>
            </a:r>
            <a:r>
              <a:rPr lang="de-DE" dirty="0" err="1"/>
              <a:t>trees</a:t>
            </a:r>
            <a:r>
              <a:rPr lang="de-DE" dirty="0"/>
              <a:t> </a:t>
            </a:r>
            <a:r>
              <a:rPr lang="de-DE" dirty="0" err="1"/>
              <a:t>undergoes</a:t>
            </a:r>
            <a:r>
              <a:rPr lang="de-DE" dirty="0"/>
              <a:t> different </a:t>
            </a:r>
            <a:r>
              <a:rPr lang="de-DE" dirty="0" err="1"/>
              <a:t>stages</a:t>
            </a:r>
            <a:endParaRPr lang="de-DE" dirty="0"/>
          </a:p>
          <a:p>
            <a:endParaRPr lang="de-DE" dirty="0"/>
          </a:p>
          <a:p>
            <a:r>
              <a:rPr lang="de-DE" dirty="0"/>
              <a:t>These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drivers</a:t>
            </a:r>
            <a:r>
              <a:rPr lang="de-DE" dirty="0"/>
              <a:t>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interact</a:t>
            </a:r>
            <a:r>
              <a:rPr lang="de-DE" dirty="0"/>
              <a:t> also in time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surely</a:t>
            </a:r>
            <a:r>
              <a:rPr lang="de-DE" dirty="0"/>
              <a:t> </a:t>
            </a:r>
            <a:r>
              <a:rPr lang="de-DE" dirty="0" err="1"/>
              <a:t>across</a:t>
            </a:r>
            <a:r>
              <a:rPr lang="de-DE" dirty="0"/>
              <a:t> </a:t>
            </a:r>
            <a:r>
              <a:rPr lang="de-DE" dirty="0" err="1"/>
              <a:t>species</a:t>
            </a:r>
            <a:endParaRPr lang="de-DE" dirty="0"/>
          </a:p>
          <a:p>
            <a:r>
              <a:rPr lang="de-DE" dirty="0"/>
              <a:t>After </a:t>
            </a:r>
            <a:r>
              <a:rPr lang="de-DE" dirty="0" err="1"/>
              <a:t>release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Endodormancy</a:t>
            </a:r>
            <a:r>
              <a:rPr lang="de-DE" dirty="0"/>
              <a:t>, </a:t>
            </a:r>
            <a:r>
              <a:rPr lang="de-DE" dirty="0" err="1"/>
              <a:t>Photoperiod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Forcing</a:t>
            </a:r>
            <a:r>
              <a:rPr lang="de-DE" dirty="0"/>
              <a:t>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drivers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leaf</a:t>
            </a:r>
            <a:r>
              <a:rPr lang="de-DE" dirty="0"/>
              <a:t>-out</a:t>
            </a:r>
          </a:p>
          <a:p>
            <a:endParaRPr lang="de-DE" dirty="0"/>
          </a:p>
          <a:p>
            <a:r>
              <a:rPr lang="de-DE" dirty="0" err="1"/>
              <a:t>Cold</a:t>
            </a:r>
            <a:r>
              <a:rPr lang="de-DE" dirty="0"/>
              <a:t> </a:t>
            </a:r>
            <a:r>
              <a:rPr lang="de-DE" dirty="0" err="1"/>
              <a:t>temperatures</a:t>
            </a:r>
            <a:r>
              <a:rPr lang="de-DE" dirty="0"/>
              <a:t> (</a:t>
            </a:r>
            <a:r>
              <a:rPr lang="de-DE" dirty="0" err="1"/>
              <a:t>Chilling</a:t>
            </a:r>
            <a:r>
              <a:rPr lang="de-DE" dirty="0"/>
              <a:t>)</a:t>
            </a:r>
          </a:p>
          <a:p>
            <a:r>
              <a:rPr lang="de-DE" dirty="0"/>
              <a:t>Warm </a:t>
            </a:r>
            <a:r>
              <a:rPr lang="de-DE" dirty="0" err="1"/>
              <a:t>temperature</a:t>
            </a:r>
            <a:r>
              <a:rPr lang="de-DE" dirty="0"/>
              <a:t> (</a:t>
            </a:r>
            <a:r>
              <a:rPr lang="de-DE" dirty="0" err="1"/>
              <a:t>Forcing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15858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roots</a:t>
            </a:r>
            <a:r>
              <a:rPr lang="de-DE" dirty="0"/>
              <a:t> and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shoots</a:t>
            </a:r>
            <a:endParaRPr lang="de-DE" dirty="0"/>
          </a:p>
          <a:p>
            <a:endParaRPr lang="de-DE" dirty="0"/>
          </a:p>
          <a:p>
            <a:r>
              <a:rPr lang="de-DE" dirty="0"/>
              <a:t>Growth </a:t>
            </a:r>
            <a:r>
              <a:rPr lang="de-DE" dirty="0" err="1"/>
              <a:t>seems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dependent</a:t>
            </a:r>
            <a:r>
              <a:rPr lang="de-DE" dirty="0"/>
              <a:t> on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assimilates</a:t>
            </a:r>
            <a:r>
              <a:rPr lang="de-DE" dirty="0"/>
              <a:t>. </a:t>
            </a:r>
            <a:r>
              <a:rPr lang="de-DE" dirty="0" err="1"/>
              <a:t>Defoliation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overall</a:t>
            </a:r>
            <a:r>
              <a:rPr lang="de-DE" dirty="0"/>
              <a:t> </a:t>
            </a:r>
            <a:r>
              <a:rPr lang="de-DE" dirty="0" err="1"/>
              <a:t>bigger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drought</a:t>
            </a:r>
            <a:r>
              <a:rPr lang="de-DE" dirty="0"/>
              <a:t>.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surprising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me. 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85685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roots</a:t>
            </a:r>
            <a:r>
              <a:rPr lang="de-DE" dirty="0"/>
              <a:t> and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shoots</a:t>
            </a:r>
            <a:endParaRPr lang="de-DE" dirty="0"/>
          </a:p>
          <a:p>
            <a:endParaRPr lang="de-DE" dirty="0"/>
          </a:p>
          <a:p>
            <a:r>
              <a:rPr lang="de-DE" dirty="0"/>
              <a:t>Growth </a:t>
            </a:r>
            <a:r>
              <a:rPr lang="de-DE" dirty="0" err="1"/>
              <a:t>seems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dependent</a:t>
            </a:r>
            <a:r>
              <a:rPr lang="de-DE" dirty="0"/>
              <a:t> on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assimilates</a:t>
            </a:r>
            <a:r>
              <a:rPr lang="de-DE" dirty="0"/>
              <a:t>. </a:t>
            </a:r>
            <a:r>
              <a:rPr lang="de-DE" dirty="0" err="1"/>
              <a:t>Defoliation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overall</a:t>
            </a:r>
            <a:r>
              <a:rPr lang="de-DE" dirty="0"/>
              <a:t> </a:t>
            </a:r>
            <a:r>
              <a:rPr lang="de-DE" dirty="0" err="1"/>
              <a:t>bigger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drought</a:t>
            </a:r>
            <a:r>
              <a:rPr lang="de-DE" dirty="0"/>
              <a:t>.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surprising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me. </a:t>
            </a:r>
          </a:p>
          <a:p>
            <a:endParaRPr lang="de-DE" dirty="0"/>
          </a:p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increment</a:t>
            </a:r>
            <a:r>
              <a:rPr lang="de-DE" dirty="0"/>
              <a:t>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2469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Perhaps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roots</a:t>
            </a:r>
            <a:r>
              <a:rPr lang="de-DE"/>
              <a:t>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52587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Aim:</a:t>
            </a:r>
          </a:p>
          <a:p>
            <a:r>
              <a:rPr lang="en-US" dirty="0"/>
              <a:t>Good to connect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56230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06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women</a:t>
            </a:r>
            <a:r>
              <a:rPr lang="de-DE" dirty="0"/>
              <a:t> </a:t>
            </a:r>
            <a:r>
              <a:rPr lang="de-DE" dirty="0" err="1"/>
              <a:t>got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curves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43512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sense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crucial</a:t>
            </a:r>
            <a:r>
              <a:rPr lang="de-DE" dirty="0"/>
              <a:t> </a:t>
            </a:r>
            <a:r>
              <a:rPr lang="de-DE" dirty="0" err="1"/>
              <a:t>timepoint</a:t>
            </a:r>
            <a:r>
              <a:rPr lang="de-DE" dirty="0"/>
              <a:t> </a:t>
            </a:r>
            <a:r>
              <a:rPr lang="de-DE" dirty="0" err="1"/>
              <a:t>trees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indicators</a:t>
            </a:r>
            <a:r>
              <a:rPr lang="de-DE" dirty="0"/>
              <a:t>: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PP</a:t>
            </a:r>
          </a:p>
          <a:p>
            <a:r>
              <a:rPr lang="de-DE" dirty="0"/>
              <a:t>But </a:t>
            </a:r>
            <a:r>
              <a:rPr lang="de-DE" dirty="0" err="1"/>
              <a:t>altough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2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drivers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rahter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understand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phenological</a:t>
            </a:r>
            <a:r>
              <a:rPr lang="de-DE" dirty="0"/>
              <a:t> </a:t>
            </a:r>
            <a:r>
              <a:rPr lang="de-DE" dirty="0" err="1"/>
              <a:t>event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After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growing</a:t>
            </a:r>
            <a:r>
              <a:rPr lang="de-DE" dirty="0"/>
              <a:t> </a:t>
            </a:r>
            <a:r>
              <a:rPr lang="de-DE" dirty="0" err="1"/>
              <a:t>seson</a:t>
            </a:r>
            <a:r>
              <a:rPr lang="de-DE" dirty="0"/>
              <a:t> a </a:t>
            </a:r>
            <a:r>
              <a:rPr lang="de-DE" dirty="0" err="1"/>
              <a:t>trees</a:t>
            </a:r>
            <a:r>
              <a:rPr lang="de-DE" dirty="0"/>
              <a:t> </a:t>
            </a:r>
            <a:r>
              <a:rPr lang="de-DE" dirty="0" err="1"/>
              <a:t>undergoes</a:t>
            </a:r>
            <a:r>
              <a:rPr lang="de-DE" dirty="0"/>
              <a:t> different </a:t>
            </a:r>
            <a:r>
              <a:rPr lang="de-DE" dirty="0" err="1"/>
              <a:t>stages</a:t>
            </a:r>
            <a:endParaRPr lang="de-DE" dirty="0"/>
          </a:p>
          <a:p>
            <a:endParaRPr lang="de-DE" dirty="0"/>
          </a:p>
          <a:p>
            <a:r>
              <a:rPr lang="de-DE" dirty="0"/>
              <a:t>These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drivers</a:t>
            </a:r>
            <a:r>
              <a:rPr lang="de-DE" dirty="0"/>
              <a:t>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interact</a:t>
            </a:r>
            <a:r>
              <a:rPr lang="de-DE" dirty="0"/>
              <a:t> also in time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surely</a:t>
            </a:r>
            <a:r>
              <a:rPr lang="de-DE" dirty="0"/>
              <a:t> </a:t>
            </a:r>
            <a:r>
              <a:rPr lang="de-DE" dirty="0" err="1"/>
              <a:t>across</a:t>
            </a:r>
            <a:r>
              <a:rPr lang="de-DE" dirty="0"/>
              <a:t> </a:t>
            </a:r>
            <a:r>
              <a:rPr lang="de-DE" dirty="0" err="1"/>
              <a:t>species</a:t>
            </a:r>
            <a:endParaRPr lang="de-DE" dirty="0"/>
          </a:p>
          <a:p>
            <a:r>
              <a:rPr lang="de-DE" dirty="0"/>
              <a:t>After </a:t>
            </a:r>
            <a:r>
              <a:rPr lang="de-DE" dirty="0" err="1"/>
              <a:t>release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Endodormancy</a:t>
            </a:r>
            <a:r>
              <a:rPr lang="de-DE" dirty="0"/>
              <a:t>, </a:t>
            </a:r>
            <a:r>
              <a:rPr lang="de-DE" dirty="0" err="1"/>
              <a:t>Photoperiod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Forcing</a:t>
            </a:r>
            <a:r>
              <a:rPr lang="de-DE" dirty="0"/>
              <a:t>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drivers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leaf</a:t>
            </a:r>
            <a:r>
              <a:rPr lang="de-DE" dirty="0"/>
              <a:t>-out</a:t>
            </a:r>
          </a:p>
          <a:p>
            <a:endParaRPr lang="de-DE" dirty="0"/>
          </a:p>
          <a:p>
            <a:r>
              <a:rPr lang="de-DE" dirty="0" err="1"/>
              <a:t>Cold</a:t>
            </a:r>
            <a:r>
              <a:rPr lang="de-DE" dirty="0"/>
              <a:t> </a:t>
            </a:r>
            <a:r>
              <a:rPr lang="de-DE" dirty="0" err="1"/>
              <a:t>temperatures</a:t>
            </a:r>
            <a:r>
              <a:rPr lang="de-DE" dirty="0"/>
              <a:t> (</a:t>
            </a:r>
            <a:r>
              <a:rPr lang="de-DE" dirty="0" err="1"/>
              <a:t>Chilling</a:t>
            </a:r>
            <a:r>
              <a:rPr lang="de-DE" dirty="0"/>
              <a:t>)</a:t>
            </a:r>
          </a:p>
          <a:p>
            <a:r>
              <a:rPr lang="de-DE" dirty="0"/>
              <a:t>Warm </a:t>
            </a:r>
            <a:r>
              <a:rPr lang="de-DE" dirty="0" err="1"/>
              <a:t>temperature</a:t>
            </a:r>
            <a:r>
              <a:rPr lang="de-DE" dirty="0"/>
              <a:t> (</a:t>
            </a:r>
            <a:r>
              <a:rPr lang="de-DE" dirty="0" err="1"/>
              <a:t>Forcing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3694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96151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sense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crucial</a:t>
            </a:r>
            <a:r>
              <a:rPr lang="de-DE" dirty="0"/>
              <a:t> </a:t>
            </a:r>
            <a:r>
              <a:rPr lang="de-DE" dirty="0" err="1"/>
              <a:t>timepoint</a:t>
            </a:r>
            <a:r>
              <a:rPr lang="de-DE" dirty="0"/>
              <a:t> </a:t>
            </a:r>
            <a:r>
              <a:rPr lang="de-DE" dirty="0" err="1"/>
              <a:t>trees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indicators</a:t>
            </a:r>
            <a:r>
              <a:rPr lang="de-DE" dirty="0"/>
              <a:t>: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PP</a:t>
            </a:r>
          </a:p>
          <a:p>
            <a:r>
              <a:rPr lang="de-DE" dirty="0"/>
              <a:t>But </a:t>
            </a:r>
            <a:r>
              <a:rPr lang="de-DE" dirty="0" err="1"/>
              <a:t>altough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2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drivers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rahter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understand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phenological</a:t>
            </a:r>
            <a:r>
              <a:rPr lang="de-DE" dirty="0"/>
              <a:t> </a:t>
            </a:r>
            <a:r>
              <a:rPr lang="de-DE" dirty="0" err="1"/>
              <a:t>event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After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growing</a:t>
            </a:r>
            <a:r>
              <a:rPr lang="de-DE" dirty="0"/>
              <a:t> </a:t>
            </a:r>
            <a:r>
              <a:rPr lang="de-DE" dirty="0" err="1"/>
              <a:t>seson</a:t>
            </a:r>
            <a:r>
              <a:rPr lang="de-DE" dirty="0"/>
              <a:t> a </a:t>
            </a:r>
            <a:r>
              <a:rPr lang="de-DE" dirty="0" err="1"/>
              <a:t>trees</a:t>
            </a:r>
            <a:r>
              <a:rPr lang="de-DE" dirty="0"/>
              <a:t> </a:t>
            </a:r>
            <a:r>
              <a:rPr lang="de-DE" dirty="0" err="1"/>
              <a:t>undergoes</a:t>
            </a:r>
            <a:r>
              <a:rPr lang="de-DE" dirty="0"/>
              <a:t> different </a:t>
            </a:r>
            <a:r>
              <a:rPr lang="de-DE" dirty="0" err="1"/>
              <a:t>stages</a:t>
            </a:r>
            <a:endParaRPr lang="de-DE" dirty="0"/>
          </a:p>
          <a:p>
            <a:endParaRPr lang="de-DE" dirty="0"/>
          </a:p>
          <a:p>
            <a:r>
              <a:rPr lang="de-DE" dirty="0"/>
              <a:t>These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drivers</a:t>
            </a:r>
            <a:r>
              <a:rPr lang="de-DE" dirty="0"/>
              <a:t>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interact</a:t>
            </a:r>
            <a:r>
              <a:rPr lang="de-DE" dirty="0"/>
              <a:t> also in time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surely</a:t>
            </a:r>
            <a:r>
              <a:rPr lang="de-DE" dirty="0"/>
              <a:t> </a:t>
            </a:r>
            <a:r>
              <a:rPr lang="de-DE" dirty="0" err="1"/>
              <a:t>across</a:t>
            </a:r>
            <a:r>
              <a:rPr lang="de-DE" dirty="0"/>
              <a:t> </a:t>
            </a:r>
            <a:r>
              <a:rPr lang="de-DE" dirty="0" err="1"/>
              <a:t>species</a:t>
            </a:r>
            <a:endParaRPr lang="de-DE" dirty="0"/>
          </a:p>
          <a:p>
            <a:r>
              <a:rPr lang="de-DE" dirty="0"/>
              <a:t>After </a:t>
            </a:r>
            <a:r>
              <a:rPr lang="de-DE" dirty="0" err="1"/>
              <a:t>release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Endodormancy</a:t>
            </a:r>
            <a:r>
              <a:rPr lang="de-DE" dirty="0"/>
              <a:t>, </a:t>
            </a:r>
            <a:r>
              <a:rPr lang="de-DE" dirty="0" err="1"/>
              <a:t>Photoperiod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Forcing</a:t>
            </a:r>
            <a:r>
              <a:rPr lang="de-DE" dirty="0"/>
              <a:t>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drivers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leaf</a:t>
            </a:r>
            <a:r>
              <a:rPr lang="de-DE" dirty="0"/>
              <a:t>-out</a:t>
            </a:r>
          </a:p>
          <a:p>
            <a:endParaRPr lang="de-DE" dirty="0"/>
          </a:p>
          <a:p>
            <a:r>
              <a:rPr lang="de-DE" dirty="0" err="1"/>
              <a:t>Cold</a:t>
            </a:r>
            <a:r>
              <a:rPr lang="de-DE" dirty="0"/>
              <a:t> </a:t>
            </a:r>
            <a:r>
              <a:rPr lang="de-DE" dirty="0" err="1"/>
              <a:t>temperatures</a:t>
            </a:r>
            <a:r>
              <a:rPr lang="de-DE" dirty="0"/>
              <a:t> (</a:t>
            </a:r>
            <a:r>
              <a:rPr lang="de-DE" dirty="0" err="1"/>
              <a:t>Chilling</a:t>
            </a:r>
            <a:r>
              <a:rPr lang="de-DE" dirty="0"/>
              <a:t>)</a:t>
            </a:r>
          </a:p>
          <a:p>
            <a:r>
              <a:rPr lang="de-DE" dirty="0"/>
              <a:t>Warm </a:t>
            </a:r>
            <a:r>
              <a:rPr lang="de-DE" dirty="0" err="1"/>
              <a:t>temperature</a:t>
            </a:r>
            <a:r>
              <a:rPr lang="de-DE" dirty="0"/>
              <a:t> (</a:t>
            </a:r>
            <a:r>
              <a:rPr lang="de-DE" dirty="0" err="1"/>
              <a:t>Forcing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5324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8543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am still not sure what would be the best way to </a:t>
            </a:r>
            <a:r>
              <a:rPr lang="en-US" dirty="0" err="1"/>
              <a:t>analyse</a:t>
            </a:r>
            <a:r>
              <a:rPr lang="en-US" dirty="0"/>
              <a:t> this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71726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142263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9734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Aim:</a:t>
            </a:r>
          </a:p>
          <a:p>
            <a:r>
              <a:rPr lang="en-US" dirty="0"/>
              <a:t>Good to connect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07539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 and sink activities both decline but there is still an excess of assimilates that are seen in reserve accumulation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84020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92375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609774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53812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Measure of flexibility?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347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5773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449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166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86843-6534-1942-AAC1-4D9C259986D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721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Because most of you have an engineering background and might be more into solving technical problems I would like to give you some background on why we choose to work with your dendrometers…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14A50-1583-324D-A278-51D455661711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868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14C1B0-7F59-1749-A9E7-48261261C9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9814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14C1B0-7F59-1749-A9E7-48261261C9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6320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C246339-8D09-AF48-8FFD-0BFEE9280333}"/>
              </a:ext>
            </a:extLst>
          </p:cNvPr>
          <p:cNvSpPr txBox="1">
            <a:spLocks/>
          </p:cNvSpPr>
          <p:nvPr userDrawn="1"/>
        </p:nvSpPr>
        <p:spPr>
          <a:xfrm>
            <a:off x="-1247" y="-10"/>
            <a:ext cx="12191996" cy="785823"/>
          </a:xfrm>
          <a:prstGeom prst="rect">
            <a:avLst/>
          </a:prstGeom>
          <a:gradFill flip="none" rotWithShape="1">
            <a:gsLst>
              <a:gs pos="48000">
                <a:schemeClr val="accent2">
                  <a:lumMod val="75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8" name="Isosceles Triangle 23">
            <a:extLst>
              <a:ext uri="{FF2B5EF4-FFF2-40B4-BE49-F238E27FC236}">
                <a16:creationId xmlns:a16="http://schemas.microsoft.com/office/drawing/2014/main" id="{EB5BF3C6-5E68-364D-BA5F-2AB48A998899}"/>
              </a:ext>
            </a:extLst>
          </p:cNvPr>
          <p:cNvSpPr/>
          <p:nvPr userDrawn="1"/>
        </p:nvSpPr>
        <p:spPr>
          <a:xfrm rot="16200000">
            <a:off x="8781423" y="-2187747"/>
            <a:ext cx="1221585" cy="5597070"/>
          </a:xfrm>
          <a:prstGeom prst="triangle">
            <a:avLst>
              <a:gd name="adj" fmla="val 100000"/>
            </a:avLst>
          </a:prstGeom>
          <a:solidFill>
            <a:schemeClr val="accent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Isosceles Triangle 23">
            <a:extLst>
              <a:ext uri="{FF2B5EF4-FFF2-40B4-BE49-F238E27FC236}">
                <a16:creationId xmlns:a16="http://schemas.microsoft.com/office/drawing/2014/main" id="{C7FA27D8-0A57-9D46-84FE-0D748082C28B}"/>
              </a:ext>
            </a:extLst>
          </p:cNvPr>
          <p:cNvSpPr/>
          <p:nvPr userDrawn="1"/>
        </p:nvSpPr>
        <p:spPr>
          <a:xfrm rot="16200000" flipH="1">
            <a:off x="9652332" y="-1751349"/>
            <a:ext cx="785821" cy="4288509"/>
          </a:xfrm>
          <a:prstGeom prst="triangle">
            <a:avLst>
              <a:gd name="adj" fmla="val 100000"/>
            </a:avLst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F9645B5-C17A-B345-99DC-B852AD771B2F}"/>
              </a:ext>
            </a:extLst>
          </p:cNvPr>
          <p:cNvSpPr txBox="1">
            <a:spLocks/>
          </p:cNvSpPr>
          <p:nvPr userDrawn="1"/>
        </p:nvSpPr>
        <p:spPr>
          <a:xfrm>
            <a:off x="357188" y="157159"/>
            <a:ext cx="9144000" cy="578644"/>
          </a:xfrm>
          <a:prstGeom prst="rect">
            <a:avLst/>
          </a:prstGeom>
          <a:solidFill>
            <a:schemeClr val="accent1">
              <a:lumMod val="40000"/>
              <a:lumOff val="60000"/>
              <a:alpha val="0"/>
            </a:schemeClr>
          </a:solidFill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cap="small" baseline="0" dirty="0">
              <a:solidFill>
                <a:srgbClr val="F4FAE9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64C4B21-34DB-9643-83B8-6F5249B7E7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29957" y="5881673"/>
            <a:ext cx="749529" cy="74952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8E35537-AA94-B04B-BBEF-57F41BA7B6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00750" y="5990322"/>
            <a:ext cx="2543175" cy="640880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1C562EF2-2C5C-7048-AB49-52A31DBF971C}"/>
              </a:ext>
            </a:extLst>
          </p:cNvPr>
          <p:cNvSpPr/>
          <p:nvPr userDrawn="1"/>
        </p:nvSpPr>
        <p:spPr>
          <a:xfrm>
            <a:off x="9608343" y="6169537"/>
            <a:ext cx="25223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200" kern="1200" baseline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Eidg</a:t>
            </a:r>
            <a:r>
              <a:rPr lang="de-CH" sz="1200" kern="1200" baseline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. Forschungsanstalt WSL </a:t>
            </a:r>
            <a:br>
              <a:rPr lang="de-CH" sz="1200" kern="1200" baseline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</a:br>
            <a:r>
              <a:rPr lang="de-CH" sz="1200" kern="1200" baseline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Swiss Federal Research Institute WSL </a:t>
            </a:r>
          </a:p>
        </p:txBody>
      </p:sp>
    </p:spTree>
    <p:extLst>
      <p:ext uri="{BB962C8B-B14F-4D97-AF65-F5344CB8AC3E}">
        <p14:creationId xmlns:p14="http://schemas.microsoft.com/office/powerpoint/2010/main" val="2649271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2" y="1709740"/>
            <a:ext cx="10515600" cy="2852737"/>
          </a:xfrm>
        </p:spPr>
        <p:txBody>
          <a:bodyPr anchor="b"/>
          <a:lstStyle>
            <a:lvl1pPr>
              <a:defRPr sz="311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589465"/>
            <a:ext cx="10515600" cy="1500187"/>
          </a:xfrm>
        </p:spPr>
        <p:txBody>
          <a:bodyPr/>
          <a:lstStyle>
            <a:lvl1pPr marL="0" indent="0">
              <a:buNone/>
              <a:defRPr sz="1246">
                <a:solidFill>
                  <a:schemeClr val="tx1"/>
                </a:solidFill>
              </a:defRPr>
            </a:lvl1pPr>
            <a:lvl2pPr marL="237390" indent="0">
              <a:buNone/>
              <a:defRPr sz="1038">
                <a:solidFill>
                  <a:schemeClr val="tx1">
                    <a:tint val="75000"/>
                  </a:schemeClr>
                </a:solidFill>
              </a:defRPr>
            </a:lvl2pPr>
            <a:lvl3pPr marL="474779" indent="0">
              <a:buNone/>
              <a:defRPr sz="935">
                <a:solidFill>
                  <a:schemeClr val="tx1">
                    <a:tint val="75000"/>
                  </a:schemeClr>
                </a:solidFill>
              </a:defRPr>
            </a:lvl3pPr>
            <a:lvl4pPr marL="712169" indent="0">
              <a:buNone/>
              <a:defRPr sz="831">
                <a:solidFill>
                  <a:schemeClr val="tx1">
                    <a:tint val="75000"/>
                  </a:schemeClr>
                </a:solidFill>
              </a:defRPr>
            </a:lvl4pPr>
            <a:lvl5pPr marL="949559" indent="0">
              <a:buNone/>
              <a:defRPr sz="831">
                <a:solidFill>
                  <a:schemeClr val="tx1">
                    <a:tint val="75000"/>
                  </a:schemeClr>
                </a:solidFill>
              </a:defRPr>
            </a:lvl5pPr>
            <a:lvl6pPr marL="1186948" indent="0">
              <a:buNone/>
              <a:defRPr sz="831">
                <a:solidFill>
                  <a:schemeClr val="tx1">
                    <a:tint val="75000"/>
                  </a:schemeClr>
                </a:solidFill>
              </a:defRPr>
            </a:lvl6pPr>
            <a:lvl7pPr marL="1424338" indent="0">
              <a:buNone/>
              <a:defRPr sz="831">
                <a:solidFill>
                  <a:schemeClr val="tx1">
                    <a:tint val="75000"/>
                  </a:schemeClr>
                </a:solidFill>
              </a:defRPr>
            </a:lvl7pPr>
            <a:lvl8pPr marL="1661728" indent="0">
              <a:buNone/>
              <a:defRPr sz="831">
                <a:solidFill>
                  <a:schemeClr val="tx1">
                    <a:tint val="75000"/>
                  </a:schemeClr>
                </a:solidFill>
              </a:defRPr>
            </a:lvl8pPr>
            <a:lvl9pPr marL="1899117" indent="0">
              <a:buNone/>
              <a:defRPr sz="8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37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36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4"/>
            <a:ext cx="5157787" cy="823912"/>
          </a:xfrm>
        </p:spPr>
        <p:txBody>
          <a:bodyPr anchor="b"/>
          <a:lstStyle>
            <a:lvl1pPr marL="0" indent="0">
              <a:buNone/>
              <a:defRPr sz="1246" b="1"/>
            </a:lvl1pPr>
            <a:lvl2pPr marL="237390" indent="0">
              <a:buNone/>
              <a:defRPr sz="1038" b="1"/>
            </a:lvl2pPr>
            <a:lvl3pPr marL="474779" indent="0">
              <a:buNone/>
              <a:defRPr sz="935" b="1"/>
            </a:lvl3pPr>
            <a:lvl4pPr marL="712169" indent="0">
              <a:buNone/>
              <a:defRPr sz="831" b="1"/>
            </a:lvl4pPr>
            <a:lvl5pPr marL="949559" indent="0">
              <a:buNone/>
              <a:defRPr sz="831" b="1"/>
            </a:lvl5pPr>
            <a:lvl6pPr marL="1186948" indent="0">
              <a:buNone/>
              <a:defRPr sz="831" b="1"/>
            </a:lvl6pPr>
            <a:lvl7pPr marL="1424338" indent="0">
              <a:buNone/>
              <a:defRPr sz="831" b="1"/>
            </a:lvl7pPr>
            <a:lvl8pPr marL="1661728" indent="0">
              <a:buNone/>
              <a:defRPr sz="831" b="1"/>
            </a:lvl8pPr>
            <a:lvl9pPr marL="1899117" indent="0">
              <a:buNone/>
              <a:defRPr sz="8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4"/>
            <a:ext cx="5183188" cy="823912"/>
          </a:xfrm>
        </p:spPr>
        <p:txBody>
          <a:bodyPr anchor="b"/>
          <a:lstStyle>
            <a:lvl1pPr marL="0" indent="0">
              <a:buNone/>
              <a:defRPr sz="1246" b="1"/>
            </a:lvl1pPr>
            <a:lvl2pPr marL="237390" indent="0">
              <a:buNone/>
              <a:defRPr sz="1038" b="1"/>
            </a:lvl2pPr>
            <a:lvl3pPr marL="474779" indent="0">
              <a:buNone/>
              <a:defRPr sz="935" b="1"/>
            </a:lvl3pPr>
            <a:lvl4pPr marL="712169" indent="0">
              <a:buNone/>
              <a:defRPr sz="831" b="1"/>
            </a:lvl4pPr>
            <a:lvl5pPr marL="949559" indent="0">
              <a:buNone/>
              <a:defRPr sz="831" b="1"/>
            </a:lvl5pPr>
            <a:lvl6pPr marL="1186948" indent="0">
              <a:buNone/>
              <a:defRPr sz="831" b="1"/>
            </a:lvl6pPr>
            <a:lvl7pPr marL="1424338" indent="0">
              <a:buNone/>
              <a:defRPr sz="831" b="1"/>
            </a:lvl7pPr>
            <a:lvl8pPr marL="1661728" indent="0">
              <a:buNone/>
              <a:defRPr sz="831" b="1"/>
            </a:lvl8pPr>
            <a:lvl9pPr marL="1899117" indent="0">
              <a:buNone/>
              <a:defRPr sz="8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46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81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229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16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1" cy="4873625"/>
          </a:xfrm>
        </p:spPr>
        <p:txBody>
          <a:bodyPr/>
          <a:lstStyle>
            <a:lvl1pPr>
              <a:defRPr sz="1662"/>
            </a:lvl1pPr>
            <a:lvl2pPr>
              <a:defRPr sz="1454"/>
            </a:lvl2pPr>
            <a:lvl3pPr>
              <a:defRPr sz="1246"/>
            </a:lvl3pPr>
            <a:lvl4pPr>
              <a:defRPr sz="1038"/>
            </a:lvl4pPr>
            <a:lvl5pPr>
              <a:defRPr sz="1038"/>
            </a:lvl5pPr>
            <a:lvl6pPr>
              <a:defRPr sz="1038"/>
            </a:lvl6pPr>
            <a:lvl7pPr>
              <a:defRPr sz="1038"/>
            </a:lvl7pPr>
            <a:lvl8pPr>
              <a:defRPr sz="1038"/>
            </a:lvl8pPr>
            <a:lvl9pPr>
              <a:defRPr sz="103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831"/>
            </a:lvl1pPr>
            <a:lvl2pPr marL="237390" indent="0">
              <a:buNone/>
              <a:defRPr sz="727"/>
            </a:lvl2pPr>
            <a:lvl3pPr marL="474779" indent="0">
              <a:buNone/>
              <a:defRPr sz="623"/>
            </a:lvl3pPr>
            <a:lvl4pPr marL="712169" indent="0">
              <a:buNone/>
              <a:defRPr sz="519"/>
            </a:lvl4pPr>
            <a:lvl5pPr marL="949559" indent="0">
              <a:buNone/>
              <a:defRPr sz="519"/>
            </a:lvl5pPr>
            <a:lvl6pPr marL="1186948" indent="0">
              <a:buNone/>
              <a:defRPr sz="519"/>
            </a:lvl6pPr>
            <a:lvl7pPr marL="1424338" indent="0">
              <a:buNone/>
              <a:defRPr sz="519"/>
            </a:lvl7pPr>
            <a:lvl8pPr marL="1661728" indent="0">
              <a:buNone/>
              <a:defRPr sz="519"/>
            </a:lvl8pPr>
            <a:lvl9pPr marL="1899117" indent="0">
              <a:buNone/>
              <a:defRPr sz="51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168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16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1" cy="4873625"/>
          </a:xfrm>
        </p:spPr>
        <p:txBody>
          <a:bodyPr anchor="t"/>
          <a:lstStyle>
            <a:lvl1pPr marL="0" indent="0">
              <a:buNone/>
              <a:defRPr sz="1662"/>
            </a:lvl1pPr>
            <a:lvl2pPr marL="237390" indent="0">
              <a:buNone/>
              <a:defRPr sz="1454"/>
            </a:lvl2pPr>
            <a:lvl3pPr marL="474779" indent="0">
              <a:buNone/>
              <a:defRPr sz="1246"/>
            </a:lvl3pPr>
            <a:lvl4pPr marL="712169" indent="0">
              <a:buNone/>
              <a:defRPr sz="1038"/>
            </a:lvl4pPr>
            <a:lvl5pPr marL="949559" indent="0">
              <a:buNone/>
              <a:defRPr sz="1038"/>
            </a:lvl5pPr>
            <a:lvl6pPr marL="1186948" indent="0">
              <a:buNone/>
              <a:defRPr sz="1038"/>
            </a:lvl6pPr>
            <a:lvl7pPr marL="1424338" indent="0">
              <a:buNone/>
              <a:defRPr sz="1038"/>
            </a:lvl7pPr>
            <a:lvl8pPr marL="1661728" indent="0">
              <a:buNone/>
              <a:defRPr sz="1038"/>
            </a:lvl8pPr>
            <a:lvl9pPr marL="1899117" indent="0">
              <a:buNone/>
              <a:defRPr sz="103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831"/>
            </a:lvl1pPr>
            <a:lvl2pPr marL="237390" indent="0">
              <a:buNone/>
              <a:defRPr sz="727"/>
            </a:lvl2pPr>
            <a:lvl3pPr marL="474779" indent="0">
              <a:buNone/>
              <a:defRPr sz="623"/>
            </a:lvl3pPr>
            <a:lvl4pPr marL="712169" indent="0">
              <a:buNone/>
              <a:defRPr sz="519"/>
            </a:lvl4pPr>
            <a:lvl5pPr marL="949559" indent="0">
              <a:buNone/>
              <a:defRPr sz="519"/>
            </a:lvl5pPr>
            <a:lvl6pPr marL="1186948" indent="0">
              <a:buNone/>
              <a:defRPr sz="519"/>
            </a:lvl6pPr>
            <a:lvl7pPr marL="1424338" indent="0">
              <a:buNone/>
              <a:defRPr sz="519"/>
            </a:lvl7pPr>
            <a:lvl8pPr marL="1661728" indent="0">
              <a:buNone/>
              <a:defRPr sz="519"/>
            </a:lvl8pPr>
            <a:lvl9pPr marL="1899117" indent="0">
              <a:buNone/>
              <a:defRPr sz="51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3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230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335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f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C246339-8D09-AF48-8FFD-0BFEE9280333}"/>
              </a:ext>
            </a:extLst>
          </p:cNvPr>
          <p:cNvSpPr txBox="1">
            <a:spLocks/>
          </p:cNvSpPr>
          <p:nvPr userDrawn="1"/>
        </p:nvSpPr>
        <p:spPr>
          <a:xfrm>
            <a:off x="-1247" y="-10"/>
            <a:ext cx="12191996" cy="785823"/>
          </a:xfrm>
          <a:prstGeom prst="rect">
            <a:avLst/>
          </a:prstGeom>
          <a:gradFill flip="none" rotWithShape="1">
            <a:gsLst>
              <a:gs pos="48000">
                <a:schemeClr val="accent2">
                  <a:lumMod val="75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8" name="Isosceles Triangle 23">
            <a:extLst>
              <a:ext uri="{FF2B5EF4-FFF2-40B4-BE49-F238E27FC236}">
                <a16:creationId xmlns:a16="http://schemas.microsoft.com/office/drawing/2014/main" id="{EB5BF3C6-5E68-364D-BA5F-2AB48A998899}"/>
              </a:ext>
            </a:extLst>
          </p:cNvPr>
          <p:cNvSpPr/>
          <p:nvPr userDrawn="1"/>
        </p:nvSpPr>
        <p:spPr>
          <a:xfrm rot="16200000">
            <a:off x="8781423" y="-2187747"/>
            <a:ext cx="1221585" cy="5597070"/>
          </a:xfrm>
          <a:prstGeom prst="triangle">
            <a:avLst>
              <a:gd name="adj" fmla="val 100000"/>
            </a:avLst>
          </a:prstGeom>
          <a:solidFill>
            <a:schemeClr val="accent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Isosceles Triangle 23">
            <a:extLst>
              <a:ext uri="{FF2B5EF4-FFF2-40B4-BE49-F238E27FC236}">
                <a16:creationId xmlns:a16="http://schemas.microsoft.com/office/drawing/2014/main" id="{C7FA27D8-0A57-9D46-84FE-0D748082C28B}"/>
              </a:ext>
            </a:extLst>
          </p:cNvPr>
          <p:cNvSpPr/>
          <p:nvPr userDrawn="1"/>
        </p:nvSpPr>
        <p:spPr>
          <a:xfrm rot="16200000" flipH="1">
            <a:off x="9652332" y="-1751349"/>
            <a:ext cx="785821" cy="4288509"/>
          </a:xfrm>
          <a:prstGeom prst="triangle">
            <a:avLst>
              <a:gd name="adj" fmla="val 100000"/>
            </a:avLst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F9645B5-C17A-B345-99DC-B852AD771B2F}"/>
              </a:ext>
            </a:extLst>
          </p:cNvPr>
          <p:cNvSpPr txBox="1">
            <a:spLocks/>
          </p:cNvSpPr>
          <p:nvPr userDrawn="1"/>
        </p:nvSpPr>
        <p:spPr>
          <a:xfrm>
            <a:off x="357188" y="157159"/>
            <a:ext cx="9144000" cy="578644"/>
          </a:xfrm>
          <a:prstGeom prst="rect">
            <a:avLst/>
          </a:prstGeom>
          <a:solidFill>
            <a:schemeClr val="accent1">
              <a:lumMod val="40000"/>
              <a:lumOff val="60000"/>
              <a:alpha val="0"/>
            </a:schemeClr>
          </a:solidFill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cap="small" baseline="0" dirty="0">
              <a:solidFill>
                <a:srgbClr val="F4FA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238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C246339-8D09-AF48-8FFD-0BFEE9280333}"/>
              </a:ext>
            </a:extLst>
          </p:cNvPr>
          <p:cNvSpPr txBox="1">
            <a:spLocks/>
          </p:cNvSpPr>
          <p:nvPr userDrawn="1"/>
        </p:nvSpPr>
        <p:spPr>
          <a:xfrm>
            <a:off x="-1247" y="-10"/>
            <a:ext cx="12191996" cy="785823"/>
          </a:xfrm>
          <a:prstGeom prst="rect">
            <a:avLst/>
          </a:prstGeom>
          <a:gradFill flip="none" rotWithShape="1">
            <a:gsLst>
              <a:gs pos="48000">
                <a:schemeClr val="accent2">
                  <a:lumMod val="75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8" name="Isosceles Triangle 23">
            <a:extLst>
              <a:ext uri="{FF2B5EF4-FFF2-40B4-BE49-F238E27FC236}">
                <a16:creationId xmlns:a16="http://schemas.microsoft.com/office/drawing/2014/main" id="{EB5BF3C6-5E68-364D-BA5F-2AB48A998899}"/>
              </a:ext>
            </a:extLst>
          </p:cNvPr>
          <p:cNvSpPr/>
          <p:nvPr userDrawn="1"/>
        </p:nvSpPr>
        <p:spPr>
          <a:xfrm rot="16200000">
            <a:off x="8781423" y="-2187747"/>
            <a:ext cx="1221585" cy="5597070"/>
          </a:xfrm>
          <a:prstGeom prst="triangle">
            <a:avLst>
              <a:gd name="adj" fmla="val 100000"/>
            </a:avLst>
          </a:prstGeom>
          <a:solidFill>
            <a:schemeClr val="accent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Isosceles Triangle 23">
            <a:extLst>
              <a:ext uri="{FF2B5EF4-FFF2-40B4-BE49-F238E27FC236}">
                <a16:creationId xmlns:a16="http://schemas.microsoft.com/office/drawing/2014/main" id="{C7FA27D8-0A57-9D46-84FE-0D748082C28B}"/>
              </a:ext>
            </a:extLst>
          </p:cNvPr>
          <p:cNvSpPr/>
          <p:nvPr userDrawn="1"/>
        </p:nvSpPr>
        <p:spPr>
          <a:xfrm rot="16200000" flipH="1">
            <a:off x="9652332" y="-1751349"/>
            <a:ext cx="785821" cy="4288509"/>
          </a:xfrm>
          <a:prstGeom prst="triangle">
            <a:avLst>
              <a:gd name="adj" fmla="val 100000"/>
            </a:avLst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F9645B5-C17A-B345-99DC-B852AD771B2F}"/>
              </a:ext>
            </a:extLst>
          </p:cNvPr>
          <p:cNvSpPr txBox="1">
            <a:spLocks/>
          </p:cNvSpPr>
          <p:nvPr userDrawn="1"/>
        </p:nvSpPr>
        <p:spPr>
          <a:xfrm>
            <a:off x="357188" y="157159"/>
            <a:ext cx="9144000" cy="578644"/>
          </a:xfrm>
          <a:prstGeom prst="rect">
            <a:avLst/>
          </a:prstGeom>
          <a:solidFill>
            <a:schemeClr val="accent1">
              <a:lumMod val="40000"/>
              <a:lumOff val="60000"/>
              <a:alpha val="0"/>
            </a:schemeClr>
          </a:solidFill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cap="small" baseline="0" dirty="0">
                <a:solidFill>
                  <a:srgbClr val="F4FAE9"/>
                </a:solidFill>
              </a:rPr>
              <a:t>1 Chilled to be forced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64C4B21-34DB-9643-83B8-6F5249B7E7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29957" y="5881673"/>
            <a:ext cx="749529" cy="74952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8E35537-AA94-B04B-BBEF-57F41BA7B6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00750" y="5990322"/>
            <a:ext cx="2543175" cy="640880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1C562EF2-2C5C-7048-AB49-52A31DBF971C}"/>
              </a:ext>
            </a:extLst>
          </p:cNvPr>
          <p:cNvSpPr/>
          <p:nvPr userDrawn="1"/>
        </p:nvSpPr>
        <p:spPr>
          <a:xfrm>
            <a:off x="9608343" y="6169537"/>
            <a:ext cx="25223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200" kern="1200" baseline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Eidg</a:t>
            </a:r>
            <a:r>
              <a:rPr lang="de-CH" sz="1200" kern="1200" baseline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. Forschungsanstalt WSL </a:t>
            </a:r>
            <a:br>
              <a:rPr lang="de-CH" sz="1200" kern="1200" baseline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</a:br>
            <a:r>
              <a:rPr lang="de-CH" sz="1200" kern="1200" baseline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Swiss Federal Research Institute WSL </a:t>
            </a:r>
          </a:p>
        </p:txBody>
      </p:sp>
    </p:spTree>
    <p:extLst>
      <p:ext uri="{BB962C8B-B14F-4D97-AF65-F5344CB8AC3E}">
        <p14:creationId xmlns:p14="http://schemas.microsoft.com/office/powerpoint/2010/main" val="3141714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0" y="2212873"/>
            <a:ext cx="8596668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5BB7371-BB96-C64C-9FA6-47DD87CF5645}"/>
              </a:ext>
            </a:extLst>
          </p:cNvPr>
          <p:cNvSpPr txBox="1">
            <a:spLocks/>
          </p:cNvSpPr>
          <p:nvPr userDrawn="1"/>
        </p:nvSpPr>
        <p:spPr>
          <a:xfrm>
            <a:off x="-1247" y="-10"/>
            <a:ext cx="12191996" cy="785823"/>
          </a:xfrm>
          <a:prstGeom prst="rect">
            <a:avLst/>
          </a:prstGeom>
          <a:gradFill flip="none" rotWithShape="1">
            <a:gsLst>
              <a:gs pos="48000">
                <a:schemeClr val="accent2">
                  <a:lumMod val="75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12" name="Isosceles Triangle 23">
            <a:extLst>
              <a:ext uri="{FF2B5EF4-FFF2-40B4-BE49-F238E27FC236}">
                <a16:creationId xmlns:a16="http://schemas.microsoft.com/office/drawing/2014/main" id="{F44603C3-C82A-B04C-A8A1-4E74D559A660}"/>
              </a:ext>
            </a:extLst>
          </p:cNvPr>
          <p:cNvSpPr/>
          <p:nvPr userDrawn="1"/>
        </p:nvSpPr>
        <p:spPr>
          <a:xfrm rot="16200000">
            <a:off x="8781423" y="-2187747"/>
            <a:ext cx="1221585" cy="5597070"/>
          </a:xfrm>
          <a:prstGeom prst="triangle">
            <a:avLst>
              <a:gd name="adj" fmla="val 100000"/>
            </a:avLst>
          </a:prstGeom>
          <a:solidFill>
            <a:schemeClr val="accent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23">
            <a:extLst>
              <a:ext uri="{FF2B5EF4-FFF2-40B4-BE49-F238E27FC236}">
                <a16:creationId xmlns:a16="http://schemas.microsoft.com/office/drawing/2014/main" id="{B8584E19-F4EF-A24E-BEE8-C2A2052F6706}"/>
              </a:ext>
            </a:extLst>
          </p:cNvPr>
          <p:cNvSpPr/>
          <p:nvPr userDrawn="1"/>
        </p:nvSpPr>
        <p:spPr>
          <a:xfrm rot="16200000" flipH="1">
            <a:off x="9652332" y="-1751349"/>
            <a:ext cx="785821" cy="4288509"/>
          </a:xfrm>
          <a:prstGeom prst="triangle">
            <a:avLst>
              <a:gd name="adj" fmla="val 100000"/>
            </a:avLst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9617887-DA93-E640-BC81-DAF3261083E2}"/>
              </a:ext>
            </a:extLst>
          </p:cNvPr>
          <p:cNvSpPr txBox="1">
            <a:spLocks/>
          </p:cNvSpPr>
          <p:nvPr userDrawn="1"/>
        </p:nvSpPr>
        <p:spPr>
          <a:xfrm>
            <a:off x="357188" y="157159"/>
            <a:ext cx="9144000" cy="578644"/>
          </a:xfrm>
          <a:prstGeom prst="rect">
            <a:avLst/>
          </a:prstGeom>
          <a:solidFill>
            <a:schemeClr val="accent1">
              <a:lumMod val="40000"/>
              <a:lumOff val="60000"/>
              <a:alpha val="0"/>
            </a:schemeClr>
          </a:solidFill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cap="small" baseline="0" dirty="0">
                <a:solidFill>
                  <a:srgbClr val="F4FAE9"/>
                </a:solidFill>
              </a:rPr>
              <a:t>2 Chilled to be forced</a:t>
            </a:r>
          </a:p>
        </p:txBody>
      </p:sp>
    </p:spTree>
    <p:extLst>
      <p:ext uri="{BB962C8B-B14F-4D97-AF65-F5344CB8AC3E}">
        <p14:creationId xmlns:p14="http://schemas.microsoft.com/office/powerpoint/2010/main" val="211211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replic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E15D9FA-E551-974D-AD34-1F451A7DCC9D}"/>
              </a:ext>
            </a:extLst>
          </p:cNvPr>
          <p:cNvSpPr/>
          <p:nvPr userDrawn="1"/>
        </p:nvSpPr>
        <p:spPr>
          <a:xfrm>
            <a:off x="10227171" y="4536723"/>
            <a:ext cx="196482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A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treatments = </a:t>
            </a:r>
            <a:endParaRPr lang="de-CH" sz="20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A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replicates =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species = </a:t>
            </a:r>
            <a:endParaRPr lang="de-DE" sz="2000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0F31681-F3D1-B246-BB70-5F28D7019397}"/>
              </a:ext>
            </a:extLst>
          </p:cNvPr>
          <p:cNvSpPr txBox="1"/>
          <p:nvPr userDrawn="1"/>
        </p:nvSpPr>
        <p:spPr>
          <a:xfrm>
            <a:off x="10227171" y="5924707"/>
            <a:ext cx="1652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/>
              <a:t>n</a:t>
            </a:r>
            <a:r>
              <a:rPr lang="de-DE" sz="2800" dirty="0"/>
              <a:t> = </a:t>
            </a:r>
          </a:p>
        </p:txBody>
      </p:sp>
    </p:spTree>
    <p:extLst>
      <p:ext uri="{BB962C8B-B14F-4D97-AF65-F5344CB8AC3E}">
        <p14:creationId xmlns:p14="http://schemas.microsoft.com/office/powerpoint/2010/main" val="3086609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replic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E15D9FA-E551-974D-AD34-1F451A7DCC9D}"/>
              </a:ext>
            </a:extLst>
          </p:cNvPr>
          <p:cNvSpPr/>
          <p:nvPr userDrawn="1"/>
        </p:nvSpPr>
        <p:spPr>
          <a:xfrm>
            <a:off x="10227171" y="4536723"/>
            <a:ext cx="19648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A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treatments = </a:t>
            </a:r>
            <a:endParaRPr lang="de-CH" sz="20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A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replicates =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0F31681-F3D1-B246-BB70-5F28D7019397}"/>
              </a:ext>
            </a:extLst>
          </p:cNvPr>
          <p:cNvSpPr txBox="1"/>
          <p:nvPr userDrawn="1"/>
        </p:nvSpPr>
        <p:spPr>
          <a:xfrm>
            <a:off x="10227171" y="5924707"/>
            <a:ext cx="1652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/>
              <a:t>n</a:t>
            </a:r>
            <a:r>
              <a:rPr lang="de-DE" sz="2800" dirty="0"/>
              <a:t> = </a:t>
            </a:r>
          </a:p>
        </p:txBody>
      </p:sp>
    </p:spTree>
    <p:extLst>
      <p:ext uri="{BB962C8B-B14F-4D97-AF65-F5344CB8AC3E}">
        <p14:creationId xmlns:p14="http://schemas.microsoft.com/office/powerpoint/2010/main" val="1623512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24969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311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246"/>
            </a:lvl1pPr>
            <a:lvl2pPr marL="237390" indent="0" algn="ctr">
              <a:buNone/>
              <a:defRPr sz="1038"/>
            </a:lvl2pPr>
            <a:lvl3pPr marL="474779" indent="0" algn="ctr">
              <a:buNone/>
              <a:defRPr sz="935"/>
            </a:lvl3pPr>
            <a:lvl4pPr marL="712169" indent="0" algn="ctr">
              <a:buNone/>
              <a:defRPr sz="831"/>
            </a:lvl4pPr>
            <a:lvl5pPr marL="949559" indent="0" algn="ctr">
              <a:buNone/>
              <a:defRPr sz="831"/>
            </a:lvl5pPr>
            <a:lvl6pPr marL="1186948" indent="0" algn="ctr">
              <a:buNone/>
              <a:defRPr sz="831"/>
            </a:lvl6pPr>
            <a:lvl7pPr marL="1424338" indent="0" algn="ctr">
              <a:buNone/>
              <a:defRPr sz="831"/>
            </a:lvl7pPr>
            <a:lvl8pPr marL="1661728" indent="0" algn="ctr">
              <a:buNone/>
              <a:defRPr sz="831"/>
            </a:lvl8pPr>
            <a:lvl9pPr marL="1899117" indent="0" algn="ctr">
              <a:buNone/>
              <a:defRPr sz="83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07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229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9C063067-B84F-3949-A94D-27031405B937}"/>
              </a:ext>
            </a:extLst>
          </p:cNvPr>
          <p:cNvSpPr txBox="1">
            <a:spLocks/>
          </p:cNvSpPr>
          <p:nvPr userDrawn="1"/>
        </p:nvSpPr>
        <p:spPr>
          <a:xfrm>
            <a:off x="-2503" y="1"/>
            <a:ext cx="12192000" cy="6857999"/>
          </a:xfrm>
          <a:prstGeom prst="rect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674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812" r:id="rId2"/>
    <p:sldLayoutId id="2147483811" r:id="rId3"/>
    <p:sldLayoutId id="2147483795" r:id="rId4"/>
    <p:sldLayoutId id="2147483814" r:id="rId5"/>
    <p:sldLayoutId id="2147483815" r:id="rId6"/>
    <p:sldLayoutId id="2147483816" r:id="rId7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2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199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DBC6-D5C2-8649-AC53-4541266193B0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51C69-8C26-2C48-A33E-00603B900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0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</p:sldLayoutIdLst>
  <p:txStyles>
    <p:titleStyle>
      <a:lvl1pPr algn="l" defTabSz="474779" rtl="0" eaLnBrk="1" latinLnBrk="0" hangingPunct="1">
        <a:lnSpc>
          <a:spcPct val="90000"/>
        </a:lnSpc>
        <a:spcBef>
          <a:spcPct val="0"/>
        </a:spcBef>
        <a:buNone/>
        <a:defRPr sz="22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8695" indent="-118695" algn="l" defTabSz="474779" rtl="0" eaLnBrk="1" latinLnBrk="0" hangingPunct="1">
        <a:lnSpc>
          <a:spcPct val="90000"/>
        </a:lnSpc>
        <a:spcBef>
          <a:spcPts val="519"/>
        </a:spcBef>
        <a:buFont typeface="Arial" panose="020B0604020202020204" pitchFamily="34" charset="0"/>
        <a:buChar char="•"/>
        <a:defRPr sz="1454" kern="1200">
          <a:solidFill>
            <a:schemeClr val="tx1"/>
          </a:solidFill>
          <a:latin typeface="+mn-lt"/>
          <a:ea typeface="+mn-ea"/>
          <a:cs typeface="+mn-cs"/>
        </a:defRPr>
      </a:lvl1pPr>
      <a:lvl2pPr marL="356085" indent="-118695" algn="l" defTabSz="474779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1246" kern="1200">
          <a:solidFill>
            <a:schemeClr val="tx1"/>
          </a:solidFill>
          <a:latin typeface="+mn-lt"/>
          <a:ea typeface="+mn-ea"/>
          <a:cs typeface="+mn-cs"/>
        </a:defRPr>
      </a:lvl2pPr>
      <a:lvl3pPr marL="593474" indent="-118695" algn="l" defTabSz="474779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1038" kern="1200">
          <a:solidFill>
            <a:schemeClr val="tx1"/>
          </a:solidFill>
          <a:latin typeface="+mn-lt"/>
          <a:ea typeface="+mn-ea"/>
          <a:cs typeface="+mn-cs"/>
        </a:defRPr>
      </a:lvl3pPr>
      <a:lvl4pPr marL="830864" indent="-118695" algn="l" defTabSz="474779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5" kern="1200">
          <a:solidFill>
            <a:schemeClr val="tx1"/>
          </a:solidFill>
          <a:latin typeface="+mn-lt"/>
          <a:ea typeface="+mn-ea"/>
          <a:cs typeface="+mn-cs"/>
        </a:defRPr>
      </a:lvl4pPr>
      <a:lvl5pPr marL="1068254" indent="-118695" algn="l" defTabSz="474779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5" kern="1200">
          <a:solidFill>
            <a:schemeClr val="tx1"/>
          </a:solidFill>
          <a:latin typeface="+mn-lt"/>
          <a:ea typeface="+mn-ea"/>
          <a:cs typeface="+mn-cs"/>
        </a:defRPr>
      </a:lvl5pPr>
      <a:lvl6pPr marL="1305643" indent="-118695" algn="l" defTabSz="474779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5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indent="-118695" algn="l" defTabSz="474779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5" kern="1200">
          <a:solidFill>
            <a:schemeClr val="tx1"/>
          </a:solidFill>
          <a:latin typeface="+mn-lt"/>
          <a:ea typeface="+mn-ea"/>
          <a:cs typeface="+mn-cs"/>
        </a:defRPr>
      </a:lvl7pPr>
      <a:lvl8pPr marL="1780423" indent="-118695" algn="l" defTabSz="474779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5" kern="1200">
          <a:solidFill>
            <a:schemeClr val="tx1"/>
          </a:solidFill>
          <a:latin typeface="+mn-lt"/>
          <a:ea typeface="+mn-ea"/>
          <a:cs typeface="+mn-cs"/>
        </a:defRPr>
      </a:lvl8pPr>
      <a:lvl9pPr marL="2017812" indent="-118695" algn="l" defTabSz="474779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74779" rtl="0" eaLnBrk="1" latinLnBrk="0" hangingPunct="1">
        <a:defRPr sz="935" kern="1200">
          <a:solidFill>
            <a:schemeClr val="tx1"/>
          </a:solidFill>
          <a:latin typeface="+mn-lt"/>
          <a:ea typeface="+mn-ea"/>
          <a:cs typeface="+mn-cs"/>
        </a:defRPr>
      </a:lvl1pPr>
      <a:lvl2pPr marL="237390" algn="l" defTabSz="474779" rtl="0" eaLnBrk="1" latinLnBrk="0" hangingPunct="1">
        <a:defRPr sz="935" kern="1200">
          <a:solidFill>
            <a:schemeClr val="tx1"/>
          </a:solidFill>
          <a:latin typeface="+mn-lt"/>
          <a:ea typeface="+mn-ea"/>
          <a:cs typeface="+mn-cs"/>
        </a:defRPr>
      </a:lvl2pPr>
      <a:lvl3pPr marL="474779" algn="l" defTabSz="474779" rtl="0" eaLnBrk="1" latinLnBrk="0" hangingPunct="1">
        <a:defRPr sz="935" kern="1200">
          <a:solidFill>
            <a:schemeClr val="tx1"/>
          </a:solidFill>
          <a:latin typeface="+mn-lt"/>
          <a:ea typeface="+mn-ea"/>
          <a:cs typeface="+mn-cs"/>
        </a:defRPr>
      </a:lvl3pPr>
      <a:lvl4pPr marL="712169" algn="l" defTabSz="474779" rtl="0" eaLnBrk="1" latinLnBrk="0" hangingPunct="1">
        <a:defRPr sz="935" kern="1200">
          <a:solidFill>
            <a:schemeClr val="tx1"/>
          </a:solidFill>
          <a:latin typeface="+mn-lt"/>
          <a:ea typeface="+mn-ea"/>
          <a:cs typeface="+mn-cs"/>
        </a:defRPr>
      </a:lvl4pPr>
      <a:lvl5pPr marL="949559" algn="l" defTabSz="474779" rtl="0" eaLnBrk="1" latinLnBrk="0" hangingPunct="1">
        <a:defRPr sz="935" kern="1200">
          <a:solidFill>
            <a:schemeClr val="tx1"/>
          </a:solidFill>
          <a:latin typeface="+mn-lt"/>
          <a:ea typeface="+mn-ea"/>
          <a:cs typeface="+mn-cs"/>
        </a:defRPr>
      </a:lvl5pPr>
      <a:lvl6pPr marL="1186948" algn="l" defTabSz="474779" rtl="0" eaLnBrk="1" latinLnBrk="0" hangingPunct="1">
        <a:defRPr sz="935" kern="1200">
          <a:solidFill>
            <a:schemeClr val="tx1"/>
          </a:solidFill>
          <a:latin typeface="+mn-lt"/>
          <a:ea typeface="+mn-ea"/>
          <a:cs typeface="+mn-cs"/>
        </a:defRPr>
      </a:lvl6pPr>
      <a:lvl7pPr marL="1424338" algn="l" defTabSz="474779" rtl="0" eaLnBrk="1" latinLnBrk="0" hangingPunct="1">
        <a:defRPr sz="935" kern="1200">
          <a:solidFill>
            <a:schemeClr val="tx1"/>
          </a:solidFill>
          <a:latin typeface="+mn-lt"/>
          <a:ea typeface="+mn-ea"/>
          <a:cs typeface="+mn-cs"/>
        </a:defRPr>
      </a:lvl7pPr>
      <a:lvl8pPr marL="1661728" algn="l" defTabSz="474779" rtl="0" eaLnBrk="1" latinLnBrk="0" hangingPunct="1">
        <a:defRPr sz="935" kern="1200">
          <a:solidFill>
            <a:schemeClr val="tx1"/>
          </a:solidFill>
          <a:latin typeface="+mn-lt"/>
          <a:ea typeface="+mn-ea"/>
          <a:cs typeface="+mn-cs"/>
        </a:defRPr>
      </a:lvl8pPr>
      <a:lvl9pPr marL="1899117" algn="l" defTabSz="474779" rtl="0" eaLnBrk="1" latinLnBrk="0" hangingPunct="1">
        <a:defRPr sz="9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tiff"/><Relationship Id="rId4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8.tiff"/><Relationship Id="rId7" Type="http://schemas.microsoft.com/office/2007/relationships/hdphoto" Target="../media/hdphoto4.wdp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microsoft.com/office/2007/relationships/hdphoto" Target="../media/hdphoto3.wdp"/><Relationship Id="rId4" Type="http://schemas.openxmlformats.org/officeDocument/2006/relationships/image" Target="../media/image29.png"/><Relationship Id="rId9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jp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8BF19E-71B5-6212-4930-8F9566BA3AAE}"/>
              </a:ext>
            </a:extLst>
          </p:cNvPr>
          <p:cNvSpPr txBox="1"/>
          <p:nvPr/>
        </p:nvSpPr>
        <p:spPr>
          <a:xfrm>
            <a:off x="597476" y="1346352"/>
            <a:ext cx="1093643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Phenological plasticity: </a:t>
            </a:r>
          </a:p>
          <a:p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</a:rPr>
              <a:t>S</a:t>
            </a: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hifting growth and developmental phases of North American tree species in response to environmental stressors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304BE-C034-DCF0-55CC-46A1E60950D7}"/>
              </a:ext>
            </a:extLst>
          </p:cNvPr>
          <p:cNvSpPr txBox="1"/>
          <p:nvPr/>
        </p:nvSpPr>
        <p:spPr>
          <a:xfrm>
            <a:off x="5363440" y="4636807"/>
            <a:ext cx="109364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Frederik Baumgarten, University of British Columbia</a:t>
            </a:r>
            <a:endParaRPr lang="en-US" sz="2400" i="1" dirty="0"/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74C30525-DF64-18F0-1722-0B1E9AC37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459" y="5295427"/>
            <a:ext cx="891886" cy="1216208"/>
          </a:xfrm>
          <a:prstGeom prst="rect">
            <a:avLst/>
          </a:prstGeom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9F96C877-60C0-7201-B310-062B22FA7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128" y="5678780"/>
            <a:ext cx="3297382" cy="73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343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7">
            <a:extLst>
              <a:ext uri="{FF2B5EF4-FFF2-40B4-BE49-F238E27FC236}">
                <a16:creationId xmlns:a16="http://schemas.microsoft.com/office/drawing/2014/main" id="{CF021D7C-2BE7-D87B-2460-201D92B20B43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The “Window(s) of Opportunity”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4F0C0CF-6F31-82C2-F74C-60948F0BD71E}"/>
              </a:ext>
            </a:extLst>
          </p:cNvPr>
          <p:cNvSpPr txBox="1"/>
          <p:nvPr/>
        </p:nvSpPr>
        <p:spPr>
          <a:xfrm>
            <a:off x="822959" y="1661159"/>
            <a:ext cx="1063197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Two components: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External (environmental constraints)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Internal (genetic programing of a plant)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14960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159BB644-56CC-9AF0-12BF-D1D544B4DD4E}"/>
              </a:ext>
            </a:extLst>
          </p:cNvPr>
          <p:cNvGrpSpPr/>
          <p:nvPr/>
        </p:nvGrpSpPr>
        <p:grpSpPr>
          <a:xfrm>
            <a:off x="4744776" y="4842757"/>
            <a:ext cx="1864380" cy="1593437"/>
            <a:chOff x="1633585" y="7104533"/>
            <a:chExt cx="2380189" cy="2124164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0DC552C-5D7C-7DB7-AD7C-6999D8781FDE}"/>
                </a:ext>
              </a:extLst>
            </p:cNvPr>
            <p:cNvSpPr/>
            <p:nvPr/>
          </p:nvSpPr>
          <p:spPr>
            <a:xfrm>
              <a:off x="1633585" y="7109061"/>
              <a:ext cx="926800" cy="2119636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F172138E-56E6-BDD3-E6D9-9BE28988AE8B}"/>
                </a:ext>
              </a:extLst>
            </p:cNvPr>
            <p:cNvSpPr/>
            <p:nvPr/>
          </p:nvSpPr>
          <p:spPr>
            <a:xfrm>
              <a:off x="3337128" y="7104533"/>
              <a:ext cx="676646" cy="2124162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4521007-513E-275C-61E3-801F0CF82DB9}"/>
                </a:ext>
              </a:extLst>
            </p:cNvPr>
            <p:cNvSpPr/>
            <p:nvPr/>
          </p:nvSpPr>
          <p:spPr>
            <a:xfrm>
              <a:off x="2670242" y="7113023"/>
              <a:ext cx="108831" cy="2112708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89E111B-DC87-8D2E-E064-D0E732BCC7D7}"/>
                </a:ext>
              </a:extLst>
            </p:cNvPr>
            <p:cNvSpPr/>
            <p:nvPr/>
          </p:nvSpPr>
          <p:spPr>
            <a:xfrm>
              <a:off x="2894053" y="7143174"/>
              <a:ext cx="135738" cy="2082285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D040F14-8045-FA4F-17B9-E1EA486A889E}"/>
              </a:ext>
            </a:extLst>
          </p:cNvPr>
          <p:cNvSpPr/>
          <p:nvPr/>
        </p:nvSpPr>
        <p:spPr>
          <a:xfrm>
            <a:off x="4203771" y="1"/>
            <a:ext cx="3096507" cy="49710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0B2B51-6DCB-1530-4D47-705F29926E8C}"/>
              </a:ext>
            </a:extLst>
          </p:cNvPr>
          <p:cNvSpPr/>
          <p:nvPr/>
        </p:nvSpPr>
        <p:spPr>
          <a:xfrm>
            <a:off x="4213438" y="3708656"/>
            <a:ext cx="689470" cy="27253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3CD4CB-4F23-33E8-D181-E6D9B4EE281B}"/>
              </a:ext>
            </a:extLst>
          </p:cNvPr>
          <p:cNvSpPr/>
          <p:nvPr/>
        </p:nvSpPr>
        <p:spPr>
          <a:xfrm>
            <a:off x="5457308" y="1259760"/>
            <a:ext cx="98913" cy="517469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46EAA3-AFF1-BE86-AD05-5BEC1571B54B}"/>
              </a:ext>
            </a:extLst>
          </p:cNvPr>
          <p:cNvSpPr/>
          <p:nvPr/>
        </p:nvSpPr>
        <p:spPr>
          <a:xfrm>
            <a:off x="5839663" y="1259760"/>
            <a:ext cx="238462" cy="51802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3" name="Gerade Verbindung 82">
            <a:extLst>
              <a:ext uri="{FF2B5EF4-FFF2-40B4-BE49-F238E27FC236}">
                <a16:creationId xmlns:a16="http://schemas.microsoft.com/office/drawing/2014/main" id="{9F69DEF0-6DFC-0805-3536-3291BC72286F}"/>
              </a:ext>
            </a:extLst>
          </p:cNvPr>
          <p:cNvCxnSpPr>
            <a:cxnSpLocks/>
          </p:cNvCxnSpPr>
          <p:nvPr/>
        </p:nvCxnSpPr>
        <p:spPr>
          <a:xfrm flipV="1">
            <a:off x="4203771" y="1479438"/>
            <a:ext cx="0" cy="100105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3">
            <a:extLst>
              <a:ext uri="{FF2B5EF4-FFF2-40B4-BE49-F238E27FC236}">
                <a16:creationId xmlns:a16="http://schemas.microsoft.com/office/drawing/2014/main" id="{473C819A-4665-D421-CE2E-F2940B4590F9}"/>
              </a:ext>
            </a:extLst>
          </p:cNvPr>
          <p:cNvCxnSpPr>
            <a:cxnSpLocks/>
          </p:cNvCxnSpPr>
          <p:nvPr/>
        </p:nvCxnSpPr>
        <p:spPr>
          <a:xfrm flipV="1">
            <a:off x="4203771" y="246825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22">
            <a:extLst>
              <a:ext uri="{FF2B5EF4-FFF2-40B4-BE49-F238E27FC236}">
                <a16:creationId xmlns:a16="http://schemas.microsoft.com/office/drawing/2014/main" id="{B610F71C-51B5-9B20-09A5-08CCAC2BF6A0}"/>
              </a:ext>
            </a:extLst>
          </p:cNvPr>
          <p:cNvSpPr txBox="1"/>
          <p:nvPr/>
        </p:nvSpPr>
        <p:spPr>
          <a:xfrm>
            <a:off x="5483203" y="6600284"/>
            <a:ext cx="41069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Year</a:t>
            </a: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319D0736-9042-B6DC-1706-58CAF8DEC493}"/>
              </a:ext>
            </a:extLst>
          </p:cNvPr>
          <p:cNvSpPr txBox="1"/>
          <p:nvPr/>
        </p:nvSpPr>
        <p:spPr>
          <a:xfrm rot="16200000">
            <a:off x="3654440" y="5724541"/>
            <a:ext cx="80342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298EB1D-9300-4854-048C-8932B6C6A029}"/>
              </a:ext>
            </a:extLst>
          </p:cNvPr>
          <p:cNvSpPr txBox="1"/>
          <p:nvPr/>
        </p:nvSpPr>
        <p:spPr>
          <a:xfrm rot="16200000">
            <a:off x="3432163" y="1789524"/>
            <a:ext cx="1178529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Soil water potential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(MPa)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14:cNvPr>
              <p14:cNvContentPartPr/>
              <p14:nvPr/>
            </p14:nvContentPartPr>
            <p14:xfrm>
              <a:off x="4215448" y="318486"/>
              <a:ext cx="3089464" cy="992935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09328" y="312366"/>
                <a:ext cx="3101704" cy="1005176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56B65CDB-CF0E-D6DE-3290-63E8788A139A}"/>
              </a:ext>
            </a:extLst>
          </p:cNvPr>
          <p:cNvSpPr txBox="1"/>
          <p:nvPr/>
        </p:nvSpPr>
        <p:spPr>
          <a:xfrm rot="16200000">
            <a:off x="3593650" y="598589"/>
            <a:ext cx="851515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Temperature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 (°C)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5DC7EF-2EA0-A117-2153-03EA48DD4D3B}"/>
              </a:ext>
            </a:extLst>
          </p:cNvPr>
          <p:cNvCxnSpPr>
            <a:cxnSpLocks/>
          </p:cNvCxnSpPr>
          <p:nvPr/>
        </p:nvCxnSpPr>
        <p:spPr>
          <a:xfrm>
            <a:off x="4215448" y="1000127"/>
            <a:ext cx="326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1C5C541-09C5-01C7-FDA2-BA599D11F5DA}"/>
              </a:ext>
            </a:extLst>
          </p:cNvPr>
          <p:cNvCxnSpPr>
            <a:cxnSpLocks/>
          </p:cNvCxnSpPr>
          <p:nvPr/>
        </p:nvCxnSpPr>
        <p:spPr>
          <a:xfrm>
            <a:off x="4210814" y="394965"/>
            <a:ext cx="32429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22">
            <a:extLst>
              <a:ext uri="{FF2B5EF4-FFF2-40B4-BE49-F238E27FC236}">
                <a16:creationId xmlns:a16="http://schemas.microsoft.com/office/drawing/2014/main" id="{DB2D53FF-DEFA-2393-F9BF-C9338BE86F8E}"/>
              </a:ext>
            </a:extLst>
          </p:cNvPr>
          <p:cNvSpPr txBox="1"/>
          <p:nvPr/>
        </p:nvSpPr>
        <p:spPr>
          <a:xfrm rot="16200000">
            <a:off x="3556930" y="3091525"/>
            <a:ext cx="103425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Dormancy depth</a:t>
            </a:r>
          </a:p>
        </p:txBody>
      </p:sp>
      <p:sp>
        <p:nvSpPr>
          <p:cNvPr id="70" name="TextBox 22">
            <a:extLst>
              <a:ext uri="{FF2B5EF4-FFF2-40B4-BE49-F238E27FC236}">
                <a16:creationId xmlns:a16="http://schemas.microsoft.com/office/drawing/2014/main" id="{AA50F8AB-1C86-4664-9134-7E9444289932}"/>
              </a:ext>
            </a:extLst>
          </p:cNvPr>
          <p:cNvSpPr txBox="1"/>
          <p:nvPr/>
        </p:nvSpPr>
        <p:spPr>
          <a:xfrm>
            <a:off x="4185352" y="6455906"/>
            <a:ext cx="34977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Jan</a:t>
            </a:r>
          </a:p>
        </p:txBody>
      </p:sp>
      <p:sp>
        <p:nvSpPr>
          <p:cNvPr id="71" name="TextBox 22">
            <a:extLst>
              <a:ext uri="{FF2B5EF4-FFF2-40B4-BE49-F238E27FC236}">
                <a16:creationId xmlns:a16="http://schemas.microsoft.com/office/drawing/2014/main" id="{01C712BB-4404-264A-E3EE-44C4F7EBA6EE}"/>
              </a:ext>
            </a:extLst>
          </p:cNvPr>
          <p:cNvSpPr txBox="1"/>
          <p:nvPr/>
        </p:nvSpPr>
        <p:spPr>
          <a:xfrm>
            <a:off x="5441696" y="6455906"/>
            <a:ext cx="3561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Jun</a:t>
            </a:r>
          </a:p>
        </p:txBody>
      </p:sp>
      <p:sp>
        <p:nvSpPr>
          <p:cNvPr id="76" name="TextBox 22">
            <a:extLst>
              <a:ext uri="{FF2B5EF4-FFF2-40B4-BE49-F238E27FC236}">
                <a16:creationId xmlns:a16="http://schemas.microsoft.com/office/drawing/2014/main" id="{E00229AF-1854-FDAA-51DD-0EFE4CB53436}"/>
              </a:ext>
            </a:extLst>
          </p:cNvPr>
          <p:cNvSpPr txBox="1"/>
          <p:nvPr/>
        </p:nvSpPr>
        <p:spPr>
          <a:xfrm>
            <a:off x="6221965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Sep</a:t>
            </a:r>
          </a:p>
        </p:txBody>
      </p:sp>
      <p:sp>
        <p:nvSpPr>
          <p:cNvPr id="77" name="TextBox 22">
            <a:extLst>
              <a:ext uri="{FF2B5EF4-FFF2-40B4-BE49-F238E27FC236}">
                <a16:creationId xmlns:a16="http://schemas.microsoft.com/office/drawing/2014/main" id="{8A291FC9-DD7C-81E5-7CCD-A78E961591F7}"/>
              </a:ext>
            </a:extLst>
          </p:cNvPr>
          <p:cNvSpPr txBox="1"/>
          <p:nvPr/>
        </p:nvSpPr>
        <p:spPr>
          <a:xfrm>
            <a:off x="7001400" y="6455906"/>
            <a:ext cx="37702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Dec</a:t>
            </a:r>
          </a:p>
        </p:txBody>
      </p:sp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5473D0EF-DAD0-C5DA-6E66-69417322CBA8}"/>
              </a:ext>
            </a:extLst>
          </p:cNvPr>
          <p:cNvCxnSpPr>
            <a:cxnSpLocks/>
          </p:cNvCxnSpPr>
          <p:nvPr/>
        </p:nvCxnSpPr>
        <p:spPr>
          <a:xfrm flipV="1">
            <a:off x="4203771" y="335107"/>
            <a:ext cx="0" cy="921945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TextBox 22">
            <a:extLst>
              <a:ext uri="{FF2B5EF4-FFF2-40B4-BE49-F238E27FC236}">
                <a16:creationId xmlns:a16="http://schemas.microsoft.com/office/drawing/2014/main" id="{674A95E6-AFE2-FD83-B940-EF0D4F5577B2}"/>
              </a:ext>
            </a:extLst>
          </p:cNvPr>
          <p:cNvSpPr txBox="1"/>
          <p:nvPr/>
        </p:nvSpPr>
        <p:spPr>
          <a:xfrm>
            <a:off x="4422141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Feb</a:t>
            </a:r>
          </a:p>
        </p:txBody>
      </p:sp>
      <p:sp>
        <p:nvSpPr>
          <p:cNvPr id="87" name="TextBox 22">
            <a:extLst>
              <a:ext uri="{FF2B5EF4-FFF2-40B4-BE49-F238E27FC236}">
                <a16:creationId xmlns:a16="http://schemas.microsoft.com/office/drawing/2014/main" id="{45F5564E-DEA5-FA45-010E-F54D3528D325}"/>
              </a:ext>
            </a:extLst>
          </p:cNvPr>
          <p:cNvSpPr txBox="1"/>
          <p:nvPr/>
        </p:nvSpPr>
        <p:spPr>
          <a:xfrm>
            <a:off x="4918964" y="6455906"/>
            <a:ext cx="36580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Apr</a:t>
            </a:r>
          </a:p>
        </p:txBody>
      </p:sp>
      <p:sp>
        <p:nvSpPr>
          <p:cNvPr id="88" name="TextBox 22">
            <a:extLst>
              <a:ext uri="{FF2B5EF4-FFF2-40B4-BE49-F238E27FC236}">
                <a16:creationId xmlns:a16="http://schemas.microsoft.com/office/drawing/2014/main" id="{A67D1833-BE4F-5A31-A755-F9C5C13F46E8}"/>
              </a:ext>
            </a:extLst>
          </p:cNvPr>
          <p:cNvSpPr txBox="1"/>
          <p:nvPr/>
        </p:nvSpPr>
        <p:spPr>
          <a:xfrm>
            <a:off x="5154659" y="6455906"/>
            <a:ext cx="40588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May</a:t>
            </a:r>
          </a:p>
        </p:txBody>
      </p:sp>
      <p:sp>
        <p:nvSpPr>
          <p:cNvPr id="89" name="TextBox 22">
            <a:extLst>
              <a:ext uri="{FF2B5EF4-FFF2-40B4-BE49-F238E27FC236}">
                <a16:creationId xmlns:a16="http://schemas.microsoft.com/office/drawing/2014/main" id="{1E7698A3-836F-1AE3-CA43-2D4889DD5F3E}"/>
              </a:ext>
            </a:extLst>
          </p:cNvPr>
          <p:cNvSpPr txBox="1"/>
          <p:nvPr/>
        </p:nvSpPr>
        <p:spPr>
          <a:xfrm>
            <a:off x="4658130" y="6455906"/>
            <a:ext cx="39305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Mar</a:t>
            </a:r>
          </a:p>
        </p:txBody>
      </p:sp>
      <p:sp>
        <p:nvSpPr>
          <p:cNvPr id="90" name="TextBox 22">
            <a:extLst>
              <a:ext uri="{FF2B5EF4-FFF2-40B4-BE49-F238E27FC236}">
                <a16:creationId xmlns:a16="http://schemas.microsoft.com/office/drawing/2014/main" id="{FFC3592E-EF9F-5B2A-13DB-7219AA33B297}"/>
              </a:ext>
            </a:extLst>
          </p:cNvPr>
          <p:cNvSpPr txBox="1"/>
          <p:nvPr/>
        </p:nvSpPr>
        <p:spPr>
          <a:xfrm>
            <a:off x="5954056" y="6455906"/>
            <a:ext cx="38023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Aug</a:t>
            </a:r>
          </a:p>
        </p:txBody>
      </p:sp>
      <p:sp>
        <p:nvSpPr>
          <p:cNvPr id="91" name="TextBox 22">
            <a:extLst>
              <a:ext uri="{FF2B5EF4-FFF2-40B4-BE49-F238E27FC236}">
                <a16:creationId xmlns:a16="http://schemas.microsoft.com/office/drawing/2014/main" id="{F8FF5E87-F8CB-F170-0F67-DC3DBB0C5567}"/>
              </a:ext>
            </a:extLst>
          </p:cNvPr>
          <p:cNvSpPr txBox="1"/>
          <p:nvPr/>
        </p:nvSpPr>
        <p:spPr>
          <a:xfrm>
            <a:off x="6484325" y="6455906"/>
            <a:ext cx="36099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Oct</a:t>
            </a:r>
          </a:p>
        </p:txBody>
      </p:sp>
      <p:sp>
        <p:nvSpPr>
          <p:cNvPr id="92" name="TextBox 22">
            <a:extLst>
              <a:ext uri="{FF2B5EF4-FFF2-40B4-BE49-F238E27FC236}">
                <a16:creationId xmlns:a16="http://schemas.microsoft.com/office/drawing/2014/main" id="{456EE58C-AFED-7875-E2B5-EB46400270B2}"/>
              </a:ext>
            </a:extLst>
          </p:cNvPr>
          <p:cNvSpPr txBox="1"/>
          <p:nvPr/>
        </p:nvSpPr>
        <p:spPr>
          <a:xfrm>
            <a:off x="6732383" y="6455906"/>
            <a:ext cx="38664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Nov</a:t>
            </a:r>
          </a:p>
        </p:txBody>
      </p:sp>
      <p:sp>
        <p:nvSpPr>
          <p:cNvPr id="94" name="TextBox 22">
            <a:extLst>
              <a:ext uri="{FF2B5EF4-FFF2-40B4-BE49-F238E27FC236}">
                <a16:creationId xmlns:a16="http://schemas.microsoft.com/office/drawing/2014/main" id="{5D5390E8-1139-2F13-9E8D-3EB94F2576F8}"/>
              </a:ext>
            </a:extLst>
          </p:cNvPr>
          <p:cNvSpPr txBox="1"/>
          <p:nvPr/>
        </p:nvSpPr>
        <p:spPr>
          <a:xfrm>
            <a:off x="5722322" y="6455906"/>
            <a:ext cx="31931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Jul</a:t>
            </a: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AB3944B4-E8EC-FDDB-82BE-ECE5FC7A0922}"/>
              </a:ext>
            </a:extLst>
          </p:cNvPr>
          <p:cNvSpPr txBox="1"/>
          <p:nvPr/>
        </p:nvSpPr>
        <p:spPr>
          <a:xfrm>
            <a:off x="5823700" y="224451"/>
            <a:ext cx="1349674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(enzyme denaturation)</a:t>
            </a:r>
          </a:p>
        </p:txBody>
      </p:sp>
      <p:sp>
        <p:nvSpPr>
          <p:cNvPr id="55" name="TextBox 22">
            <a:extLst>
              <a:ext uri="{FF2B5EF4-FFF2-40B4-BE49-F238E27FC236}">
                <a16:creationId xmlns:a16="http://schemas.microsoft.com/office/drawing/2014/main" id="{70954F3F-3532-43C5-AD0E-1F2273B08B3B}"/>
              </a:ext>
            </a:extLst>
          </p:cNvPr>
          <p:cNvSpPr txBox="1"/>
          <p:nvPr/>
        </p:nvSpPr>
        <p:spPr>
          <a:xfrm>
            <a:off x="5843664" y="96793"/>
            <a:ext cx="6767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warm</a:t>
            </a:r>
          </a:p>
        </p:txBody>
      </p:sp>
      <p:sp>
        <p:nvSpPr>
          <p:cNvPr id="61" name="TextBox 22">
            <a:extLst>
              <a:ext uri="{FF2B5EF4-FFF2-40B4-BE49-F238E27FC236}">
                <a16:creationId xmlns:a16="http://schemas.microsoft.com/office/drawing/2014/main" id="{C27AFB3B-84AA-1221-0590-15BF5901A763}"/>
              </a:ext>
            </a:extLst>
          </p:cNvPr>
          <p:cNvSpPr txBox="1"/>
          <p:nvPr/>
        </p:nvSpPr>
        <p:spPr>
          <a:xfrm>
            <a:off x="4879706" y="2040789"/>
            <a:ext cx="55175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dry</a:t>
            </a:r>
          </a:p>
        </p:txBody>
      </p:sp>
      <p:sp>
        <p:nvSpPr>
          <p:cNvPr id="68" name="TextBox 22">
            <a:extLst>
              <a:ext uri="{FF2B5EF4-FFF2-40B4-BE49-F238E27FC236}">
                <a16:creationId xmlns:a16="http://schemas.microsoft.com/office/drawing/2014/main" id="{27C00ED0-6D4F-356A-88DF-7F8531DB2ABB}"/>
              </a:ext>
            </a:extLst>
          </p:cNvPr>
          <p:cNvSpPr txBox="1"/>
          <p:nvPr/>
        </p:nvSpPr>
        <p:spPr>
          <a:xfrm>
            <a:off x="7274071" y="3072873"/>
            <a:ext cx="817853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determinate</a:t>
            </a:r>
          </a:p>
        </p:txBody>
      </p:sp>
      <p:sp>
        <p:nvSpPr>
          <p:cNvPr id="85" name="TextBox 22">
            <a:extLst>
              <a:ext uri="{FF2B5EF4-FFF2-40B4-BE49-F238E27FC236}">
                <a16:creationId xmlns:a16="http://schemas.microsoft.com/office/drawing/2014/main" id="{A09EA5A8-0CA9-138A-0149-5BF28EA48051}"/>
              </a:ext>
            </a:extLst>
          </p:cNvPr>
          <p:cNvSpPr txBox="1"/>
          <p:nvPr/>
        </p:nvSpPr>
        <p:spPr>
          <a:xfrm>
            <a:off x="7273830" y="3249911"/>
            <a:ext cx="91242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indeterminate</a:t>
            </a:r>
          </a:p>
        </p:txBody>
      </p:sp>
      <p:sp>
        <p:nvSpPr>
          <p:cNvPr id="47" name="TextBox 22">
            <a:extLst>
              <a:ext uri="{FF2B5EF4-FFF2-40B4-BE49-F238E27FC236}">
                <a16:creationId xmlns:a16="http://schemas.microsoft.com/office/drawing/2014/main" id="{9ADF26CD-804A-5957-1383-1F26637CF617}"/>
              </a:ext>
            </a:extLst>
          </p:cNvPr>
          <p:cNvSpPr txBox="1"/>
          <p:nvPr/>
        </p:nvSpPr>
        <p:spPr>
          <a:xfrm rot="16200000">
            <a:off x="3531653" y="4349687"/>
            <a:ext cx="107593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Carbon allocation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50188EF-2964-E15A-C28C-342B44C0CEB1}"/>
              </a:ext>
            </a:extLst>
          </p:cNvPr>
          <p:cNvSpPr/>
          <p:nvPr/>
        </p:nvSpPr>
        <p:spPr>
          <a:xfrm>
            <a:off x="4749749" y="2481688"/>
            <a:ext cx="150598" cy="3957084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DD2041-4A0B-74E7-A7B7-F3FAABE803C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60829" y="4276435"/>
            <a:ext cx="48585" cy="23226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6B0DDF-375A-3F1D-5B9F-BDABA823AF02}"/>
              </a:ext>
            </a:extLst>
          </p:cNvPr>
          <p:cNvCxnSpPr>
            <a:cxnSpLocks/>
            <a:endCxn id="130" idx="21"/>
          </p:cNvCxnSpPr>
          <p:nvPr/>
        </p:nvCxnSpPr>
        <p:spPr>
          <a:xfrm flipH="1">
            <a:off x="6196689" y="4241726"/>
            <a:ext cx="109620" cy="10515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F666E9D-795A-B491-7F93-4B458744797C}"/>
              </a:ext>
            </a:extLst>
          </p:cNvPr>
          <p:cNvCxnSpPr>
            <a:cxnSpLocks/>
            <a:endCxn id="128" idx="23"/>
          </p:cNvCxnSpPr>
          <p:nvPr/>
        </p:nvCxnSpPr>
        <p:spPr>
          <a:xfrm flipH="1">
            <a:off x="5551659" y="3917692"/>
            <a:ext cx="138846" cy="36220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53718E7-A705-B1E0-2F16-065419701135}"/>
              </a:ext>
            </a:extLst>
          </p:cNvPr>
          <p:cNvCxnSpPr>
            <a:cxnSpLocks/>
          </p:cNvCxnSpPr>
          <p:nvPr/>
        </p:nvCxnSpPr>
        <p:spPr>
          <a:xfrm flipH="1">
            <a:off x="5479377" y="3929807"/>
            <a:ext cx="115570" cy="14198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9B588AF-9D16-626A-B4DD-7C2176C83FC2}"/>
              </a:ext>
            </a:extLst>
          </p:cNvPr>
          <p:cNvCxnSpPr>
            <a:cxnSpLocks/>
          </p:cNvCxnSpPr>
          <p:nvPr/>
        </p:nvCxnSpPr>
        <p:spPr>
          <a:xfrm>
            <a:off x="5011013" y="4161438"/>
            <a:ext cx="114506" cy="7424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C3BF4BD6-3862-25F8-EEDF-97C0CD756301}"/>
              </a:ext>
            </a:extLst>
          </p:cNvPr>
          <p:cNvGrpSpPr/>
          <p:nvPr/>
        </p:nvGrpSpPr>
        <p:grpSpPr>
          <a:xfrm>
            <a:off x="7286735" y="305666"/>
            <a:ext cx="593777" cy="822605"/>
            <a:chOff x="5063215" y="373489"/>
            <a:chExt cx="1043171" cy="1137820"/>
          </a:xfrm>
        </p:grpSpPr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BA3B825A-6611-EE6C-5996-2C8255454EB7}"/>
                </a:ext>
              </a:extLst>
            </p:cNvPr>
            <p:cNvSpPr txBox="1"/>
            <p:nvPr/>
          </p:nvSpPr>
          <p:spPr>
            <a:xfrm>
              <a:off x="5259837" y="1236279"/>
              <a:ext cx="61731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~5˚C</a:t>
              </a:r>
            </a:p>
          </p:txBody>
        </p:sp>
        <p:sp>
          <p:nvSpPr>
            <p:cNvPr id="83" name="TextBox 22">
              <a:extLst>
                <a:ext uri="{FF2B5EF4-FFF2-40B4-BE49-F238E27FC236}">
                  <a16:creationId xmlns:a16="http://schemas.microsoft.com/office/drawing/2014/main" id="{A3C94D20-126D-4B90-573E-BF24A9747C2C}"/>
                </a:ext>
              </a:extLst>
            </p:cNvPr>
            <p:cNvSpPr txBox="1"/>
            <p:nvPr/>
          </p:nvSpPr>
          <p:spPr>
            <a:xfrm>
              <a:off x="5194873" y="373489"/>
              <a:ext cx="696171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~40˚C</a:t>
              </a: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4AE6B28E-F06E-67B2-B98D-2F0C01E2C0EE}"/>
                </a:ext>
              </a:extLst>
            </p:cNvPr>
            <p:cNvSpPr/>
            <p:nvPr/>
          </p:nvSpPr>
          <p:spPr>
            <a:xfrm rot="5400000">
              <a:off x="5029577" y="470749"/>
              <a:ext cx="1102135" cy="955776"/>
            </a:xfrm>
            <a:custGeom>
              <a:avLst/>
              <a:gdLst>
                <a:gd name="connsiteX0" fmla="*/ 0 w 4320988"/>
                <a:gd name="connsiteY0" fmla="*/ 803006 h 878979"/>
                <a:gd name="connsiteX1" fmla="*/ 726141 w 4320988"/>
                <a:gd name="connsiteY1" fmla="*/ 811971 h 878979"/>
                <a:gd name="connsiteX2" fmla="*/ 1434353 w 4320988"/>
                <a:gd name="connsiteY2" fmla="*/ 94794 h 878979"/>
                <a:gd name="connsiteX3" fmla="*/ 2877671 w 4320988"/>
                <a:gd name="connsiteY3" fmla="*/ 85830 h 878979"/>
                <a:gd name="connsiteX4" fmla="*/ 3594847 w 4320988"/>
                <a:gd name="connsiteY4" fmla="*/ 811971 h 878979"/>
                <a:gd name="connsiteX5" fmla="*/ 4320988 w 4320988"/>
                <a:gd name="connsiteY5" fmla="*/ 803006 h 878979"/>
                <a:gd name="connsiteX0" fmla="*/ 0 w 4760258"/>
                <a:gd name="connsiteY0" fmla="*/ 946442 h 972410"/>
                <a:gd name="connsiteX1" fmla="*/ 1165411 w 4760258"/>
                <a:gd name="connsiteY1" fmla="*/ 811971 h 972410"/>
                <a:gd name="connsiteX2" fmla="*/ 1873623 w 4760258"/>
                <a:gd name="connsiteY2" fmla="*/ 94794 h 972410"/>
                <a:gd name="connsiteX3" fmla="*/ 3316941 w 4760258"/>
                <a:gd name="connsiteY3" fmla="*/ 85830 h 972410"/>
                <a:gd name="connsiteX4" fmla="*/ 4034117 w 4760258"/>
                <a:gd name="connsiteY4" fmla="*/ 811971 h 972410"/>
                <a:gd name="connsiteX5" fmla="*/ 4760258 w 4760258"/>
                <a:gd name="connsiteY5" fmla="*/ 803006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4823011"/>
                <a:gd name="connsiteY0" fmla="*/ 946442 h 972410"/>
                <a:gd name="connsiteX1" fmla="*/ 1165411 w 4823011"/>
                <a:gd name="connsiteY1" fmla="*/ 811971 h 972410"/>
                <a:gd name="connsiteX2" fmla="*/ 1873623 w 4823011"/>
                <a:gd name="connsiteY2" fmla="*/ 94794 h 972410"/>
                <a:gd name="connsiteX3" fmla="*/ 3316941 w 4823011"/>
                <a:gd name="connsiteY3" fmla="*/ 85830 h 972410"/>
                <a:gd name="connsiteX4" fmla="*/ 4034117 w 4823011"/>
                <a:gd name="connsiteY4" fmla="*/ 811971 h 972410"/>
                <a:gd name="connsiteX5" fmla="*/ 4823011 w 4823011"/>
                <a:gd name="connsiteY5" fmla="*/ 883688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312022"/>
                <a:gd name="connsiteY0" fmla="*/ 955406 h 980010"/>
                <a:gd name="connsiteX1" fmla="*/ 735105 w 4312022"/>
                <a:gd name="connsiteY1" fmla="*/ 811971 h 980010"/>
                <a:gd name="connsiteX2" fmla="*/ 1443317 w 4312022"/>
                <a:gd name="connsiteY2" fmla="*/ 94794 h 980010"/>
                <a:gd name="connsiteX3" fmla="*/ 2886635 w 4312022"/>
                <a:gd name="connsiteY3" fmla="*/ 85830 h 980010"/>
                <a:gd name="connsiteX4" fmla="*/ 3603811 w 4312022"/>
                <a:gd name="connsiteY4" fmla="*/ 811971 h 980010"/>
                <a:gd name="connsiteX5" fmla="*/ 4312022 w 4312022"/>
                <a:gd name="connsiteY5" fmla="*/ 892653 h 980010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01618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48311 h 955494"/>
                <a:gd name="connsiteX0" fmla="*/ 0 w 4345342"/>
                <a:gd name="connsiteY0" fmla="*/ 955406 h 961236"/>
                <a:gd name="connsiteX1" fmla="*/ 735105 w 4345342"/>
                <a:gd name="connsiteY1" fmla="*/ 811971 h 961236"/>
                <a:gd name="connsiteX2" fmla="*/ 1443317 w 4345342"/>
                <a:gd name="connsiteY2" fmla="*/ 94794 h 961236"/>
                <a:gd name="connsiteX3" fmla="*/ 2886635 w 4345342"/>
                <a:gd name="connsiteY3" fmla="*/ 85830 h 961236"/>
                <a:gd name="connsiteX4" fmla="*/ 3603811 w 4345342"/>
                <a:gd name="connsiteY4" fmla="*/ 811971 h 961236"/>
                <a:gd name="connsiteX5" fmla="*/ 4345342 w 4345342"/>
                <a:gd name="connsiteY5" fmla="*/ 959600 h 96123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6187" h="955776">
                  <a:moveTo>
                    <a:pt x="0" y="955406"/>
                  </a:moveTo>
                  <a:cubicBezTo>
                    <a:pt x="369048" y="956153"/>
                    <a:pt x="494552" y="955406"/>
                    <a:pt x="735105" y="811971"/>
                  </a:cubicBezTo>
                  <a:cubicBezTo>
                    <a:pt x="975658" y="668536"/>
                    <a:pt x="1084729" y="215817"/>
                    <a:pt x="1443317" y="94794"/>
                  </a:cubicBezTo>
                  <a:cubicBezTo>
                    <a:pt x="1801905" y="-26229"/>
                    <a:pt x="2526553" y="-33700"/>
                    <a:pt x="2886635" y="85830"/>
                  </a:cubicBezTo>
                  <a:cubicBezTo>
                    <a:pt x="3246717" y="205359"/>
                    <a:pt x="3363258" y="692442"/>
                    <a:pt x="3603811" y="811971"/>
                  </a:cubicBezTo>
                  <a:cubicBezTo>
                    <a:pt x="3844364" y="931500"/>
                    <a:pt x="3957391" y="964414"/>
                    <a:pt x="4336187" y="953955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A239AB6-79FC-3B53-42D2-2B484224535A}"/>
                </a:ext>
              </a:extLst>
            </p:cNvPr>
            <p:cNvCxnSpPr>
              <a:cxnSpLocks/>
            </p:cNvCxnSpPr>
            <p:nvPr/>
          </p:nvCxnSpPr>
          <p:spPr>
            <a:xfrm>
              <a:off x="5063215" y="930742"/>
              <a:ext cx="1041690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22">
              <a:extLst>
                <a:ext uri="{FF2B5EF4-FFF2-40B4-BE49-F238E27FC236}">
                  <a16:creationId xmlns:a16="http://schemas.microsoft.com/office/drawing/2014/main" id="{CDE9426C-1DB8-ADEF-7B23-FC4DB690F7A3}"/>
                </a:ext>
              </a:extLst>
            </p:cNvPr>
            <p:cNvSpPr txBox="1"/>
            <p:nvPr/>
          </p:nvSpPr>
          <p:spPr>
            <a:xfrm>
              <a:off x="5198999" y="737564"/>
              <a:ext cx="90738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16520">
                <a:defRPr/>
              </a:pPr>
              <a:r>
                <a:rPr lang="en-GB" sz="692" dirty="0">
                  <a:solidFill>
                    <a:prstClr val="black"/>
                  </a:solidFill>
                  <a:latin typeface="Calibri"/>
                </a:rPr>
                <a:t>optimum</a:t>
              </a:r>
            </a:p>
          </p:txBody>
        </p:sp>
      </p:grpSp>
      <p:sp>
        <p:nvSpPr>
          <p:cNvPr id="142" name="TextBox 22">
            <a:extLst>
              <a:ext uri="{FF2B5EF4-FFF2-40B4-BE49-F238E27FC236}">
                <a16:creationId xmlns:a16="http://schemas.microsoft.com/office/drawing/2014/main" id="{FBC6176F-4E26-40EA-585E-578F3391A6AA}"/>
              </a:ext>
            </a:extLst>
          </p:cNvPr>
          <p:cNvSpPr txBox="1"/>
          <p:nvPr/>
        </p:nvSpPr>
        <p:spPr>
          <a:xfrm>
            <a:off x="4793810" y="1070357"/>
            <a:ext cx="896695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(slow metabolism)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04A7623-7EED-9FA6-491D-4377205BD02C}"/>
              </a:ext>
            </a:extLst>
          </p:cNvPr>
          <p:cNvCxnSpPr>
            <a:cxnSpLocks/>
          </p:cNvCxnSpPr>
          <p:nvPr/>
        </p:nvCxnSpPr>
        <p:spPr>
          <a:xfrm flipV="1">
            <a:off x="5700292" y="252079"/>
            <a:ext cx="197295" cy="509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22">
            <a:extLst>
              <a:ext uri="{FF2B5EF4-FFF2-40B4-BE49-F238E27FC236}">
                <a16:creationId xmlns:a16="http://schemas.microsoft.com/office/drawing/2014/main" id="{E2211208-C78F-6F87-17C6-97810327E49F}"/>
              </a:ext>
            </a:extLst>
          </p:cNvPr>
          <p:cNvSpPr txBox="1"/>
          <p:nvPr/>
        </p:nvSpPr>
        <p:spPr>
          <a:xfrm>
            <a:off x="4785200" y="941425"/>
            <a:ext cx="713471" cy="24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cold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D092463-431F-7856-AD61-553F0D822B56}"/>
              </a:ext>
            </a:extLst>
          </p:cNvPr>
          <p:cNvCxnSpPr>
            <a:cxnSpLocks/>
          </p:cNvCxnSpPr>
          <p:nvPr/>
        </p:nvCxnSpPr>
        <p:spPr>
          <a:xfrm flipV="1">
            <a:off x="4558925" y="1102371"/>
            <a:ext cx="290630" cy="8852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EA91F85-642D-C1D7-7C1C-B30C67C3C6EF}"/>
              </a:ext>
            </a:extLst>
          </p:cNvPr>
          <p:cNvSpPr/>
          <p:nvPr/>
        </p:nvSpPr>
        <p:spPr>
          <a:xfrm>
            <a:off x="7302453" y="206336"/>
            <a:ext cx="722672" cy="8863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1" name="TextBox 22">
            <a:extLst>
              <a:ext uri="{FF2B5EF4-FFF2-40B4-BE49-F238E27FC236}">
                <a16:creationId xmlns:a16="http://schemas.microsoft.com/office/drawing/2014/main" id="{8AFC93EE-CE3E-8D45-4ACE-38C8EACC0C76}"/>
              </a:ext>
            </a:extLst>
          </p:cNvPr>
          <p:cNvSpPr txBox="1"/>
          <p:nvPr/>
        </p:nvSpPr>
        <p:spPr>
          <a:xfrm>
            <a:off x="7389186" y="1055991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0443E915-F555-DE65-5151-58A5EEF9F196}"/>
              </a:ext>
            </a:extLst>
          </p:cNvPr>
          <p:cNvCxnSpPr>
            <a:cxnSpLocks/>
          </p:cNvCxnSpPr>
          <p:nvPr/>
        </p:nvCxnSpPr>
        <p:spPr>
          <a:xfrm flipV="1">
            <a:off x="5317151" y="2132153"/>
            <a:ext cx="195824" cy="517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22">
            <a:extLst>
              <a:ext uri="{FF2B5EF4-FFF2-40B4-BE49-F238E27FC236}">
                <a16:creationId xmlns:a16="http://schemas.microsoft.com/office/drawing/2014/main" id="{E7C54FE9-BB89-9744-653C-BBB53E1B36AB}"/>
              </a:ext>
            </a:extLst>
          </p:cNvPr>
          <p:cNvSpPr txBox="1"/>
          <p:nvPr/>
        </p:nvSpPr>
        <p:spPr>
          <a:xfrm>
            <a:off x="7379575" y="2337366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6CDF4F7-A334-2546-0FA5-A7C782413AE8}"/>
              </a:ext>
            </a:extLst>
          </p:cNvPr>
          <p:cNvSpPr/>
          <p:nvPr/>
        </p:nvSpPr>
        <p:spPr>
          <a:xfrm>
            <a:off x="7302728" y="1427155"/>
            <a:ext cx="722672" cy="9363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7" name="Freeform 156">
            <a:extLst>
              <a:ext uri="{FF2B5EF4-FFF2-40B4-BE49-F238E27FC236}">
                <a16:creationId xmlns:a16="http://schemas.microsoft.com/office/drawing/2014/main" id="{D71CDF4C-3F6C-4577-DA0B-1F2CD768641F}"/>
              </a:ext>
            </a:extLst>
          </p:cNvPr>
          <p:cNvSpPr/>
          <p:nvPr/>
        </p:nvSpPr>
        <p:spPr>
          <a:xfrm>
            <a:off x="7308371" y="1467331"/>
            <a:ext cx="547529" cy="836556"/>
          </a:xfrm>
          <a:custGeom>
            <a:avLst/>
            <a:gdLst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78287 w 807076"/>
              <a:gd name="connsiteY4" fmla="*/ 407831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38388 w 807076"/>
              <a:gd name="connsiteY5" fmla="*/ 352023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757"/>
              <a:gd name="connsiteY0" fmla="*/ 1086119 h 1086119"/>
              <a:gd name="connsiteX1" fmla="*/ 17171 w 807757"/>
              <a:gd name="connsiteY1" fmla="*/ 772733 h 1086119"/>
              <a:gd name="connsiteX2" fmla="*/ 103031 w 807757"/>
              <a:gd name="connsiteY2" fmla="*/ 605307 h 1086119"/>
              <a:gd name="connsiteX3" fmla="*/ 334850 w 807757"/>
              <a:gd name="connsiteY3" fmla="*/ 510862 h 1086119"/>
              <a:gd name="connsiteX4" fmla="*/ 618185 w 807757"/>
              <a:gd name="connsiteY4" fmla="*/ 420710 h 1086119"/>
              <a:gd name="connsiteX5" fmla="*/ 738388 w 807757"/>
              <a:gd name="connsiteY5" fmla="*/ 352023 h 1086119"/>
              <a:gd name="connsiteX6" fmla="*/ 794197 w 807757"/>
              <a:gd name="connsiteY6" fmla="*/ 231820 h 1086119"/>
              <a:gd name="connsiteX7" fmla="*/ 806715 w 807757"/>
              <a:gd name="connsiteY7" fmla="*/ 226836 h 1086119"/>
              <a:gd name="connsiteX8" fmla="*/ 807076 w 807757"/>
              <a:gd name="connsiteY8" fmla="*/ 0 h 1086119"/>
              <a:gd name="connsiteX0" fmla="*/ 0 w 815592"/>
              <a:gd name="connsiteY0" fmla="*/ 1086119 h 1086119"/>
              <a:gd name="connsiteX1" fmla="*/ 17171 w 815592"/>
              <a:gd name="connsiteY1" fmla="*/ 772733 h 1086119"/>
              <a:gd name="connsiteX2" fmla="*/ 103031 w 815592"/>
              <a:gd name="connsiteY2" fmla="*/ 605307 h 1086119"/>
              <a:gd name="connsiteX3" fmla="*/ 334850 w 815592"/>
              <a:gd name="connsiteY3" fmla="*/ 510862 h 1086119"/>
              <a:gd name="connsiteX4" fmla="*/ 618185 w 815592"/>
              <a:gd name="connsiteY4" fmla="*/ 420710 h 1086119"/>
              <a:gd name="connsiteX5" fmla="*/ 738388 w 815592"/>
              <a:gd name="connsiteY5" fmla="*/ 352023 h 1086119"/>
              <a:gd name="connsiteX6" fmla="*/ 794197 w 815592"/>
              <a:gd name="connsiteY6" fmla="*/ 231820 h 1086119"/>
              <a:gd name="connsiteX7" fmla="*/ 815301 w 815592"/>
              <a:gd name="connsiteY7" fmla="*/ 102341 h 1086119"/>
              <a:gd name="connsiteX8" fmla="*/ 807076 w 815592"/>
              <a:gd name="connsiteY8" fmla="*/ 0 h 1086119"/>
              <a:gd name="connsiteX0" fmla="*/ 0 w 816343"/>
              <a:gd name="connsiteY0" fmla="*/ 1313645 h 1313645"/>
              <a:gd name="connsiteX1" fmla="*/ 17171 w 816343"/>
              <a:gd name="connsiteY1" fmla="*/ 1000259 h 1313645"/>
              <a:gd name="connsiteX2" fmla="*/ 103031 w 816343"/>
              <a:gd name="connsiteY2" fmla="*/ 832833 h 1313645"/>
              <a:gd name="connsiteX3" fmla="*/ 334850 w 816343"/>
              <a:gd name="connsiteY3" fmla="*/ 738388 h 1313645"/>
              <a:gd name="connsiteX4" fmla="*/ 618185 w 816343"/>
              <a:gd name="connsiteY4" fmla="*/ 648236 h 1313645"/>
              <a:gd name="connsiteX5" fmla="*/ 738388 w 816343"/>
              <a:gd name="connsiteY5" fmla="*/ 579549 h 1313645"/>
              <a:gd name="connsiteX6" fmla="*/ 794197 w 816343"/>
              <a:gd name="connsiteY6" fmla="*/ 459346 h 1313645"/>
              <a:gd name="connsiteX7" fmla="*/ 815301 w 816343"/>
              <a:gd name="connsiteY7" fmla="*/ 329867 h 1313645"/>
              <a:gd name="connsiteX8" fmla="*/ 815662 w 816343"/>
              <a:gd name="connsiteY8" fmla="*/ 0 h 1313645"/>
              <a:gd name="connsiteX0" fmla="*/ 0 w 816343"/>
              <a:gd name="connsiteY0" fmla="*/ 1337069 h 1337069"/>
              <a:gd name="connsiteX1" fmla="*/ 17171 w 816343"/>
              <a:gd name="connsiteY1" fmla="*/ 1023683 h 1337069"/>
              <a:gd name="connsiteX2" fmla="*/ 103031 w 816343"/>
              <a:gd name="connsiteY2" fmla="*/ 856257 h 1337069"/>
              <a:gd name="connsiteX3" fmla="*/ 334850 w 816343"/>
              <a:gd name="connsiteY3" fmla="*/ 761812 h 1337069"/>
              <a:gd name="connsiteX4" fmla="*/ 618185 w 816343"/>
              <a:gd name="connsiteY4" fmla="*/ 671660 h 1337069"/>
              <a:gd name="connsiteX5" fmla="*/ 738388 w 816343"/>
              <a:gd name="connsiteY5" fmla="*/ 602973 h 1337069"/>
              <a:gd name="connsiteX6" fmla="*/ 794197 w 816343"/>
              <a:gd name="connsiteY6" fmla="*/ 482770 h 1337069"/>
              <a:gd name="connsiteX7" fmla="*/ 815301 w 816343"/>
              <a:gd name="connsiteY7" fmla="*/ 353291 h 1337069"/>
              <a:gd name="connsiteX8" fmla="*/ 815662 w 816343"/>
              <a:gd name="connsiteY8" fmla="*/ 23424 h 1337069"/>
              <a:gd name="connsiteX9" fmla="*/ 815300 w 816343"/>
              <a:gd name="connsiteY9" fmla="*/ 27026 h 1337069"/>
              <a:gd name="connsiteX0" fmla="*/ 0 w 815756"/>
              <a:gd name="connsiteY0" fmla="*/ 1440122 h 1440122"/>
              <a:gd name="connsiteX1" fmla="*/ 17171 w 815756"/>
              <a:gd name="connsiteY1" fmla="*/ 1126736 h 1440122"/>
              <a:gd name="connsiteX2" fmla="*/ 103031 w 815756"/>
              <a:gd name="connsiteY2" fmla="*/ 959310 h 1440122"/>
              <a:gd name="connsiteX3" fmla="*/ 334850 w 815756"/>
              <a:gd name="connsiteY3" fmla="*/ 864865 h 1440122"/>
              <a:gd name="connsiteX4" fmla="*/ 618185 w 815756"/>
              <a:gd name="connsiteY4" fmla="*/ 774713 h 1440122"/>
              <a:gd name="connsiteX5" fmla="*/ 738388 w 815756"/>
              <a:gd name="connsiteY5" fmla="*/ 706026 h 1440122"/>
              <a:gd name="connsiteX6" fmla="*/ 794197 w 815756"/>
              <a:gd name="connsiteY6" fmla="*/ 585823 h 1440122"/>
              <a:gd name="connsiteX7" fmla="*/ 815301 w 815756"/>
              <a:gd name="connsiteY7" fmla="*/ 456344 h 1440122"/>
              <a:gd name="connsiteX8" fmla="*/ 811369 w 815756"/>
              <a:gd name="connsiteY8" fmla="*/ 10567 h 1440122"/>
              <a:gd name="connsiteX9" fmla="*/ 815300 w 815756"/>
              <a:gd name="connsiteY9" fmla="*/ 130079 h 1440122"/>
              <a:gd name="connsiteX0" fmla="*/ 0 w 819955"/>
              <a:gd name="connsiteY0" fmla="*/ 1573320 h 1573320"/>
              <a:gd name="connsiteX1" fmla="*/ 17171 w 819955"/>
              <a:gd name="connsiteY1" fmla="*/ 1259934 h 1573320"/>
              <a:gd name="connsiteX2" fmla="*/ 103031 w 819955"/>
              <a:gd name="connsiteY2" fmla="*/ 1092508 h 1573320"/>
              <a:gd name="connsiteX3" fmla="*/ 334850 w 819955"/>
              <a:gd name="connsiteY3" fmla="*/ 998063 h 1573320"/>
              <a:gd name="connsiteX4" fmla="*/ 618185 w 819955"/>
              <a:gd name="connsiteY4" fmla="*/ 907911 h 1573320"/>
              <a:gd name="connsiteX5" fmla="*/ 738388 w 819955"/>
              <a:gd name="connsiteY5" fmla="*/ 839224 h 1573320"/>
              <a:gd name="connsiteX6" fmla="*/ 794197 w 819955"/>
              <a:gd name="connsiteY6" fmla="*/ 719021 h 1573320"/>
              <a:gd name="connsiteX7" fmla="*/ 815301 w 819955"/>
              <a:gd name="connsiteY7" fmla="*/ 589542 h 1573320"/>
              <a:gd name="connsiteX8" fmla="*/ 819955 w 819955"/>
              <a:gd name="connsiteY8" fmla="*/ 6390 h 1573320"/>
              <a:gd name="connsiteX9" fmla="*/ 815300 w 819955"/>
              <a:gd name="connsiteY9" fmla="*/ 263277 h 1573320"/>
              <a:gd name="connsiteX0" fmla="*/ 0 w 819955"/>
              <a:gd name="connsiteY0" fmla="*/ 1573741 h 1573741"/>
              <a:gd name="connsiteX1" fmla="*/ 17171 w 819955"/>
              <a:gd name="connsiteY1" fmla="*/ 1260355 h 1573741"/>
              <a:gd name="connsiteX2" fmla="*/ 103031 w 819955"/>
              <a:gd name="connsiteY2" fmla="*/ 1092929 h 1573741"/>
              <a:gd name="connsiteX3" fmla="*/ 334850 w 819955"/>
              <a:gd name="connsiteY3" fmla="*/ 998484 h 1573741"/>
              <a:gd name="connsiteX4" fmla="*/ 618185 w 819955"/>
              <a:gd name="connsiteY4" fmla="*/ 908332 h 1573741"/>
              <a:gd name="connsiteX5" fmla="*/ 738388 w 819955"/>
              <a:gd name="connsiteY5" fmla="*/ 839645 h 1573741"/>
              <a:gd name="connsiteX6" fmla="*/ 794197 w 819955"/>
              <a:gd name="connsiteY6" fmla="*/ 719442 h 1573741"/>
              <a:gd name="connsiteX7" fmla="*/ 815301 w 819955"/>
              <a:gd name="connsiteY7" fmla="*/ 589963 h 1573741"/>
              <a:gd name="connsiteX8" fmla="*/ 819955 w 819955"/>
              <a:gd name="connsiteY8" fmla="*/ 6811 h 1573741"/>
              <a:gd name="connsiteX9" fmla="*/ 707976 w 819955"/>
              <a:gd name="connsiteY9" fmla="*/ 242233 h 1573741"/>
              <a:gd name="connsiteX0" fmla="*/ 0 w 819955"/>
              <a:gd name="connsiteY0" fmla="*/ 1566930 h 1566930"/>
              <a:gd name="connsiteX1" fmla="*/ 17171 w 819955"/>
              <a:gd name="connsiteY1" fmla="*/ 1253544 h 1566930"/>
              <a:gd name="connsiteX2" fmla="*/ 103031 w 819955"/>
              <a:gd name="connsiteY2" fmla="*/ 1086118 h 1566930"/>
              <a:gd name="connsiteX3" fmla="*/ 334850 w 819955"/>
              <a:gd name="connsiteY3" fmla="*/ 991673 h 1566930"/>
              <a:gd name="connsiteX4" fmla="*/ 618185 w 819955"/>
              <a:gd name="connsiteY4" fmla="*/ 901521 h 1566930"/>
              <a:gd name="connsiteX5" fmla="*/ 738388 w 819955"/>
              <a:gd name="connsiteY5" fmla="*/ 832834 h 1566930"/>
              <a:gd name="connsiteX6" fmla="*/ 794197 w 819955"/>
              <a:gd name="connsiteY6" fmla="*/ 712631 h 1566930"/>
              <a:gd name="connsiteX7" fmla="*/ 815301 w 819955"/>
              <a:gd name="connsiteY7" fmla="*/ 583152 h 1566930"/>
              <a:gd name="connsiteX8" fmla="*/ 819955 w 819955"/>
              <a:gd name="connsiteY8" fmla="*/ 0 h 1566930"/>
              <a:gd name="connsiteX0" fmla="*/ 0 w 832834"/>
              <a:gd name="connsiteY0" fmla="*/ 1596980 h 1596980"/>
              <a:gd name="connsiteX1" fmla="*/ 17171 w 832834"/>
              <a:gd name="connsiteY1" fmla="*/ 1283594 h 1596980"/>
              <a:gd name="connsiteX2" fmla="*/ 103031 w 832834"/>
              <a:gd name="connsiteY2" fmla="*/ 1116168 h 1596980"/>
              <a:gd name="connsiteX3" fmla="*/ 334850 w 832834"/>
              <a:gd name="connsiteY3" fmla="*/ 1021723 h 1596980"/>
              <a:gd name="connsiteX4" fmla="*/ 618185 w 832834"/>
              <a:gd name="connsiteY4" fmla="*/ 931571 h 1596980"/>
              <a:gd name="connsiteX5" fmla="*/ 738388 w 832834"/>
              <a:gd name="connsiteY5" fmla="*/ 862884 h 1596980"/>
              <a:gd name="connsiteX6" fmla="*/ 794197 w 832834"/>
              <a:gd name="connsiteY6" fmla="*/ 742681 h 1596980"/>
              <a:gd name="connsiteX7" fmla="*/ 815301 w 832834"/>
              <a:gd name="connsiteY7" fmla="*/ 613202 h 1596980"/>
              <a:gd name="connsiteX8" fmla="*/ 832834 w 832834"/>
              <a:gd name="connsiteY8" fmla="*/ 0 h 1596980"/>
              <a:gd name="connsiteX0" fmla="*/ 0 w 815592"/>
              <a:gd name="connsiteY0" fmla="*/ 1601273 h 1601273"/>
              <a:gd name="connsiteX1" fmla="*/ 17171 w 815592"/>
              <a:gd name="connsiteY1" fmla="*/ 1287887 h 1601273"/>
              <a:gd name="connsiteX2" fmla="*/ 103031 w 815592"/>
              <a:gd name="connsiteY2" fmla="*/ 1120461 h 1601273"/>
              <a:gd name="connsiteX3" fmla="*/ 334850 w 815592"/>
              <a:gd name="connsiteY3" fmla="*/ 1026016 h 1601273"/>
              <a:gd name="connsiteX4" fmla="*/ 618185 w 815592"/>
              <a:gd name="connsiteY4" fmla="*/ 935864 h 1601273"/>
              <a:gd name="connsiteX5" fmla="*/ 738388 w 815592"/>
              <a:gd name="connsiteY5" fmla="*/ 867177 h 1601273"/>
              <a:gd name="connsiteX6" fmla="*/ 794197 w 815592"/>
              <a:gd name="connsiteY6" fmla="*/ 746974 h 1601273"/>
              <a:gd name="connsiteX7" fmla="*/ 815301 w 815592"/>
              <a:gd name="connsiteY7" fmla="*/ 617495 h 1601273"/>
              <a:gd name="connsiteX8" fmla="*/ 807077 w 815592"/>
              <a:gd name="connsiteY8" fmla="*/ 0 h 1601273"/>
              <a:gd name="connsiteX0" fmla="*/ 0 w 819956"/>
              <a:gd name="connsiteY0" fmla="*/ 1627031 h 1627031"/>
              <a:gd name="connsiteX1" fmla="*/ 17171 w 819956"/>
              <a:gd name="connsiteY1" fmla="*/ 1313645 h 1627031"/>
              <a:gd name="connsiteX2" fmla="*/ 103031 w 819956"/>
              <a:gd name="connsiteY2" fmla="*/ 1146219 h 1627031"/>
              <a:gd name="connsiteX3" fmla="*/ 334850 w 819956"/>
              <a:gd name="connsiteY3" fmla="*/ 1051774 h 1627031"/>
              <a:gd name="connsiteX4" fmla="*/ 618185 w 819956"/>
              <a:gd name="connsiteY4" fmla="*/ 961622 h 1627031"/>
              <a:gd name="connsiteX5" fmla="*/ 738388 w 819956"/>
              <a:gd name="connsiteY5" fmla="*/ 892935 h 1627031"/>
              <a:gd name="connsiteX6" fmla="*/ 794197 w 819956"/>
              <a:gd name="connsiteY6" fmla="*/ 772732 h 1627031"/>
              <a:gd name="connsiteX7" fmla="*/ 815301 w 819956"/>
              <a:gd name="connsiteY7" fmla="*/ 643253 h 1627031"/>
              <a:gd name="connsiteX8" fmla="*/ 819956 w 819956"/>
              <a:gd name="connsiteY8" fmla="*/ 0 h 162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9956" h="1627031">
                <a:moveTo>
                  <a:pt x="0" y="1627031"/>
                </a:moveTo>
                <a:cubicBezTo>
                  <a:pt x="-1" y="1510405"/>
                  <a:pt x="-1" y="1393780"/>
                  <a:pt x="17171" y="1313645"/>
                </a:cubicBezTo>
                <a:cubicBezTo>
                  <a:pt x="34343" y="1233510"/>
                  <a:pt x="50085" y="1189864"/>
                  <a:pt x="103031" y="1146219"/>
                </a:cubicBezTo>
                <a:cubicBezTo>
                  <a:pt x="155977" y="1102574"/>
                  <a:pt x="248991" y="1082540"/>
                  <a:pt x="334850" y="1051774"/>
                </a:cubicBezTo>
                <a:cubicBezTo>
                  <a:pt x="420709" y="1021008"/>
                  <a:pt x="550929" y="988095"/>
                  <a:pt x="618185" y="961622"/>
                </a:cubicBezTo>
                <a:cubicBezTo>
                  <a:pt x="685441" y="935149"/>
                  <a:pt x="709053" y="924417"/>
                  <a:pt x="738388" y="892935"/>
                </a:cubicBezTo>
                <a:cubicBezTo>
                  <a:pt x="767723" y="861453"/>
                  <a:pt x="782809" y="793596"/>
                  <a:pt x="794197" y="772732"/>
                </a:cubicBezTo>
                <a:cubicBezTo>
                  <a:pt x="805585" y="751868"/>
                  <a:pt x="813155" y="681890"/>
                  <a:pt x="815301" y="643253"/>
                </a:cubicBezTo>
                <a:cubicBezTo>
                  <a:pt x="817448" y="604616"/>
                  <a:pt x="819896" y="37806"/>
                  <a:pt x="819956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5E1C477E-BB3B-A5D6-D4B9-937E7BF896E0}"/>
              </a:ext>
            </a:extLst>
          </p:cNvPr>
          <p:cNvSpPr txBox="1"/>
          <p:nvPr/>
        </p:nvSpPr>
        <p:spPr>
          <a:xfrm>
            <a:off x="7352440" y="2209610"/>
            <a:ext cx="77136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hydraulic failure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DE1EEAFA-AB5B-93EA-4CA5-83A015FBB7C9}"/>
              </a:ext>
            </a:extLst>
          </p:cNvPr>
          <p:cNvCxnSpPr>
            <a:cxnSpLocks/>
          </p:cNvCxnSpPr>
          <p:nvPr/>
        </p:nvCxnSpPr>
        <p:spPr>
          <a:xfrm>
            <a:off x="4201454" y="2304338"/>
            <a:ext cx="318773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1BD45F1-2C3F-DD5B-4F23-7931077F1A1F}"/>
              </a:ext>
            </a:extLst>
          </p:cNvPr>
          <p:cNvCxnSpPr>
            <a:cxnSpLocks/>
          </p:cNvCxnSpPr>
          <p:nvPr/>
        </p:nvCxnSpPr>
        <p:spPr>
          <a:xfrm>
            <a:off x="4221198" y="2074656"/>
            <a:ext cx="325728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22">
            <a:extLst>
              <a:ext uri="{FF2B5EF4-FFF2-40B4-BE49-F238E27FC236}">
                <a16:creationId xmlns:a16="http://schemas.microsoft.com/office/drawing/2014/main" id="{327CA755-746A-9A22-A3F9-CFADE419C54E}"/>
              </a:ext>
            </a:extLst>
          </p:cNvPr>
          <p:cNvSpPr txBox="1"/>
          <p:nvPr/>
        </p:nvSpPr>
        <p:spPr>
          <a:xfrm>
            <a:off x="7428008" y="1994052"/>
            <a:ext cx="70724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low cell turgor</a:t>
            </a:r>
          </a:p>
        </p:txBody>
      </p:sp>
      <p:sp>
        <p:nvSpPr>
          <p:cNvPr id="175" name="TextBox 22">
            <a:extLst>
              <a:ext uri="{FF2B5EF4-FFF2-40B4-BE49-F238E27FC236}">
                <a16:creationId xmlns:a16="http://schemas.microsoft.com/office/drawing/2014/main" id="{29DB1732-8C38-FBFC-8CDC-E0B169D4B3A1}"/>
              </a:ext>
            </a:extLst>
          </p:cNvPr>
          <p:cNvSpPr txBox="1"/>
          <p:nvPr/>
        </p:nvSpPr>
        <p:spPr>
          <a:xfrm>
            <a:off x="4691671" y="2168902"/>
            <a:ext cx="1454323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(limited cell expansion)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66A5407E-AEDB-6489-5FBE-D5260C470B80}"/>
              </a:ext>
            </a:extLst>
          </p:cNvPr>
          <p:cNvSpPr/>
          <p:nvPr/>
        </p:nvSpPr>
        <p:spPr>
          <a:xfrm>
            <a:off x="6435614" y="2907993"/>
            <a:ext cx="866983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C4809F-44FB-F1A9-25BD-28EFB46AF479}"/>
              </a:ext>
            </a:extLst>
          </p:cNvPr>
          <p:cNvSpPr/>
          <p:nvPr/>
        </p:nvSpPr>
        <p:spPr>
          <a:xfrm>
            <a:off x="6586368" y="3256694"/>
            <a:ext cx="713910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D75BB257-4423-4BFC-AD23-E3356362BD81}"/>
              </a:ext>
            </a:extLst>
          </p:cNvPr>
          <p:cNvSpPr/>
          <p:nvPr/>
        </p:nvSpPr>
        <p:spPr>
          <a:xfrm flipH="1">
            <a:off x="4211187" y="2915848"/>
            <a:ext cx="719325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8B10D11C-AE7B-4DED-3F63-3B9420D19107}"/>
              </a:ext>
            </a:extLst>
          </p:cNvPr>
          <p:cNvSpPr/>
          <p:nvPr/>
        </p:nvSpPr>
        <p:spPr>
          <a:xfrm flipH="1">
            <a:off x="4210756" y="3263011"/>
            <a:ext cx="557151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extBox 22">
            <a:extLst>
              <a:ext uri="{FF2B5EF4-FFF2-40B4-BE49-F238E27FC236}">
                <a16:creationId xmlns:a16="http://schemas.microsoft.com/office/drawing/2014/main" id="{D03765DC-748E-9F82-73A8-43917AFBA6B0}"/>
              </a:ext>
            </a:extLst>
          </p:cNvPr>
          <p:cNvSpPr txBox="1"/>
          <p:nvPr/>
        </p:nvSpPr>
        <p:spPr>
          <a:xfrm>
            <a:off x="4183732" y="3274924"/>
            <a:ext cx="62549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dormant</a:t>
            </a:r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8A2F4184-F05A-8385-C8C3-CF53D33D2F78}"/>
              </a:ext>
            </a:extLst>
          </p:cNvPr>
          <p:cNvSpPr txBox="1"/>
          <p:nvPr/>
        </p:nvSpPr>
        <p:spPr>
          <a:xfrm>
            <a:off x="3684597" y="122031"/>
            <a:ext cx="1281120" cy="2414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1. filter: Temperature</a:t>
            </a:r>
          </a:p>
        </p:txBody>
      </p:sp>
      <p:sp>
        <p:nvSpPr>
          <p:cNvPr id="35" name="TextBox 22">
            <a:extLst>
              <a:ext uri="{FF2B5EF4-FFF2-40B4-BE49-F238E27FC236}">
                <a16:creationId xmlns:a16="http://schemas.microsoft.com/office/drawing/2014/main" id="{7E1DEDEF-B0C7-86D9-8B76-3D775C8BBE22}"/>
              </a:ext>
            </a:extLst>
          </p:cNvPr>
          <p:cNvSpPr txBox="1"/>
          <p:nvPr/>
        </p:nvSpPr>
        <p:spPr>
          <a:xfrm>
            <a:off x="3677904" y="1266361"/>
            <a:ext cx="1279517" cy="2414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2. filter: Soil moisture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0DB1D9F7-30AF-E2AB-B250-2FA5E5E6A050}"/>
              </a:ext>
            </a:extLst>
          </p:cNvPr>
          <p:cNvSpPr txBox="1"/>
          <p:nvPr/>
        </p:nvSpPr>
        <p:spPr>
          <a:xfrm>
            <a:off x="3677888" y="2485769"/>
            <a:ext cx="1415772" cy="2414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3. filter: Dormancy cycle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0B8F30C-441D-0C1F-A934-0125232DCED5}"/>
              </a:ext>
            </a:extLst>
          </p:cNvPr>
          <p:cNvCxnSpPr>
            <a:cxnSpLocks/>
          </p:cNvCxnSpPr>
          <p:nvPr/>
        </p:nvCxnSpPr>
        <p:spPr>
          <a:xfrm flipH="1">
            <a:off x="7131498" y="3372116"/>
            <a:ext cx="218665" cy="145498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C3B09A-7011-7D96-C0E6-BAA2C193B2BF}"/>
              </a:ext>
            </a:extLst>
          </p:cNvPr>
          <p:cNvCxnSpPr>
            <a:cxnSpLocks/>
          </p:cNvCxnSpPr>
          <p:nvPr/>
        </p:nvCxnSpPr>
        <p:spPr>
          <a:xfrm flipH="1" flipV="1">
            <a:off x="7138512" y="3156488"/>
            <a:ext cx="223355" cy="1823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395FF0D-6A8E-E13D-7F73-A22F398A2AA5}"/>
              </a:ext>
            </a:extLst>
          </p:cNvPr>
          <p:cNvSpPr/>
          <p:nvPr/>
        </p:nvSpPr>
        <p:spPr>
          <a:xfrm>
            <a:off x="6435614" y="3702760"/>
            <a:ext cx="864665" cy="273124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BDECF-5B30-BA2B-3133-E2B4878F16F2}"/>
              </a:ext>
            </a:extLst>
          </p:cNvPr>
          <p:cNvSpPr/>
          <p:nvPr/>
        </p:nvSpPr>
        <p:spPr>
          <a:xfrm>
            <a:off x="6616690" y="3710839"/>
            <a:ext cx="683588" cy="2718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F86C326-8DBF-374A-F510-1A929570997F}"/>
              </a:ext>
            </a:extLst>
          </p:cNvPr>
          <p:cNvSpPr/>
          <p:nvPr/>
        </p:nvSpPr>
        <p:spPr>
          <a:xfrm>
            <a:off x="4219939" y="3930675"/>
            <a:ext cx="517023" cy="24984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4D748D0-C537-9724-7E9E-8485530AD1E2}"/>
              </a:ext>
            </a:extLst>
          </p:cNvPr>
          <p:cNvCxnSpPr>
            <a:cxnSpLocks/>
          </p:cNvCxnSpPr>
          <p:nvPr/>
        </p:nvCxnSpPr>
        <p:spPr>
          <a:xfrm>
            <a:off x="6433339" y="3703932"/>
            <a:ext cx="0" cy="2751974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D0C1D5C-B616-0216-28F4-4A2517B6AF63}"/>
              </a:ext>
            </a:extLst>
          </p:cNvPr>
          <p:cNvCxnSpPr>
            <a:cxnSpLocks/>
          </p:cNvCxnSpPr>
          <p:nvPr/>
        </p:nvCxnSpPr>
        <p:spPr>
          <a:xfrm>
            <a:off x="6607258" y="3693016"/>
            <a:ext cx="0" cy="2740357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385682B-ED03-F37E-AD7B-E5E4249452F4}"/>
              </a:ext>
            </a:extLst>
          </p:cNvPr>
          <p:cNvCxnSpPr>
            <a:cxnSpLocks/>
          </p:cNvCxnSpPr>
          <p:nvPr/>
        </p:nvCxnSpPr>
        <p:spPr>
          <a:xfrm>
            <a:off x="4899980" y="3703932"/>
            <a:ext cx="0" cy="2740965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DF478F3-7D8A-7AAF-4CA7-60CDD0384493}"/>
              </a:ext>
            </a:extLst>
          </p:cNvPr>
          <p:cNvCxnSpPr>
            <a:cxnSpLocks/>
          </p:cNvCxnSpPr>
          <p:nvPr/>
        </p:nvCxnSpPr>
        <p:spPr>
          <a:xfrm>
            <a:off x="4736962" y="3708656"/>
            <a:ext cx="408" cy="2735059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22">
            <a:extLst>
              <a:ext uri="{FF2B5EF4-FFF2-40B4-BE49-F238E27FC236}">
                <a16:creationId xmlns:a16="http://schemas.microsoft.com/office/drawing/2014/main" id="{54C6480B-99E0-6DD5-8235-9FD4767B8C77}"/>
              </a:ext>
            </a:extLst>
          </p:cNvPr>
          <p:cNvSpPr txBox="1"/>
          <p:nvPr/>
        </p:nvSpPr>
        <p:spPr>
          <a:xfrm>
            <a:off x="6123117" y="4034959"/>
            <a:ext cx="572593" cy="2414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Storage</a:t>
            </a:r>
          </a:p>
        </p:txBody>
      </p:sp>
      <p:sp>
        <p:nvSpPr>
          <p:cNvPr id="2" name="TextBox 22">
            <a:extLst>
              <a:ext uri="{FF2B5EF4-FFF2-40B4-BE49-F238E27FC236}">
                <a16:creationId xmlns:a16="http://schemas.microsoft.com/office/drawing/2014/main" id="{E53BEAB3-6FD8-82D9-9EDA-B303146DA376}"/>
              </a:ext>
            </a:extLst>
          </p:cNvPr>
          <p:cNvSpPr txBox="1"/>
          <p:nvPr/>
        </p:nvSpPr>
        <p:spPr>
          <a:xfrm>
            <a:off x="4467368" y="3998632"/>
            <a:ext cx="567784" cy="241476"/>
          </a:xfrm>
          <a:prstGeom prst="rect">
            <a:avLst/>
          </a:prstGeom>
          <a:solidFill>
            <a:srgbClr val="848484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</a:t>
            </a:r>
          </a:p>
        </p:txBody>
      </p:sp>
      <p:sp>
        <p:nvSpPr>
          <p:cNvPr id="63" name="TextBox 22">
            <a:extLst>
              <a:ext uri="{FF2B5EF4-FFF2-40B4-BE49-F238E27FC236}">
                <a16:creationId xmlns:a16="http://schemas.microsoft.com/office/drawing/2014/main" id="{373A70E7-344C-8E88-4BA0-A692C19706DE}"/>
              </a:ext>
            </a:extLst>
          </p:cNvPr>
          <p:cNvSpPr txBox="1"/>
          <p:nvPr/>
        </p:nvSpPr>
        <p:spPr>
          <a:xfrm>
            <a:off x="3675093" y="3716180"/>
            <a:ext cx="1543919" cy="3906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4. filter: Investment strategy</a:t>
            </a: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CA7C776A-5F53-79D8-DBFF-DAB5121D04FE}"/>
              </a:ext>
            </a:extLst>
          </p:cNvPr>
          <p:cNvSpPr/>
          <p:nvPr/>
        </p:nvSpPr>
        <p:spPr>
          <a:xfrm>
            <a:off x="4730773" y="4161438"/>
            <a:ext cx="1880737" cy="822244"/>
          </a:xfrm>
          <a:custGeom>
            <a:avLst/>
            <a:gdLst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84293 w 2233406"/>
              <a:gd name="connsiteY84" fmla="*/ 570488 h 1229989"/>
              <a:gd name="connsiteX85" fmla="*/ 1796431 w 2233406"/>
              <a:gd name="connsiteY85" fmla="*/ 582626 h 1229989"/>
              <a:gd name="connsiteX86" fmla="*/ 1820708 w 2233406"/>
              <a:gd name="connsiteY86" fmla="*/ 590718 h 1229989"/>
              <a:gd name="connsiteX87" fmla="*/ 1836892 w 2233406"/>
              <a:gd name="connsiteY87" fmla="*/ 606902 h 1229989"/>
              <a:gd name="connsiteX88" fmla="*/ 1865214 w 2233406"/>
              <a:gd name="connsiteY88" fmla="*/ 639271 h 1229989"/>
              <a:gd name="connsiteX89" fmla="*/ 1889490 w 2233406"/>
              <a:gd name="connsiteY89" fmla="*/ 655455 h 1229989"/>
              <a:gd name="connsiteX90" fmla="*/ 1913766 w 2233406"/>
              <a:gd name="connsiteY90" fmla="*/ 671639 h 1229989"/>
              <a:gd name="connsiteX91" fmla="*/ 1925904 w 2233406"/>
              <a:gd name="connsiteY91" fmla="*/ 679731 h 1229989"/>
              <a:gd name="connsiteX92" fmla="*/ 1946134 w 2233406"/>
              <a:gd name="connsiteY92" fmla="*/ 699961 h 1229989"/>
              <a:gd name="connsiteX93" fmla="*/ 1970410 w 2233406"/>
              <a:gd name="connsiteY93" fmla="*/ 720191 h 1229989"/>
              <a:gd name="connsiteX94" fmla="*/ 1990640 w 2233406"/>
              <a:gd name="connsiteY94" fmla="*/ 740421 h 1229989"/>
              <a:gd name="connsiteX95" fmla="*/ 1998732 w 2233406"/>
              <a:gd name="connsiteY95" fmla="*/ 752559 h 1229989"/>
              <a:gd name="connsiteX96" fmla="*/ 2010870 w 2233406"/>
              <a:gd name="connsiteY96" fmla="*/ 764697 h 1229989"/>
              <a:gd name="connsiteX97" fmla="*/ 2018962 w 2233406"/>
              <a:gd name="connsiteY97" fmla="*/ 776835 h 1229989"/>
              <a:gd name="connsiteX98" fmla="*/ 2031100 w 2233406"/>
              <a:gd name="connsiteY98" fmla="*/ 788973 h 1229989"/>
              <a:gd name="connsiteX99" fmla="*/ 2047285 w 2233406"/>
              <a:gd name="connsiteY99" fmla="*/ 813249 h 1229989"/>
              <a:gd name="connsiteX100" fmla="*/ 2063469 w 2233406"/>
              <a:gd name="connsiteY100" fmla="*/ 837525 h 1229989"/>
              <a:gd name="connsiteX101" fmla="*/ 2071561 w 2233406"/>
              <a:gd name="connsiteY101" fmla="*/ 849663 h 1229989"/>
              <a:gd name="connsiteX102" fmla="*/ 2079653 w 2233406"/>
              <a:gd name="connsiteY102" fmla="*/ 861801 h 1229989"/>
              <a:gd name="connsiteX103" fmla="*/ 2095837 w 2233406"/>
              <a:gd name="connsiteY103" fmla="*/ 882032 h 1229989"/>
              <a:gd name="connsiteX104" fmla="*/ 2099883 w 2233406"/>
              <a:gd name="connsiteY104" fmla="*/ 894170 h 1229989"/>
              <a:gd name="connsiteX105" fmla="*/ 2116067 w 2233406"/>
              <a:gd name="connsiteY105" fmla="*/ 918446 h 1229989"/>
              <a:gd name="connsiteX106" fmla="*/ 2124159 w 2233406"/>
              <a:gd name="connsiteY106" fmla="*/ 942722 h 1229989"/>
              <a:gd name="connsiteX107" fmla="*/ 2128205 w 2233406"/>
              <a:gd name="connsiteY107" fmla="*/ 962952 h 1229989"/>
              <a:gd name="connsiteX108" fmla="*/ 2140343 w 2233406"/>
              <a:gd name="connsiteY108" fmla="*/ 999366 h 1229989"/>
              <a:gd name="connsiteX109" fmla="*/ 2148435 w 2233406"/>
              <a:gd name="connsiteY109" fmla="*/ 1023642 h 1229989"/>
              <a:gd name="connsiteX110" fmla="*/ 2152481 w 2233406"/>
              <a:gd name="connsiteY110" fmla="*/ 1035780 h 1229989"/>
              <a:gd name="connsiteX111" fmla="*/ 2160573 w 2233406"/>
              <a:gd name="connsiteY111" fmla="*/ 1047918 h 1229989"/>
              <a:gd name="connsiteX112" fmla="*/ 2168665 w 2233406"/>
              <a:gd name="connsiteY112" fmla="*/ 1072194 h 1229989"/>
              <a:gd name="connsiteX113" fmla="*/ 2176757 w 2233406"/>
              <a:gd name="connsiteY113" fmla="*/ 1096471 h 1229989"/>
              <a:gd name="connsiteX114" fmla="*/ 2180803 w 2233406"/>
              <a:gd name="connsiteY114" fmla="*/ 1112655 h 1229989"/>
              <a:gd name="connsiteX115" fmla="*/ 2188895 w 2233406"/>
              <a:gd name="connsiteY115" fmla="*/ 1124793 h 1229989"/>
              <a:gd name="connsiteX116" fmla="*/ 2192941 w 2233406"/>
              <a:gd name="connsiteY116" fmla="*/ 1136931 h 1229989"/>
              <a:gd name="connsiteX117" fmla="*/ 2209125 w 2233406"/>
              <a:gd name="connsiteY117" fmla="*/ 1161207 h 1229989"/>
              <a:gd name="connsiteX118" fmla="*/ 2217217 w 2233406"/>
              <a:gd name="connsiteY118" fmla="*/ 1185483 h 1229989"/>
              <a:gd name="connsiteX119" fmla="*/ 2221263 w 2233406"/>
              <a:gd name="connsiteY119" fmla="*/ 1197621 h 1229989"/>
              <a:gd name="connsiteX120" fmla="*/ 2229355 w 2233406"/>
              <a:gd name="connsiteY120" fmla="*/ 1209759 h 1229989"/>
              <a:gd name="connsiteX121" fmla="*/ 2233401 w 2233406"/>
              <a:gd name="connsiteY121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96431 w 2233406"/>
              <a:gd name="connsiteY84" fmla="*/ 582626 h 1229989"/>
              <a:gd name="connsiteX85" fmla="*/ 1820708 w 2233406"/>
              <a:gd name="connsiteY85" fmla="*/ 590718 h 1229989"/>
              <a:gd name="connsiteX86" fmla="*/ 1836892 w 2233406"/>
              <a:gd name="connsiteY86" fmla="*/ 606902 h 1229989"/>
              <a:gd name="connsiteX87" fmla="*/ 1865214 w 2233406"/>
              <a:gd name="connsiteY87" fmla="*/ 639271 h 1229989"/>
              <a:gd name="connsiteX88" fmla="*/ 1889490 w 2233406"/>
              <a:gd name="connsiteY88" fmla="*/ 655455 h 1229989"/>
              <a:gd name="connsiteX89" fmla="*/ 1913766 w 2233406"/>
              <a:gd name="connsiteY89" fmla="*/ 671639 h 1229989"/>
              <a:gd name="connsiteX90" fmla="*/ 1925904 w 2233406"/>
              <a:gd name="connsiteY90" fmla="*/ 679731 h 1229989"/>
              <a:gd name="connsiteX91" fmla="*/ 1946134 w 2233406"/>
              <a:gd name="connsiteY91" fmla="*/ 699961 h 1229989"/>
              <a:gd name="connsiteX92" fmla="*/ 1970410 w 2233406"/>
              <a:gd name="connsiteY92" fmla="*/ 720191 h 1229989"/>
              <a:gd name="connsiteX93" fmla="*/ 1990640 w 2233406"/>
              <a:gd name="connsiteY93" fmla="*/ 740421 h 1229989"/>
              <a:gd name="connsiteX94" fmla="*/ 1998732 w 2233406"/>
              <a:gd name="connsiteY94" fmla="*/ 752559 h 1229989"/>
              <a:gd name="connsiteX95" fmla="*/ 2010870 w 2233406"/>
              <a:gd name="connsiteY95" fmla="*/ 764697 h 1229989"/>
              <a:gd name="connsiteX96" fmla="*/ 2018962 w 2233406"/>
              <a:gd name="connsiteY96" fmla="*/ 776835 h 1229989"/>
              <a:gd name="connsiteX97" fmla="*/ 2031100 w 2233406"/>
              <a:gd name="connsiteY97" fmla="*/ 788973 h 1229989"/>
              <a:gd name="connsiteX98" fmla="*/ 2047285 w 2233406"/>
              <a:gd name="connsiteY98" fmla="*/ 813249 h 1229989"/>
              <a:gd name="connsiteX99" fmla="*/ 2063469 w 2233406"/>
              <a:gd name="connsiteY99" fmla="*/ 837525 h 1229989"/>
              <a:gd name="connsiteX100" fmla="*/ 2071561 w 2233406"/>
              <a:gd name="connsiteY100" fmla="*/ 849663 h 1229989"/>
              <a:gd name="connsiteX101" fmla="*/ 2079653 w 2233406"/>
              <a:gd name="connsiteY101" fmla="*/ 861801 h 1229989"/>
              <a:gd name="connsiteX102" fmla="*/ 2095837 w 2233406"/>
              <a:gd name="connsiteY102" fmla="*/ 882032 h 1229989"/>
              <a:gd name="connsiteX103" fmla="*/ 2099883 w 2233406"/>
              <a:gd name="connsiteY103" fmla="*/ 894170 h 1229989"/>
              <a:gd name="connsiteX104" fmla="*/ 2116067 w 2233406"/>
              <a:gd name="connsiteY104" fmla="*/ 918446 h 1229989"/>
              <a:gd name="connsiteX105" fmla="*/ 2124159 w 2233406"/>
              <a:gd name="connsiteY105" fmla="*/ 942722 h 1229989"/>
              <a:gd name="connsiteX106" fmla="*/ 2128205 w 2233406"/>
              <a:gd name="connsiteY106" fmla="*/ 962952 h 1229989"/>
              <a:gd name="connsiteX107" fmla="*/ 2140343 w 2233406"/>
              <a:gd name="connsiteY107" fmla="*/ 999366 h 1229989"/>
              <a:gd name="connsiteX108" fmla="*/ 2148435 w 2233406"/>
              <a:gd name="connsiteY108" fmla="*/ 1023642 h 1229989"/>
              <a:gd name="connsiteX109" fmla="*/ 2152481 w 2233406"/>
              <a:gd name="connsiteY109" fmla="*/ 1035780 h 1229989"/>
              <a:gd name="connsiteX110" fmla="*/ 2160573 w 2233406"/>
              <a:gd name="connsiteY110" fmla="*/ 1047918 h 1229989"/>
              <a:gd name="connsiteX111" fmla="*/ 2168665 w 2233406"/>
              <a:gd name="connsiteY111" fmla="*/ 1072194 h 1229989"/>
              <a:gd name="connsiteX112" fmla="*/ 2176757 w 2233406"/>
              <a:gd name="connsiteY112" fmla="*/ 1096471 h 1229989"/>
              <a:gd name="connsiteX113" fmla="*/ 2180803 w 2233406"/>
              <a:gd name="connsiteY113" fmla="*/ 1112655 h 1229989"/>
              <a:gd name="connsiteX114" fmla="*/ 2188895 w 2233406"/>
              <a:gd name="connsiteY114" fmla="*/ 1124793 h 1229989"/>
              <a:gd name="connsiteX115" fmla="*/ 2192941 w 2233406"/>
              <a:gd name="connsiteY115" fmla="*/ 1136931 h 1229989"/>
              <a:gd name="connsiteX116" fmla="*/ 2209125 w 2233406"/>
              <a:gd name="connsiteY116" fmla="*/ 1161207 h 1229989"/>
              <a:gd name="connsiteX117" fmla="*/ 2217217 w 2233406"/>
              <a:gd name="connsiteY117" fmla="*/ 1185483 h 1229989"/>
              <a:gd name="connsiteX118" fmla="*/ 2221263 w 2233406"/>
              <a:gd name="connsiteY118" fmla="*/ 1197621 h 1229989"/>
              <a:gd name="connsiteX119" fmla="*/ 2229355 w 2233406"/>
              <a:gd name="connsiteY119" fmla="*/ 1209759 h 1229989"/>
              <a:gd name="connsiteX120" fmla="*/ 2233401 w 2233406"/>
              <a:gd name="connsiteY120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96431 w 2233406"/>
              <a:gd name="connsiteY83" fmla="*/ 582626 h 1229989"/>
              <a:gd name="connsiteX84" fmla="*/ 1820708 w 2233406"/>
              <a:gd name="connsiteY84" fmla="*/ 590718 h 1229989"/>
              <a:gd name="connsiteX85" fmla="*/ 1836892 w 2233406"/>
              <a:gd name="connsiteY85" fmla="*/ 606902 h 1229989"/>
              <a:gd name="connsiteX86" fmla="*/ 1865214 w 2233406"/>
              <a:gd name="connsiteY86" fmla="*/ 639271 h 1229989"/>
              <a:gd name="connsiteX87" fmla="*/ 1889490 w 2233406"/>
              <a:gd name="connsiteY87" fmla="*/ 655455 h 1229989"/>
              <a:gd name="connsiteX88" fmla="*/ 1913766 w 2233406"/>
              <a:gd name="connsiteY88" fmla="*/ 671639 h 1229989"/>
              <a:gd name="connsiteX89" fmla="*/ 1925904 w 2233406"/>
              <a:gd name="connsiteY89" fmla="*/ 679731 h 1229989"/>
              <a:gd name="connsiteX90" fmla="*/ 1946134 w 2233406"/>
              <a:gd name="connsiteY90" fmla="*/ 699961 h 1229989"/>
              <a:gd name="connsiteX91" fmla="*/ 1970410 w 2233406"/>
              <a:gd name="connsiteY91" fmla="*/ 720191 h 1229989"/>
              <a:gd name="connsiteX92" fmla="*/ 1990640 w 2233406"/>
              <a:gd name="connsiteY92" fmla="*/ 740421 h 1229989"/>
              <a:gd name="connsiteX93" fmla="*/ 1998732 w 2233406"/>
              <a:gd name="connsiteY93" fmla="*/ 752559 h 1229989"/>
              <a:gd name="connsiteX94" fmla="*/ 2010870 w 2233406"/>
              <a:gd name="connsiteY94" fmla="*/ 764697 h 1229989"/>
              <a:gd name="connsiteX95" fmla="*/ 2018962 w 2233406"/>
              <a:gd name="connsiteY95" fmla="*/ 776835 h 1229989"/>
              <a:gd name="connsiteX96" fmla="*/ 2031100 w 2233406"/>
              <a:gd name="connsiteY96" fmla="*/ 788973 h 1229989"/>
              <a:gd name="connsiteX97" fmla="*/ 2047285 w 2233406"/>
              <a:gd name="connsiteY97" fmla="*/ 813249 h 1229989"/>
              <a:gd name="connsiteX98" fmla="*/ 2063469 w 2233406"/>
              <a:gd name="connsiteY98" fmla="*/ 837525 h 1229989"/>
              <a:gd name="connsiteX99" fmla="*/ 2071561 w 2233406"/>
              <a:gd name="connsiteY99" fmla="*/ 849663 h 1229989"/>
              <a:gd name="connsiteX100" fmla="*/ 2079653 w 2233406"/>
              <a:gd name="connsiteY100" fmla="*/ 861801 h 1229989"/>
              <a:gd name="connsiteX101" fmla="*/ 2095837 w 2233406"/>
              <a:gd name="connsiteY101" fmla="*/ 882032 h 1229989"/>
              <a:gd name="connsiteX102" fmla="*/ 2099883 w 2233406"/>
              <a:gd name="connsiteY102" fmla="*/ 894170 h 1229989"/>
              <a:gd name="connsiteX103" fmla="*/ 2116067 w 2233406"/>
              <a:gd name="connsiteY103" fmla="*/ 918446 h 1229989"/>
              <a:gd name="connsiteX104" fmla="*/ 2124159 w 2233406"/>
              <a:gd name="connsiteY104" fmla="*/ 942722 h 1229989"/>
              <a:gd name="connsiteX105" fmla="*/ 2128205 w 2233406"/>
              <a:gd name="connsiteY105" fmla="*/ 962952 h 1229989"/>
              <a:gd name="connsiteX106" fmla="*/ 2140343 w 2233406"/>
              <a:gd name="connsiteY106" fmla="*/ 999366 h 1229989"/>
              <a:gd name="connsiteX107" fmla="*/ 2148435 w 2233406"/>
              <a:gd name="connsiteY107" fmla="*/ 1023642 h 1229989"/>
              <a:gd name="connsiteX108" fmla="*/ 2152481 w 2233406"/>
              <a:gd name="connsiteY108" fmla="*/ 1035780 h 1229989"/>
              <a:gd name="connsiteX109" fmla="*/ 2160573 w 2233406"/>
              <a:gd name="connsiteY109" fmla="*/ 1047918 h 1229989"/>
              <a:gd name="connsiteX110" fmla="*/ 2168665 w 2233406"/>
              <a:gd name="connsiteY110" fmla="*/ 1072194 h 1229989"/>
              <a:gd name="connsiteX111" fmla="*/ 2176757 w 2233406"/>
              <a:gd name="connsiteY111" fmla="*/ 1096471 h 1229989"/>
              <a:gd name="connsiteX112" fmla="*/ 2180803 w 2233406"/>
              <a:gd name="connsiteY112" fmla="*/ 1112655 h 1229989"/>
              <a:gd name="connsiteX113" fmla="*/ 2188895 w 2233406"/>
              <a:gd name="connsiteY113" fmla="*/ 1124793 h 1229989"/>
              <a:gd name="connsiteX114" fmla="*/ 2192941 w 2233406"/>
              <a:gd name="connsiteY114" fmla="*/ 1136931 h 1229989"/>
              <a:gd name="connsiteX115" fmla="*/ 2209125 w 2233406"/>
              <a:gd name="connsiteY115" fmla="*/ 1161207 h 1229989"/>
              <a:gd name="connsiteX116" fmla="*/ 2217217 w 2233406"/>
              <a:gd name="connsiteY116" fmla="*/ 1185483 h 1229989"/>
              <a:gd name="connsiteX117" fmla="*/ 2221263 w 2233406"/>
              <a:gd name="connsiteY117" fmla="*/ 1197621 h 1229989"/>
              <a:gd name="connsiteX118" fmla="*/ 2229355 w 2233406"/>
              <a:gd name="connsiteY118" fmla="*/ 1209759 h 1229989"/>
              <a:gd name="connsiteX119" fmla="*/ 2233401 w 2233406"/>
              <a:gd name="connsiteY119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65214 w 2233406"/>
              <a:gd name="connsiteY85" fmla="*/ 639271 h 1229989"/>
              <a:gd name="connsiteX86" fmla="*/ 1889490 w 2233406"/>
              <a:gd name="connsiteY86" fmla="*/ 655455 h 1229989"/>
              <a:gd name="connsiteX87" fmla="*/ 1913766 w 2233406"/>
              <a:gd name="connsiteY87" fmla="*/ 671639 h 1229989"/>
              <a:gd name="connsiteX88" fmla="*/ 1925904 w 2233406"/>
              <a:gd name="connsiteY88" fmla="*/ 679731 h 1229989"/>
              <a:gd name="connsiteX89" fmla="*/ 1946134 w 2233406"/>
              <a:gd name="connsiteY89" fmla="*/ 699961 h 1229989"/>
              <a:gd name="connsiteX90" fmla="*/ 1970410 w 2233406"/>
              <a:gd name="connsiteY90" fmla="*/ 720191 h 1229989"/>
              <a:gd name="connsiteX91" fmla="*/ 1990640 w 2233406"/>
              <a:gd name="connsiteY91" fmla="*/ 740421 h 1229989"/>
              <a:gd name="connsiteX92" fmla="*/ 1998732 w 2233406"/>
              <a:gd name="connsiteY92" fmla="*/ 752559 h 1229989"/>
              <a:gd name="connsiteX93" fmla="*/ 2010870 w 2233406"/>
              <a:gd name="connsiteY93" fmla="*/ 764697 h 1229989"/>
              <a:gd name="connsiteX94" fmla="*/ 2018962 w 2233406"/>
              <a:gd name="connsiteY94" fmla="*/ 776835 h 1229989"/>
              <a:gd name="connsiteX95" fmla="*/ 2031100 w 2233406"/>
              <a:gd name="connsiteY95" fmla="*/ 788973 h 1229989"/>
              <a:gd name="connsiteX96" fmla="*/ 2047285 w 2233406"/>
              <a:gd name="connsiteY96" fmla="*/ 813249 h 1229989"/>
              <a:gd name="connsiteX97" fmla="*/ 2063469 w 2233406"/>
              <a:gd name="connsiteY97" fmla="*/ 837525 h 1229989"/>
              <a:gd name="connsiteX98" fmla="*/ 2071561 w 2233406"/>
              <a:gd name="connsiteY98" fmla="*/ 849663 h 1229989"/>
              <a:gd name="connsiteX99" fmla="*/ 2079653 w 2233406"/>
              <a:gd name="connsiteY99" fmla="*/ 861801 h 1229989"/>
              <a:gd name="connsiteX100" fmla="*/ 2095837 w 2233406"/>
              <a:gd name="connsiteY100" fmla="*/ 882032 h 1229989"/>
              <a:gd name="connsiteX101" fmla="*/ 2099883 w 2233406"/>
              <a:gd name="connsiteY101" fmla="*/ 894170 h 1229989"/>
              <a:gd name="connsiteX102" fmla="*/ 2116067 w 2233406"/>
              <a:gd name="connsiteY102" fmla="*/ 918446 h 1229989"/>
              <a:gd name="connsiteX103" fmla="*/ 2124159 w 2233406"/>
              <a:gd name="connsiteY103" fmla="*/ 942722 h 1229989"/>
              <a:gd name="connsiteX104" fmla="*/ 2128205 w 2233406"/>
              <a:gd name="connsiteY104" fmla="*/ 962952 h 1229989"/>
              <a:gd name="connsiteX105" fmla="*/ 2140343 w 2233406"/>
              <a:gd name="connsiteY105" fmla="*/ 999366 h 1229989"/>
              <a:gd name="connsiteX106" fmla="*/ 2148435 w 2233406"/>
              <a:gd name="connsiteY106" fmla="*/ 1023642 h 1229989"/>
              <a:gd name="connsiteX107" fmla="*/ 2152481 w 2233406"/>
              <a:gd name="connsiteY107" fmla="*/ 1035780 h 1229989"/>
              <a:gd name="connsiteX108" fmla="*/ 2160573 w 2233406"/>
              <a:gd name="connsiteY108" fmla="*/ 1047918 h 1229989"/>
              <a:gd name="connsiteX109" fmla="*/ 2168665 w 2233406"/>
              <a:gd name="connsiteY109" fmla="*/ 1072194 h 1229989"/>
              <a:gd name="connsiteX110" fmla="*/ 2176757 w 2233406"/>
              <a:gd name="connsiteY110" fmla="*/ 1096471 h 1229989"/>
              <a:gd name="connsiteX111" fmla="*/ 2180803 w 2233406"/>
              <a:gd name="connsiteY111" fmla="*/ 1112655 h 1229989"/>
              <a:gd name="connsiteX112" fmla="*/ 2188895 w 2233406"/>
              <a:gd name="connsiteY112" fmla="*/ 1124793 h 1229989"/>
              <a:gd name="connsiteX113" fmla="*/ 2192941 w 2233406"/>
              <a:gd name="connsiteY113" fmla="*/ 1136931 h 1229989"/>
              <a:gd name="connsiteX114" fmla="*/ 2209125 w 2233406"/>
              <a:gd name="connsiteY114" fmla="*/ 1161207 h 1229989"/>
              <a:gd name="connsiteX115" fmla="*/ 2217217 w 2233406"/>
              <a:gd name="connsiteY115" fmla="*/ 1185483 h 1229989"/>
              <a:gd name="connsiteX116" fmla="*/ 2221263 w 2233406"/>
              <a:gd name="connsiteY116" fmla="*/ 1197621 h 1229989"/>
              <a:gd name="connsiteX117" fmla="*/ 2229355 w 2233406"/>
              <a:gd name="connsiteY117" fmla="*/ 1209759 h 1229989"/>
              <a:gd name="connsiteX118" fmla="*/ 2233401 w 2233406"/>
              <a:gd name="connsiteY118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89490 w 2233406"/>
              <a:gd name="connsiteY85" fmla="*/ 655455 h 1229989"/>
              <a:gd name="connsiteX86" fmla="*/ 1913766 w 2233406"/>
              <a:gd name="connsiteY86" fmla="*/ 671639 h 1229989"/>
              <a:gd name="connsiteX87" fmla="*/ 1925904 w 2233406"/>
              <a:gd name="connsiteY87" fmla="*/ 679731 h 1229989"/>
              <a:gd name="connsiteX88" fmla="*/ 1946134 w 2233406"/>
              <a:gd name="connsiteY88" fmla="*/ 699961 h 1229989"/>
              <a:gd name="connsiteX89" fmla="*/ 1970410 w 2233406"/>
              <a:gd name="connsiteY89" fmla="*/ 720191 h 1229989"/>
              <a:gd name="connsiteX90" fmla="*/ 1990640 w 2233406"/>
              <a:gd name="connsiteY90" fmla="*/ 740421 h 1229989"/>
              <a:gd name="connsiteX91" fmla="*/ 1998732 w 2233406"/>
              <a:gd name="connsiteY91" fmla="*/ 752559 h 1229989"/>
              <a:gd name="connsiteX92" fmla="*/ 2010870 w 2233406"/>
              <a:gd name="connsiteY92" fmla="*/ 764697 h 1229989"/>
              <a:gd name="connsiteX93" fmla="*/ 2018962 w 2233406"/>
              <a:gd name="connsiteY93" fmla="*/ 776835 h 1229989"/>
              <a:gd name="connsiteX94" fmla="*/ 2031100 w 2233406"/>
              <a:gd name="connsiteY94" fmla="*/ 788973 h 1229989"/>
              <a:gd name="connsiteX95" fmla="*/ 2047285 w 2233406"/>
              <a:gd name="connsiteY95" fmla="*/ 813249 h 1229989"/>
              <a:gd name="connsiteX96" fmla="*/ 2063469 w 2233406"/>
              <a:gd name="connsiteY96" fmla="*/ 837525 h 1229989"/>
              <a:gd name="connsiteX97" fmla="*/ 2071561 w 2233406"/>
              <a:gd name="connsiteY97" fmla="*/ 849663 h 1229989"/>
              <a:gd name="connsiteX98" fmla="*/ 2079653 w 2233406"/>
              <a:gd name="connsiteY98" fmla="*/ 861801 h 1229989"/>
              <a:gd name="connsiteX99" fmla="*/ 2095837 w 2233406"/>
              <a:gd name="connsiteY99" fmla="*/ 882032 h 1229989"/>
              <a:gd name="connsiteX100" fmla="*/ 2099883 w 2233406"/>
              <a:gd name="connsiteY100" fmla="*/ 894170 h 1229989"/>
              <a:gd name="connsiteX101" fmla="*/ 2116067 w 2233406"/>
              <a:gd name="connsiteY101" fmla="*/ 918446 h 1229989"/>
              <a:gd name="connsiteX102" fmla="*/ 2124159 w 2233406"/>
              <a:gd name="connsiteY102" fmla="*/ 942722 h 1229989"/>
              <a:gd name="connsiteX103" fmla="*/ 2128205 w 2233406"/>
              <a:gd name="connsiteY103" fmla="*/ 962952 h 1229989"/>
              <a:gd name="connsiteX104" fmla="*/ 2140343 w 2233406"/>
              <a:gd name="connsiteY104" fmla="*/ 999366 h 1229989"/>
              <a:gd name="connsiteX105" fmla="*/ 2148435 w 2233406"/>
              <a:gd name="connsiteY105" fmla="*/ 1023642 h 1229989"/>
              <a:gd name="connsiteX106" fmla="*/ 2152481 w 2233406"/>
              <a:gd name="connsiteY106" fmla="*/ 1035780 h 1229989"/>
              <a:gd name="connsiteX107" fmla="*/ 2160573 w 2233406"/>
              <a:gd name="connsiteY107" fmla="*/ 1047918 h 1229989"/>
              <a:gd name="connsiteX108" fmla="*/ 2168665 w 2233406"/>
              <a:gd name="connsiteY108" fmla="*/ 1072194 h 1229989"/>
              <a:gd name="connsiteX109" fmla="*/ 2176757 w 2233406"/>
              <a:gd name="connsiteY109" fmla="*/ 1096471 h 1229989"/>
              <a:gd name="connsiteX110" fmla="*/ 2180803 w 2233406"/>
              <a:gd name="connsiteY110" fmla="*/ 1112655 h 1229989"/>
              <a:gd name="connsiteX111" fmla="*/ 2188895 w 2233406"/>
              <a:gd name="connsiteY111" fmla="*/ 1124793 h 1229989"/>
              <a:gd name="connsiteX112" fmla="*/ 2192941 w 2233406"/>
              <a:gd name="connsiteY112" fmla="*/ 1136931 h 1229989"/>
              <a:gd name="connsiteX113" fmla="*/ 2209125 w 2233406"/>
              <a:gd name="connsiteY113" fmla="*/ 1161207 h 1229989"/>
              <a:gd name="connsiteX114" fmla="*/ 2217217 w 2233406"/>
              <a:gd name="connsiteY114" fmla="*/ 1185483 h 1229989"/>
              <a:gd name="connsiteX115" fmla="*/ 2221263 w 2233406"/>
              <a:gd name="connsiteY115" fmla="*/ 1197621 h 1229989"/>
              <a:gd name="connsiteX116" fmla="*/ 2229355 w 2233406"/>
              <a:gd name="connsiteY116" fmla="*/ 1209759 h 1229989"/>
              <a:gd name="connsiteX117" fmla="*/ 2233401 w 2233406"/>
              <a:gd name="connsiteY117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60017 w 2233406"/>
              <a:gd name="connsiteY81" fmla="*/ 554304 h 1229989"/>
              <a:gd name="connsiteX82" fmla="*/ 1820708 w 2233406"/>
              <a:gd name="connsiteY82" fmla="*/ 590718 h 1229989"/>
              <a:gd name="connsiteX83" fmla="*/ 1836892 w 2233406"/>
              <a:gd name="connsiteY83" fmla="*/ 606902 h 1229989"/>
              <a:gd name="connsiteX84" fmla="*/ 1889490 w 2233406"/>
              <a:gd name="connsiteY84" fmla="*/ 655455 h 1229989"/>
              <a:gd name="connsiteX85" fmla="*/ 1913766 w 2233406"/>
              <a:gd name="connsiteY85" fmla="*/ 671639 h 1229989"/>
              <a:gd name="connsiteX86" fmla="*/ 1925904 w 2233406"/>
              <a:gd name="connsiteY86" fmla="*/ 679731 h 1229989"/>
              <a:gd name="connsiteX87" fmla="*/ 1946134 w 2233406"/>
              <a:gd name="connsiteY87" fmla="*/ 699961 h 1229989"/>
              <a:gd name="connsiteX88" fmla="*/ 1970410 w 2233406"/>
              <a:gd name="connsiteY88" fmla="*/ 720191 h 1229989"/>
              <a:gd name="connsiteX89" fmla="*/ 1990640 w 2233406"/>
              <a:gd name="connsiteY89" fmla="*/ 740421 h 1229989"/>
              <a:gd name="connsiteX90" fmla="*/ 1998732 w 2233406"/>
              <a:gd name="connsiteY90" fmla="*/ 752559 h 1229989"/>
              <a:gd name="connsiteX91" fmla="*/ 2010870 w 2233406"/>
              <a:gd name="connsiteY91" fmla="*/ 764697 h 1229989"/>
              <a:gd name="connsiteX92" fmla="*/ 2018962 w 2233406"/>
              <a:gd name="connsiteY92" fmla="*/ 776835 h 1229989"/>
              <a:gd name="connsiteX93" fmla="*/ 2031100 w 2233406"/>
              <a:gd name="connsiteY93" fmla="*/ 788973 h 1229989"/>
              <a:gd name="connsiteX94" fmla="*/ 2047285 w 2233406"/>
              <a:gd name="connsiteY94" fmla="*/ 813249 h 1229989"/>
              <a:gd name="connsiteX95" fmla="*/ 2063469 w 2233406"/>
              <a:gd name="connsiteY95" fmla="*/ 837525 h 1229989"/>
              <a:gd name="connsiteX96" fmla="*/ 2071561 w 2233406"/>
              <a:gd name="connsiteY96" fmla="*/ 849663 h 1229989"/>
              <a:gd name="connsiteX97" fmla="*/ 2079653 w 2233406"/>
              <a:gd name="connsiteY97" fmla="*/ 861801 h 1229989"/>
              <a:gd name="connsiteX98" fmla="*/ 2095837 w 2233406"/>
              <a:gd name="connsiteY98" fmla="*/ 882032 h 1229989"/>
              <a:gd name="connsiteX99" fmla="*/ 2099883 w 2233406"/>
              <a:gd name="connsiteY99" fmla="*/ 894170 h 1229989"/>
              <a:gd name="connsiteX100" fmla="*/ 2116067 w 2233406"/>
              <a:gd name="connsiteY100" fmla="*/ 918446 h 1229989"/>
              <a:gd name="connsiteX101" fmla="*/ 2124159 w 2233406"/>
              <a:gd name="connsiteY101" fmla="*/ 942722 h 1229989"/>
              <a:gd name="connsiteX102" fmla="*/ 2128205 w 2233406"/>
              <a:gd name="connsiteY102" fmla="*/ 962952 h 1229989"/>
              <a:gd name="connsiteX103" fmla="*/ 2140343 w 2233406"/>
              <a:gd name="connsiteY103" fmla="*/ 999366 h 1229989"/>
              <a:gd name="connsiteX104" fmla="*/ 2148435 w 2233406"/>
              <a:gd name="connsiteY104" fmla="*/ 1023642 h 1229989"/>
              <a:gd name="connsiteX105" fmla="*/ 2152481 w 2233406"/>
              <a:gd name="connsiteY105" fmla="*/ 1035780 h 1229989"/>
              <a:gd name="connsiteX106" fmla="*/ 2160573 w 2233406"/>
              <a:gd name="connsiteY106" fmla="*/ 1047918 h 1229989"/>
              <a:gd name="connsiteX107" fmla="*/ 2168665 w 2233406"/>
              <a:gd name="connsiteY107" fmla="*/ 1072194 h 1229989"/>
              <a:gd name="connsiteX108" fmla="*/ 2176757 w 2233406"/>
              <a:gd name="connsiteY108" fmla="*/ 1096471 h 1229989"/>
              <a:gd name="connsiteX109" fmla="*/ 2180803 w 2233406"/>
              <a:gd name="connsiteY109" fmla="*/ 1112655 h 1229989"/>
              <a:gd name="connsiteX110" fmla="*/ 2188895 w 2233406"/>
              <a:gd name="connsiteY110" fmla="*/ 1124793 h 1229989"/>
              <a:gd name="connsiteX111" fmla="*/ 2192941 w 2233406"/>
              <a:gd name="connsiteY111" fmla="*/ 1136931 h 1229989"/>
              <a:gd name="connsiteX112" fmla="*/ 2209125 w 2233406"/>
              <a:gd name="connsiteY112" fmla="*/ 1161207 h 1229989"/>
              <a:gd name="connsiteX113" fmla="*/ 2217217 w 2233406"/>
              <a:gd name="connsiteY113" fmla="*/ 1185483 h 1229989"/>
              <a:gd name="connsiteX114" fmla="*/ 2221263 w 2233406"/>
              <a:gd name="connsiteY114" fmla="*/ 1197621 h 1229989"/>
              <a:gd name="connsiteX115" fmla="*/ 2229355 w 2233406"/>
              <a:gd name="connsiteY115" fmla="*/ 1209759 h 1229989"/>
              <a:gd name="connsiteX116" fmla="*/ 2233401 w 2233406"/>
              <a:gd name="connsiteY116" fmla="*/ 1229989 h 1229989"/>
              <a:gd name="connsiteX0" fmla="*/ 0 w 2414710"/>
              <a:gd name="connsiteY0" fmla="*/ 783880 h 1229989"/>
              <a:gd name="connsiteX1" fmla="*/ 209626 w 2414710"/>
              <a:gd name="connsiteY1" fmla="*/ 246807 h 1229989"/>
              <a:gd name="connsiteX2" fmla="*/ 213672 w 2414710"/>
              <a:gd name="connsiteY2" fmla="*/ 234669 h 1229989"/>
              <a:gd name="connsiteX3" fmla="*/ 221764 w 2414710"/>
              <a:gd name="connsiteY3" fmla="*/ 222531 h 1229989"/>
              <a:gd name="connsiteX4" fmla="*/ 225810 w 2414710"/>
              <a:gd name="connsiteY4" fmla="*/ 210393 h 1229989"/>
              <a:gd name="connsiteX5" fmla="*/ 241994 w 2414710"/>
              <a:gd name="connsiteY5" fmla="*/ 186117 h 1229989"/>
              <a:gd name="connsiteX6" fmla="*/ 254132 w 2414710"/>
              <a:gd name="connsiteY6" fmla="*/ 161840 h 1229989"/>
              <a:gd name="connsiteX7" fmla="*/ 258178 w 2414710"/>
              <a:gd name="connsiteY7" fmla="*/ 149702 h 1229989"/>
              <a:gd name="connsiteX8" fmla="*/ 266270 w 2414710"/>
              <a:gd name="connsiteY8" fmla="*/ 137564 h 1229989"/>
              <a:gd name="connsiteX9" fmla="*/ 270316 w 2414710"/>
              <a:gd name="connsiteY9" fmla="*/ 125426 h 1229989"/>
              <a:gd name="connsiteX10" fmla="*/ 286500 w 2414710"/>
              <a:gd name="connsiteY10" fmla="*/ 101150 h 1229989"/>
              <a:gd name="connsiteX11" fmla="*/ 290546 w 2414710"/>
              <a:gd name="connsiteY11" fmla="*/ 89012 h 1229989"/>
              <a:gd name="connsiteX12" fmla="*/ 306730 w 2414710"/>
              <a:gd name="connsiteY12" fmla="*/ 64736 h 1229989"/>
              <a:gd name="connsiteX13" fmla="*/ 326960 w 2414710"/>
              <a:gd name="connsiteY13" fmla="*/ 28322 h 1229989"/>
              <a:gd name="connsiteX14" fmla="*/ 375512 w 2414710"/>
              <a:gd name="connsiteY14" fmla="*/ 4046 h 1229989"/>
              <a:gd name="connsiteX15" fmla="*/ 387650 w 2414710"/>
              <a:gd name="connsiteY15" fmla="*/ 0 h 1229989"/>
              <a:gd name="connsiteX16" fmla="*/ 440249 w 2414710"/>
              <a:gd name="connsiteY16" fmla="*/ 12138 h 1229989"/>
              <a:gd name="connsiteX17" fmla="*/ 452387 w 2414710"/>
              <a:gd name="connsiteY17" fmla="*/ 16184 h 1229989"/>
              <a:gd name="connsiteX18" fmla="*/ 476663 w 2414710"/>
              <a:gd name="connsiteY18" fmla="*/ 32368 h 1229989"/>
              <a:gd name="connsiteX19" fmla="*/ 500939 w 2414710"/>
              <a:gd name="connsiteY19" fmla="*/ 48552 h 1229989"/>
              <a:gd name="connsiteX20" fmla="*/ 513077 w 2414710"/>
              <a:gd name="connsiteY20" fmla="*/ 52598 h 1229989"/>
              <a:gd name="connsiteX21" fmla="*/ 537353 w 2414710"/>
              <a:gd name="connsiteY21" fmla="*/ 68782 h 1229989"/>
              <a:gd name="connsiteX22" fmla="*/ 573767 w 2414710"/>
              <a:gd name="connsiteY22" fmla="*/ 93058 h 1229989"/>
              <a:gd name="connsiteX23" fmla="*/ 585905 w 2414710"/>
              <a:gd name="connsiteY23" fmla="*/ 101150 h 1229989"/>
              <a:gd name="connsiteX24" fmla="*/ 598043 w 2414710"/>
              <a:gd name="connsiteY24" fmla="*/ 109242 h 1229989"/>
              <a:gd name="connsiteX25" fmla="*/ 622320 w 2414710"/>
              <a:gd name="connsiteY25" fmla="*/ 121380 h 1229989"/>
              <a:gd name="connsiteX26" fmla="*/ 634458 w 2414710"/>
              <a:gd name="connsiteY26" fmla="*/ 125426 h 1229989"/>
              <a:gd name="connsiteX27" fmla="*/ 646596 w 2414710"/>
              <a:gd name="connsiteY27" fmla="*/ 133518 h 1229989"/>
              <a:gd name="connsiteX28" fmla="*/ 658734 w 2414710"/>
              <a:gd name="connsiteY28" fmla="*/ 137564 h 1229989"/>
              <a:gd name="connsiteX29" fmla="*/ 670872 w 2414710"/>
              <a:gd name="connsiteY29" fmla="*/ 145656 h 1229989"/>
              <a:gd name="connsiteX30" fmla="*/ 695148 w 2414710"/>
              <a:gd name="connsiteY30" fmla="*/ 153748 h 1229989"/>
              <a:gd name="connsiteX31" fmla="*/ 707286 w 2414710"/>
              <a:gd name="connsiteY31" fmla="*/ 161840 h 1229989"/>
              <a:gd name="connsiteX32" fmla="*/ 731562 w 2414710"/>
              <a:gd name="connsiteY32" fmla="*/ 169932 h 1229989"/>
              <a:gd name="connsiteX33" fmla="*/ 739654 w 2414710"/>
              <a:gd name="connsiteY33" fmla="*/ 178025 h 1229989"/>
              <a:gd name="connsiteX34" fmla="*/ 763930 w 2414710"/>
              <a:gd name="connsiteY34" fmla="*/ 186117 h 1229989"/>
              <a:gd name="connsiteX35" fmla="*/ 776068 w 2414710"/>
              <a:gd name="connsiteY35" fmla="*/ 190163 h 1229989"/>
              <a:gd name="connsiteX36" fmla="*/ 788206 w 2414710"/>
              <a:gd name="connsiteY36" fmla="*/ 198255 h 1229989"/>
              <a:gd name="connsiteX37" fmla="*/ 812482 w 2414710"/>
              <a:gd name="connsiteY37" fmla="*/ 206347 h 1229989"/>
              <a:gd name="connsiteX38" fmla="*/ 848897 w 2414710"/>
              <a:gd name="connsiteY38" fmla="*/ 218485 h 1229989"/>
              <a:gd name="connsiteX39" fmla="*/ 873173 w 2414710"/>
              <a:gd name="connsiteY39" fmla="*/ 230623 h 1229989"/>
              <a:gd name="connsiteX40" fmla="*/ 889357 w 2414710"/>
              <a:gd name="connsiteY40" fmla="*/ 234669 h 1229989"/>
              <a:gd name="connsiteX41" fmla="*/ 913633 w 2414710"/>
              <a:gd name="connsiteY41" fmla="*/ 242761 h 1229989"/>
              <a:gd name="connsiteX42" fmla="*/ 929817 w 2414710"/>
              <a:gd name="connsiteY42" fmla="*/ 246807 h 1229989"/>
              <a:gd name="connsiteX43" fmla="*/ 954093 w 2414710"/>
              <a:gd name="connsiteY43" fmla="*/ 254899 h 1229989"/>
              <a:gd name="connsiteX44" fmla="*/ 966231 w 2414710"/>
              <a:gd name="connsiteY44" fmla="*/ 258945 h 1229989"/>
              <a:gd name="connsiteX45" fmla="*/ 982415 w 2414710"/>
              <a:gd name="connsiteY45" fmla="*/ 262991 h 1229989"/>
              <a:gd name="connsiteX46" fmla="*/ 1018829 w 2414710"/>
              <a:gd name="connsiteY46" fmla="*/ 275129 h 1229989"/>
              <a:gd name="connsiteX47" fmla="*/ 1030967 w 2414710"/>
              <a:gd name="connsiteY47" fmla="*/ 279175 h 1229989"/>
              <a:gd name="connsiteX48" fmla="*/ 1067381 w 2414710"/>
              <a:gd name="connsiteY48" fmla="*/ 287267 h 1229989"/>
              <a:gd name="connsiteX49" fmla="*/ 1083566 w 2414710"/>
              <a:gd name="connsiteY49" fmla="*/ 291313 h 1229989"/>
              <a:gd name="connsiteX50" fmla="*/ 1107842 w 2414710"/>
              <a:gd name="connsiteY50" fmla="*/ 295359 h 1229989"/>
              <a:gd name="connsiteX51" fmla="*/ 1128072 w 2414710"/>
              <a:gd name="connsiteY51" fmla="*/ 299405 h 1229989"/>
              <a:gd name="connsiteX52" fmla="*/ 1152348 w 2414710"/>
              <a:gd name="connsiteY52" fmla="*/ 303451 h 1229989"/>
              <a:gd name="connsiteX53" fmla="*/ 1188762 w 2414710"/>
              <a:gd name="connsiteY53" fmla="*/ 311543 h 1229989"/>
              <a:gd name="connsiteX54" fmla="*/ 1229222 w 2414710"/>
              <a:gd name="connsiteY54" fmla="*/ 319635 h 1229989"/>
              <a:gd name="connsiteX55" fmla="*/ 1249452 w 2414710"/>
              <a:gd name="connsiteY55" fmla="*/ 323681 h 1229989"/>
              <a:gd name="connsiteX56" fmla="*/ 1269682 w 2414710"/>
              <a:gd name="connsiteY56" fmla="*/ 327727 h 1229989"/>
              <a:gd name="connsiteX57" fmla="*/ 1293958 w 2414710"/>
              <a:gd name="connsiteY57" fmla="*/ 331773 h 1229989"/>
              <a:gd name="connsiteX58" fmla="*/ 1314189 w 2414710"/>
              <a:gd name="connsiteY58" fmla="*/ 335819 h 1229989"/>
              <a:gd name="connsiteX59" fmla="*/ 1338465 w 2414710"/>
              <a:gd name="connsiteY59" fmla="*/ 339865 h 1229989"/>
              <a:gd name="connsiteX60" fmla="*/ 1378925 w 2414710"/>
              <a:gd name="connsiteY60" fmla="*/ 347957 h 1229989"/>
              <a:gd name="connsiteX61" fmla="*/ 1399155 w 2414710"/>
              <a:gd name="connsiteY61" fmla="*/ 352003 h 1229989"/>
              <a:gd name="connsiteX62" fmla="*/ 1415339 w 2414710"/>
              <a:gd name="connsiteY62" fmla="*/ 356049 h 1229989"/>
              <a:gd name="connsiteX63" fmla="*/ 1435569 w 2414710"/>
              <a:gd name="connsiteY63" fmla="*/ 360095 h 1229989"/>
              <a:gd name="connsiteX64" fmla="*/ 1471983 w 2414710"/>
              <a:gd name="connsiteY64" fmla="*/ 368187 h 1229989"/>
              <a:gd name="connsiteX65" fmla="*/ 1500305 w 2414710"/>
              <a:gd name="connsiteY65" fmla="*/ 372233 h 1229989"/>
              <a:gd name="connsiteX66" fmla="*/ 1569088 w 2414710"/>
              <a:gd name="connsiteY66" fmla="*/ 384371 h 1229989"/>
              <a:gd name="connsiteX67" fmla="*/ 1613594 w 2414710"/>
              <a:gd name="connsiteY67" fmla="*/ 392463 h 1229989"/>
              <a:gd name="connsiteX68" fmla="*/ 1637870 w 2414710"/>
              <a:gd name="connsiteY68" fmla="*/ 400555 h 1229989"/>
              <a:gd name="connsiteX69" fmla="*/ 1654054 w 2414710"/>
              <a:gd name="connsiteY69" fmla="*/ 404601 h 1229989"/>
              <a:gd name="connsiteX70" fmla="*/ 1678330 w 2414710"/>
              <a:gd name="connsiteY70" fmla="*/ 412694 h 1229989"/>
              <a:gd name="connsiteX71" fmla="*/ 1702606 w 2414710"/>
              <a:gd name="connsiteY71" fmla="*/ 420786 h 1229989"/>
              <a:gd name="connsiteX72" fmla="*/ 1775435 w 2414710"/>
              <a:gd name="connsiteY72" fmla="*/ 445062 h 1229989"/>
              <a:gd name="connsiteX73" fmla="*/ 1787573 w 2414710"/>
              <a:gd name="connsiteY73" fmla="*/ 449108 h 1229989"/>
              <a:gd name="connsiteX74" fmla="*/ 1799711 w 2414710"/>
              <a:gd name="connsiteY74" fmla="*/ 453154 h 1229989"/>
              <a:gd name="connsiteX75" fmla="*/ 1828033 w 2414710"/>
              <a:gd name="connsiteY75" fmla="*/ 469338 h 1229989"/>
              <a:gd name="connsiteX76" fmla="*/ 1840171 w 2414710"/>
              <a:gd name="connsiteY76" fmla="*/ 473384 h 1229989"/>
              <a:gd name="connsiteX77" fmla="*/ 1864447 w 2414710"/>
              <a:gd name="connsiteY77" fmla="*/ 489568 h 1229989"/>
              <a:gd name="connsiteX78" fmla="*/ 1876585 w 2414710"/>
              <a:gd name="connsiteY78" fmla="*/ 497660 h 1229989"/>
              <a:gd name="connsiteX79" fmla="*/ 1888723 w 2414710"/>
              <a:gd name="connsiteY79" fmla="*/ 505752 h 1229989"/>
              <a:gd name="connsiteX80" fmla="*/ 1908953 w 2414710"/>
              <a:gd name="connsiteY80" fmla="*/ 525982 h 1229989"/>
              <a:gd name="connsiteX81" fmla="*/ 1941321 w 2414710"/>
              <a:gd name="connsiteY81" fmla="*/ 554304 h 1229989"/>
              <a:gd name="connsiteX82" fmla="*/ 2002012 w 2414710"/>
              <a:gd name="connsiteY82" fmla="*/ 590718 h 1229989"/>
              <a:gd name="connsiteX83" fmla="*/ 2018196 w 2414710"/>
              <a:gd name="connsiteY83" fmla="*/ 606902 h 1229989"/>
              <a:gd name="connsiteX84" fmla="*/ 2070794 w 2414710"/>
              <a:gd name="connsiteY84" fmla="*/ 655455 h 1229989"/>
              <a:gd name="connsiteX85" fmla="*/ 2095070 w 2414710"/>
              <a:gd name="connsiteY85" fmla="*/ 671639 h 1229989"/>
              <a:gd name="connsiteX86" fmla="*/ 2107208 w 2414710"/>
              <a:gd name="connsiteY86" fmla="*/ 679731 h 1229989"/>
              <a:gd name="connsiteX87" fmla="*/ 2127438 w 2414710"/>
              <a:gd name="connsiteY87" fmla="*/ 699961 h 1229989"/>
              <a:gd name="connsiteX88" fmla="*/ 2151714 w 2414710"/>
              <a:gd name="connsiteY88" fmla="*/ 720191 h 1229989"/>
              <a:gd name="connsiteX89" fmla="*/ 2171944 w 2414710"/>
              <a:gd name="connsiteY89" fmla="*/ 740421 h 1229989"/>
              <a:gd name="connsiteX90" fmla="*/ 2180036 w 2414710"/>
              <a:gd name="connsiteY90" fmla="*/ 752559 h 1229989"/>
              <a:gd name="connsiteX91" fmla="*/ 2192174 w 2414710"/>
              <a:gd name="connsiteY91" fmla="*/ 764697 h 1229989"/>
              <a:gd name="connsiteX92" fmla="*/ 2200266 w 2414710"/>
              <a:gd name="connsiteY92" fmla="*/ 776835 h 1229989"/>
              <a:gd name="connsiteX93" fmla="*/ 2212404 w 2414710"/>
              <a:gd name="connsiteY93" fmla="*/ 788973 h 1229989"/>
              <a:gd name="connsiteX94" fmla="*/ 2228589 w 2414710"/>
              <a:gd name="connsiteY94" fmla="*/ 813249 h 1229989"/>
              <a:gd name="connsiteX95" fmla="*/ 2244773 w 2414710"/>
              <a:gd name="connsiteY95" fmla="*/ 837525 h 1229989"/>
              <a:gd name="connsiteX96" fmla="*/ 2252865 w 2414710"/>
              <a:gd name="connsiteY96" fmla="*/ 849663 h 1229989"/>
              <a:gd name="connsiteX97" fmla="*/ 2260957 w 2414710"/>
              <a:gd name="connsiteY97" fmla="*/ 861801 h 1229989"/>
              <a:gd name="connsiteX98" fmla="*/ 2277141 w 2414710"/>
              <a:gd name="connsiteY98" fmla="*/ 882032 h 1229989"/>
              <a:gd name="connsiteX99" fmla="*/ 2281187 w 2414710"/>
              <a:gd name="connsiteY99" fmla="*/ 894170 h 1229989"/>
              <a:gd name="connsiteX100" fmla="*/ 2297371 w 2414710"/>
              <a:gd name="connsiteY100" fmla="*/ 918446 h 1229989"/>
              <a:gd name="connsiteX101" fmla="*/ 2305463 w 2414710"/>
              <a:gd name="connsiteY101" fmla="*/ 942722 h 1229989"/>
              <a:gd name="connsiteX102" fmla="*/ 2309509 w 2414710"/>
              <a:gd name="connsiteY102" fmla="*/ 962952 h 1229989"/>
              <a:gd name="connsiteX103" fmla="*/ 2321647 w 2414710"/>
              <a:gd name="connsiteY103" fmla="*/ 999366 h 1229989"/>
              <a:gd name="connsiteX104" fmla="*/ 2329739 w 2414710"/>
              <a:gd name="connsiteY104" fmla="*/ 1023642 h 1229989"/>
              <a:gd name="connsiteX105" fmla="*/ 2333785 w 2414710"/>
              <a:gd name="connsiteY105" fmla="*/ 1035780 h 1229989"/>
              <a:gd name="connsiteX106" fmla="*/ 2341877 w 2414710"/>
              <a:gd name="connsiteY106" fmla="*/ 1047918 h 1229989"/>
              <a:gd name="connsiteX107" fmla="*/ 2349969 w 2414710"/>
              <a:gd name="connsiteY107" fmla="*/ 1072194 h 1229989"/>
              <a:gd name="connsiteX108" fmla="*/ 2358061 w 2414710"/>
              <a:gd name="connsiteY108" fmla="*/ 1096471 h 1229989"/>
              <a:gd name="connsiteX109" fmla="*/ 2362107 w 2414710"/>
              <a:gd name="connsiteY109" fmla="*/ 1112655 h 1229989"/>
              <a:gd name="connsiteX110" fmla="*/ 2370199 w 2414710"/>
              <a:gd name="connsiteY110" fmla="*/ 1124793 h 1229989"/>
              <a:gd name="connsiteX111" fmla="*/ 2374245 w 2414710"/>
              <a:gd name="connsiteY111" fmla="*/ 1136931 h 1229989"/>
              <a:gd name="connsiteX112" fmla="*/ 2390429 w 2414710"/>
              <a:gd name="connsiteY112" fmla="*/ 1161207 h 1229989"/>
              <a:gd name="connsiteX113" fmla="*/ 2398521 w 2414710"/>
              <a:gd name="connsiteY113" fmla="*/ 1185483 h 1229989"/>
              <a:gd name="connsiteX114" fmla="*/ 2402567 w 2414710"/>
              <a:gd name="connsiteY114" fmla="*/ 1197621 h 1229989"/>
              <a:gd name="connsiteX115" fmla="*/ 2410659 w 2414710"/>
              <a:gd name="connsiteY115" fmla="*/ 1209759 h 1229989"/>
              <a:gd name="connsiteX116" fmla="*/ 2414705 w 2414710"/>
              <a:gd name="connsiteY116" fmla="*/ 1229989 h 1229989"/>
              <a:gd name="connsiteX0" fmla="*/ 0 w 2788480"/>
              <a:gd name="connsiteY0" fmla="*/ 1187685 h 1229989"/>
              <a:gd name="connsiteX1" fmla="*/ 583396 w 2788480"/>
              <a:gd name="connsiteY1" fmla="*/ 246807 h 1229989"/>
              <a:gd name="connsiteX2" fmla="*/ 587442 w 2788480"/>
              <a:gd name="connsiteY2" fmla="*/ 234669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2165 w 2790645"/>
              <a:gd name="connsiteY0" fmla="*/ 1187685 h 1229989"/>
              <a:gd name="connsiteX1" fmla="*/ 64953 w 2790645"/>
              <a:gd name="connsiteY1" fmla="*/ 1121160 h 1229989"/>
              <a:gd name="connsiteX2" fmla="*/ 589607 w 2790645"/>
              <a:gd name="connsiteY2" fmla="*/ 234669 h 1229989"/>
              <a:gd name="connsiteX3" fmla="*/ 597699 w 2790645"/>
              <a:gd name="connsiteY3" fmla="*/ 222531 h 1229989"/>
              <a:gd name="connsiteX4" fmla="*/ 601745 w 2790645"/>
              <a:gd name="connsiteY4" fmla="*/ 210393 h 1229989"/>
              <a:gd name="connsiteX5" fmla="*/ 617929 w 2790645"/>
              <a:gd name="connsiteY5" fmla="*/ 186117 h 1229989"/>
              <a:gd name="connsiteX6" fmla="*/ 630067 w 2790645"/>
              <a:gd name="connsiteY6" fmla="*/ 161840 h 1229989"/>
              <a:gd name="connsiteX7" fmla="*/ 634113 w 2790645"/>
              <a:gd name="connsiteY7" fmla="*/ 149702 h 1229989"/>
              <a:gd name="connsiteX8" fmla="*/ 642205 w 2790645"/>
              <a:gd name="connsiteY8" fmla="*/ 137564 h 1229989"/>
              <a:gd name="connsiteX9" fmla="*/ 646251 w 2790645"/>
              <a:gd name="connsiteY9" fmla="*/ 125426 h 1229989"/>
              <a:gd name="connsiteX10" fmla="*/ 662435 w 2790645"/>
              <a:gd name="connsiteY10" fmla="*/ 101150 h 1229989"/>
              <a:gd name="connsiteX11" fmla="*/ 666481 w 2790645"/>
              <a:gd name="connsiteY11" fmla="*/ 89012 h 1229989"/>
              <a:gd name="connsiteX12" fmla="*/ 682665 w 2790645"/>
              <a:gd name="connsiteY12" fmla="*/ 64736 h 1229989"/>
              <a:gd name="connsiteX13" fmla="*/ 702895 w 2790645"/>
              <a:gd name="connsiteY13" fmla="*/ 28322 h 1229989"/>
              <a:gd name="connsiteX14" fmla="*/ 751447 w 2790645"/>
              <a:gd name="connsiteY14" fmla="*/ 4046 h 1229989"/>
              <a:gd name="connsiteX15" fmla="*/ 763585 w 2790645"/>
              <a:gd name="connsiteY15" fmla="*/ 0 h 1229989"/>
              <a:gd name="connsiteX16" fmla="*/ 816184 w 2790645"/>
              <a:gd name="connsiteY16" fmla="*/ 12138 h 1229989"/>
              <a:gd name="connsiteX17" fmla="*/ 828322 w 2790645"/>
              <a:gd name="connsiteY17" fmla="*/ 16184 h 1229989"/>
              <a:gd name="connsiteX18" fmla="*/ 852598 w 2790645"/>
              <a:gd name="connsiteY18" fmla="*/ 32368 h 1229989"/>
              <a:gd name="connsiteX19" fmla="*/ 876874 w 2790645"/>
              <a:gd name="connsiteY19" fmla="*/ 48552 h 1229989"/>
              <a:gd name="connsiteX20" fmla="*/ 889012 w 2790645"/>
              <a:gd name="connsiteY20" fmla="*/ 52598 h 1229989"/>
              <a:gd name="connsiteX21" fmla="*/ 913288 w 2790645"/>
              <a:gd name="connsiteY21" fmla="*/ 68782 h 1229989"/>
              <a:gd name="connsiteX22" fmla="*/ 949702 w 2790645"/>
              <a:gd name="connsiteY22" fmla="*/ 93058 h 1229989"/>
              <a:gd name="connsiteX23" fmla="*/ 961840 w 2790645"/>
              <a:gd name="connsiteY23" fmla="*/ 101150 h 1229989"/>
              <a:gd name="connsiteX24" fmla="*/ 973978 w 2790645"/>
              <a:gd name="connsiteY24" fmla="*/ 109242 h 1229989"/>
              <a:gd name="connsiteX25" fmla="*/ 998255 w 2790645"/>
              <a:gd name="connsiteY25" fmla="*/ 121380 h 1229989"/>
              <a:gd name="connsiteX26" fmla="*/ 1010393 w 2790645"/>
              <a:gd name="connsiteY26" fmla="*/ 125426 h 1229989"/>
              <a:gd name="connsiteX27" fmla="*/ 1022531 w 2790645"/>
              <a:gd name="connsiteY27" fmla="*/ 133518 h 1229989"/>
              <a:gd name="connsiteX28" fmla="*/ 1034669 w 2790645"/>
              <a:gd name="connsiteY28" fmla="*/ 137564 h 1229989"/>
              <a:gd name="connsiteX29" fmla="*/ 1046807 w 2790645"/>
              <a:gd name="connsiteY29" fmla="*/ 145656 h 1229989"/>
              <a:gd name="connsiteX30" fmla="*/ 1071083 w 2790645"/>
              <a:gd name="connsiteY30" fmla="*/ 153748 h 1229989"/>
              <a:gd name="connsiteX31" fmla="*/ 1083221 w 2790645"/>
              <a:gd name="connsiteY31" fmla="*/ 161840 h 1229989"/>
              <a:gd name="connsiteX32" fmla="*/ 1107497 w 2790645"/>
              <a:gd name="connsiteY32" fmla="*/ 169932 h 1229989"/>
              <a:gd name="connsiteX33" fmla="*/ 1115589 w 2790645"/>
              <a:gd name="connsiteY33" fmla="*/ 178025 h 1229989"/>
              <a:gd name="connsiteX34" fmla="*/ 1139865 w 2790645"/>
              <a:gd name="connsiteY34" fmla="*/ 186117 h 1229989"/>
              <a:gd name="connsiteX35" fmla="*/ 1152003 w 2790645"/>
              <a:gd name="connsiteY35" fmla="*/ 190163 h 1229989"/>
              <a:gd name="connsiteX36" fmla="*/ 1164141 w 2790645"/>
              <a:gd name="connsiteY36" fmla="*/ 198255 h 1229989"/>
              <a:gd name="connsiteX37" fmla="*/ 1188417 w 2790645"/>
              <a:gd name="connsiteY37" fmla="*/ 206347 h 1229989"/>
              <a:gd name="connsiteX38" fmla="*/ 1224832 w 2790645"/>
              <a:gd name="connsiteY38" fmla="*/ 218485 h 1229989"/>
              <a:gd name="connsiteX39" fmla="*/ 1249108 w 2790645"/>
              <a:gd name="connsiteY39" fmla="*/ 230623 h 1229989"/>
              <a:gd name="connsiteX40" fmla="*/ 1265292 w 2790645"/>
              <a:gd name="connsiteY40" fmla="*/ 234669 h 1229989"/>
              <a:gd name="connsiteX41" fmla="*/ 1289568 w 2790645"/>
              <a:gd name="connsiteY41" fmla="*/ 242761 h 1229989"/>
              <a:gd name="connsiteX42" fmla="*/ 1305752 w 2790645"/>
              <a:gd name="connsiteY42" fmla="*/ 246807 h 1229989"/>
              <a:gd name="connsiteX43" fmla="*/ 1330028 w 2790645"/>
              <a:gd name="connsiteY43" fmla="*/ 254899 h 1229989"/>
              <a:gd name="connsiteX44" fmla="*/ 1342166 w 2790645"/>
              <a:gd name="connsiteY44" fmla="*/ 258945 h 1229989"/>
              <a:gd name="connsiteX45" fmla="*/ 1358350 w 2790645"/>
              <a:gd name="connsiteY45" fmla="*/ 262991 h 1229989"/>
              <a:gd name="connsiteX46" fmla="*/ 1394764 w 2790645"/>
              <a:gd name="connsiteY46" fmla="*/ 275129 h 1229989"/>
              <a:gd name="connsiteX47" fmla="*/ 1406902 w 2790645"/>
              <a:gd name="connsiteY47" fmla="*/ 279175 h 1229989"/>
              <a:gd name="connsiteX48" fmla="*/ 1443316 w 2790645"/>
              <a:gd name="connsiteY48" fmla="*/ 287267 h 1229989"/>
              <a:gd name="connsiteX49" fmla="*/ 1459501 w 2790645"/>
              <a:gd name="connsiteY49" fmla="*/ 291313 h 1229989"/>
              <a:gd name="connsiteX50" fmla="*/ 1483777 w 2790645"/>
              <a:gd name="connsiteY50" fmla="*/ 295359 h 1229989"/>
              <a:gd name="connsiteX51" fmla="*/ 1504007 w 2790645"/>
              <a:gd name="connsiteY51" fmla="*/ 299405 h 1229989"/>
              <a:gd name="connsiteX52" fmla="*/ 1528283 w 2790645"/>
              <a:gd name="connsiteY52" fmla="*/ 303451 h 1229989"/>
              <a:gd name="connsiteX53" fmla="*/ 1564697 w 2790645"/>
              <a:gd name="connsiteY53" fmla="*/ 311543 h 1229989"/>
              <a:gd name="connsiteX54" fmla="*/ 1605157 w 2790645"/>
              <a:gd name="connsiteY54" fmla="*/ 319635 h 1229989"/>
              <a:gd name="connsiteX55" fmla="*/ 1625387 w 2790645"/>
              <a:gd name="connsiteY55" fmla="*/ 323681 h 1229989"/>
              <a:gd name="connsiteX56" fmla="*/ 1645617 w 2790645"/>
              <a:gd name="connsiteY56" fmla="*/ 327727 h 1229989"/>
              <a:gd name="connsiteX57" fmla="*/ 1669893 w 2790645"/>
              <a:gd name="connsiteY57" fmla="*/ 331773 h 1229989"/>
              <a:gd name="connsiteX58" fmla="*/ 1690124 w 2790645"/>
              <a:gd name="connsiteY58" fmla="*/ 335819 h 1229989"/>
              <a:gd name="connsiteX59" fmla="*/ 1714400 w 2790645"/>
              <a:gd name="connsiteY59" fmla="*/ 339865 h 1229989"/>
              <a:gd name="connsiteX60" fmla="*/ 1754860 w 2790645"/>
              <a:gd name="connsiteY60" fmla="*/ 347957 h 1229989"/>
              <a:gd name="connsiteX61" fmla="*/ 1775090 w 2790645"/>
              <a:gd name="connsiteY61" fmla="*/ 352003 h 1229989"/>
              <a:gd name="connsiteX62" fmla="*/ 1791274 w 2790645"/>
              <a:gd name="connsiteY62" fmla="*/ 356049 h 1229989"/>
              <a:gd name="connsiteX63" fmla="*/ 1811504 w 2790645"/>
              <a:gd name="connsiteY63" fmla="*/ 360095 h 1229989"/>
              <a:gd name="connsiteX64" fmla="*/ 1847918 w 2790645"/>
              <a:gd name="connsiteY64" fmla="*/ 368187 h 1229989"/>
              <a:gd name="connsiteX65" fmla="*/ 1876240 w 2790645"/>
              <a:gd name="connsiteY65" fmla="*/ 372233 h 1229989"/>
              <a:gd name="connsiteX66" fmla="*/ 1945023 w 2790645"/>
              <a:gd name="connsiteY66" fmla="*/ 384371 h 1229989"/>
              <a:gd name="connsiteX67" fmla="*/ 1989529 w 2790645"/>
              <a:gd name="connsiteY67" fmla="*/ 392463 h 1229989"/>
              <a:gd name="connsiteX68" fmla="*/ 2013805 w 2790645"/>
              <a:gd name="connsiteY68" fmla="*/ 400555 h 1229989"/>
              <a:gd name="connsiteX69" fmla="*/ 2029989 w 2790645"/>
              <a:gd name="connsiteY69" fmla="*/ 404601 h 1229989"/>
              <a:gd name="connsiteX70" fmla="*/ 2054265 w 2790645"/>
              <a:gd name="connsiteY70" fmla="*/ 412694 h 1229989"/>
              <a:gd name="connsiteX71" fmla="*/ 2078541 w 2790645"/>
              <a:gd name="connsiteY71" fmla="*/ 420786 h 1229989"/>
              <a:gd name="connsiteX72" fmla="*/ 2151370 w 2790645"/>
              <a:gd name="connsiteY72" fmla="*/ 445062 h 1229989"/>
              <a:gd name="connsiteX73" fmla="*/ 2163508 w 2790645"/>
              <a:gd name="connsiteY73" fmla="*/ 449108 h 1229989"/>
              <a:gd name="connsiteX74" fmla="*/ 2175646 w 2790645"/>
              <a:gd name="connsiteY74" fmla="*/ 453154 h 1229989"/>
              <a:gd name="connsiteX75" fmla="*/ 2203968 w 2790645"/>
              <a:gd name="connsiteY75" fmla="*/ 469338 h 1229989"/>
              <a:gd name="connsiteX76" fmla="*/ 2216106 w 2790645"/>
              <a:gd name="connsiteY76" fmla="*/ 473384 h 1229989"/>
              <a:gd name="connsiteX77" fmla="*/ 2240382 w 2790645"/>
              <a:gd name="connsiteY77" fmla="*/ 489568 h 1229989"/>
              <a:gd name="connsiteX78" fmla="*/ 2252520 w 2790645"/>
              <a:gd name="connsiteY78" fmla="*/ 497660 h 1229989"/>
              <a:gd name="connsiteX79" fmla="*/ 2264658 w 2790645"/>
              <a:gd name="connsiteY79" fmla="*/ 505752 h 1229989"/>
              <a:gd name="connsiteX80" fmla="*/ 2284888 w 2790645"/>
              <a:gd name="connsiteY80" fmla="*/ 525982 h 1229989"/>
              <a:gd name="connsiteX81" fmla="*/ 2317256 w 2790645"/>
              <a:gd name="connsiteY81" fmla="*/ 554304 h 1229989"/>
              <a:gd name="connsiteX82" fmla="*/ 2377947 w 2790645"/>
              <a:gd name="connsiteY82" fmla="*/ 590718 h 1229989"/>
              <a:gd name="connsiteX83" fmla="*/ 2394131 w 2790645"/>
              <a:gd name="connsiteY83" fmla="*/ 606902 h 1229989"/>
              <a:gd name="connsiteX84" fmla="*/ 2446729 w 2790645"/>
              <a:gd name="connsiteY84" fmla="*/ 655455 h 1229989"/>
              <a:gd name="connsiteX85" fmla="*/ 2471005 w 2790645"/>
              <a:gd name="connsiteY85" fmla="*/ 671639 h 1229989"/>
              <a:gd name="connsiteX86" fmla="*/ 2483143 w 2790645"/>
              <a:gd name="connsiteY86" fmla="*/ 679731 h 1229989"/>
              <a:gd name="connsiteX87" fmla="*/ 2503373 w 2790645"/>
              <a:gd name="connsiteY87" fmla="*/ 699961 h 1229989"/>
              <a:gd name="connsiteX88" fmla="*/ 2527649 w 2790645"/>
              <a:gd name="connsiteY88" fmla="*/ 720191 h 1229989"/>
              <a:gd name="connsiteX89" fmla="*/ 2547879 w 2790645"/>
              <a:gd name="connsiteY89" fmla="*/ 740421 h 1229989"/>
              <a:gd name="connsiteX90" fmla="*/ 2555971 w 2790645"/>
              <a:gd name="connsiteY90" fmla="*/ 752559 h 1229989"/>
              <a:gd name="connsiteX91" fmla="*/ 2568109 w 2790645"/>
              <a:gd name="connsiteY91" fmla="*/ 764697 h 1229989"/>
              <a:gd name="connsiteX92" fmla="*/ 2576201 w 2790645"/>
              <a:gd name="connsiteY92" fmla="*/ 776835 h 1229989"/>
              <a:gd name="connsiteX93" fmla="*/ 2588339 w 2790645"/>
              <a:gd name="connsiteY93" fmla="*/ 788973 h 1229989"/>
              <a:gd name="connsiteX94" fmla="*/ 2604524 w 2790645"/>
              <a:gd name="connsiteY94" fmla="*/ 813249 h 1229989"/>
              <a:gd name="connsiteX95" fmla="*/ 2620708 w 2790645"/>
              <a:gd name="connsiteY95" fmla="*/ 837525 h 1229989"/>
              <a:gd name="connsiteX96" fmla="*/ 2628800 w 2790645"/>
              <a:gd name="connsiteY96" fmla="*/ 849663 h 1229989"/>
              <a:gd name="connsiteX97" fmla="*/ 2636892 w 2790645"/>
              <a:gd name="connsiteY97" fmla="*/ 861801 h 1229989"/>
              <a:gd name="connsiteX98" fmla="*/ 2653076 w 2790645"/>
              <a:gd name="connsiteY98" fmla="*/ 882032 h 1229989"/>
              <a:gd name="connsiteX99" fmla="*/ 2657122 w 2790645"/>
              <a:gd name="connsiteY99" fmla="*/ 894170 h 1229989"/>
              <a:gd name="connsiteX100" fmla="*/ 2673306 w 2790645"/>
              <a:gd name="connsiteY100" fmla="*/ 918446 h 1229989"/>
              <a:gd name="connsiteX101" fmla="*/ 2681398 w 2790645"/>
              <a:gd name="connsiteY101" fmla="*/ 942722 h 1229989"/>
              <a:gd name="connsiteX102" fmla="*/ 2685444 w 2790645"/>
              <a:gd name="connsiteY102" fmla="*/ 962952 h 1229989"/>
              <a:gd name="connsiteX103" fmla="*/ 2697582 w 2790645"/>
              <a:gd name="connsiteY103" fmla="*/ 999366 h 1229989"/>
              <a:gd name="connsiteX104" fmla="*/ 2705674 w 2790645"/>
              <a:gd name="connsiteY104" fmla="*/ 1023642 h 1229989"/>
              <a:gd name="connsiteX105" fmla="*/ 2709720 w 2790645"/>
              <a:gd name="connsiteY105" fmla="*/ 1035780 h 1229989"/>
              <a:gd name="connsiteX106" fmla="*/ 2717812 w 2790645"/>
              <a:gd name="connsiteY106" fmla="*/ 1047918 h 1229989"/>
              <a:gd name="connsiteX107" fmla="*/ 2725904 w 2790645"/>
              <a:gd name="connsiteY107" fmla="*/ 1072194 h 1229989"/>
              <a:gd name="connsiteX108" fmla="*/ 2733996 w 2790645"/>
              <a:gd name="connsiteY108" fmla="*/ 1096471 h 1229989"/>
              <a:gd name="connsiteX109" fmla="*/ 2738042 w 2790645"/>
              <a:gd name="connsiteY109" fmla="*/ 1112655 h 1229989"/>
              <a:gd name="connsiteX110" fmla="*/ 2746134 w 2790645"/>
              <a:gd name="connsiteY110" fmla="*/ 1124793 h 1229989"/>
              <a:gd name="connsiteX111" fmla="*/ 2750180 w 2790645"/>
              <a:gd name="connsiteY111" fmla="*/ 1136931 h 1229989"/>
              <a:gd name="connsiteX112" fmla="*/ 2766364 w 2790645"/>
              <a:gd name="connsiteY112" fmla="*/ 1161207 h 1229989"/>
              <a:gd name="connsiteX113" fmla="*/ 2774456 w 2790645"/>
              <a:gd name="connsiteY113" fmla="*/ 1185483 h 1229989"/>
              <a:gd name="connsiteX114" fmla="*/ 2778502 w 2790645"/>
              <a:gd name="connsiteY114" fmla="*/ 1197621 h 1229989"/>
              <a:gd name="connsiteX115" fmla="*/ 2786594 w 2790645"/>
              <a:gd name="connsiteY115" fmla="*/ 1209759 h 1229989"/>
              <a:gd name="connsiteX116" fmla="*/ 2790640 w 2790645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425335 w 2788480"/>
              <a:gd name="connsiteY3" fmla="*/ 31931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4086 w 2788480"/>
              <a:gd name="connsiteY8" fmla="*/ 125426 h 1229989"/>
              <a:gd name="connsiteX9" fmla="*/ 660270 w 2788480"/>
              <a:gd name="connsiteY9" fmla="*/ 101150 h 1229989"/>
              <a:gd name="connsiteX10" fmla="*/ 664316 w 2788480"/>
              <a:gd name="connsiteY10" fmla="*/ 89012 h 1229989"/>
              <a:gd name="connsiteX11" fmla="*/ 680500 w 2788480"/>
              <a:gd name="connsiteY11" fmla="*/ 64736 h 1229989"/>
              <a:gd name="connsiteX12" fmla="*/ 700730 w 2788480"/>
              <a:gd name="connsiteY12" fmla="*/ 28322 h 1229989"/>
              <a:gd name="connsiteX13" fmla="*/ 749282 w 2788480"/>
              <a:gd name="connsiteY13" fmla="*/ 4046 h 1229989"/>
              <a:gd name="connsiteX14" fmla="*/ 761420 w 2788480"/>
              <a:gd name="connsiteY14" fmla="*/ 0 h 1229989"/>
              <a:gd name="connsiteX15" fmla="*/ 814019 w 2788480"/>
              <a:gd name="connsiteY15" fmla="*/ 12138 h 1229989"/>
              <a:gd name="connsiteX16" fmla="*/ 826157 w 2788480"/>
              <a:gd name="connsiteY16" fmla="*/ 16184 h 1229989"/>
              <a:gd name="connsiteX17" fmla="*/ 850433 w 2788480"/>
              <a:gd name="connsiteY17" fmla="*/ 32368 h 1229989"/>
              <a:gd name="connsiteX18" fmla="*/ 874709 w 2788480"/>
              <a:gd name="connsiteY18" fmla="*/ 48552 h 1229989"/>
              <a:gd name="connsiteX19" fmla="*/ 886847 w 2788480"/>
              <a:gd name="connsiteY19" fmla="*/ 52598 h 1229989"/>
              <a:gd name="connsiteX20" fmla="*/ 911123 w 2788480"/>
              <a:gd name="connsiteY20" fmla="*/ 68782 h 1229989"/>
              <a:gd name="connsiteX21" fmla="*/ 947537 w 2788480"/>
              <a:gd name="connsiteY21" fmla="*/ 93058 h 1229989"/>
              <a:gd name="connsiteX22" fmla="*/ 959675 w 2788480"/>
              <a:gd name="connsiteY22" fmla="*/ 101150 h 1229989"/>
              <a:gd name="connsiteX23" fmla="*/ 971813 w 2788480"/>
              <a:gd name="connsiteY23" fmla="*/ 109242 h 1229989"/>
              <a:gd name="connsiteX24" fmla="*/ 996090 w 2788480"/>
              <a:gd name="connsiteY24" fmla="*/ 121380 h 1229989"/>
              <a:gd name="connsiteX25" fmla="*/ 1008228 w 2788480"/>
              <a:gd name="connsiteY25" fmla="*/ 125426 h 1229989"/>
              <a:gd name="connsiteX26" fmla="*/ 1020366 w 2788480"/>
              <a:gd name="connsiteY26" fmla="*/ 133518 h 1229989"/>
              <a:gd name="connsiteX27" fmla="*/ 1032504 w 2788480"/>
              <a:gd name="connsiteY27" fmla="*/ 137564 h 1229989"/>
              <a:gd name="connsiteX28" fmla="*/ 1044642 w 2788480"/>
              <a:gd name="connsiteY28" fmla="*/ 145656 h 1229989"/>
              <a:gd name="connsiteX29" fmla="*/ 1068918 w 2788480"/>
              <a:gd name="connsiteY29" fmla="*/ 153748 h 1229989"/>
              <a:gd name="connsiteX30" fmla="*/ 1081056 w 2788480"/>
              <a:gd name="connsiteY30" fmla="*/ 161840 h 1229989"/>
              <a:gd name="connsiteX31" fmla="*/ 1105332 w 2788480"/>
              <a:gd name="connsiteY31" fmla="*/ 169932 h 1229989"/>
              <a:gd name="connsiteX32" fmla="*/ 1113424 w 2788480"/>
              <a:gd name="connsiteY32" fmla="*/ 178025 h 1229989"/>
              <a:gd name="connsiteX33" fmla="*/ 1137700 w 2788480"/>
              <a:gd name="connsiteY33" fmla="*/ 186117 h 1229989"/>
              <a:gd name="connsiteX34" fmla="*/ 1149838 w 2788480"/>
              <a:gd name="connsiteY34" fmla="*/ 190163 h 1229989"/>
              <a:gd name="connsiteX35" fmla="*/ 1161976 w 2788480"/>
              <a:gd name="connsiteY35" fmla="*/ 198255 h 1229989"/>
              <a:gd name="connsiteX36" fmla="*/ 1186252 w 2788480"/>
              <a:gd name="connsiteY36" fmla="*/ 206347 h 1229989"/>
              <a:gd name="connsiteX37" fmla="*/ 1222667 w 2788480"/>
              <a:gd name="connsiteY37" fmla="*/ 218485 h 1229989"/>
              <a:gd name="connsiteX38" fmla="*/ 1246943 w 2788480"/>
              <a:gd name="connsiteY38" fmla="*/ 230623 h 1229989"/>
              <a:gd name="connsiteX39" fmla="*/ 1263127 w 2788480"/>
              <a:gd name="connsiteY39" fmla="*/ 234669 h 1229989"/>
              <a:gd name="connsiteX40" fmla="*/ 1287403 w 2788480"/>
              <a:gd name="connsiteY40" fmla="*/ 242761 h 1229989"/>
              <a:gd name="connsiteX41" fmla="*/ 1303587 w 2788480"/>
              <a:gd name="connsiteY41" fmla="*/ 246807 h 1229989"/>
              <a:gd name="connsiteX42" fmla="*/ 1327863 w 2788480"/>
              <a:gd name="connsiteY42" fmla="*/ 254899 h 1229989"/>
              <a:gd name="connsiteX43" fmla="*/ 1340001 w 2788480"/>
              <a:gd name="connsiteY43" fmla="*/ 258945 h 1229989"/>
              <a:gd name="connsiteX44" fmla="*/ 1356185 w 2788480"/>
              <a:gd name="connsiteY44" fmla="*/ 262991 h 1229989"/>
              <a:gd name="connsiteX45" fmla="*/ 1392599 w 2788480"/>
              <a:gd name="connsiteY45" fmla="*/ 275129 h 1229989"/>
              <a:gd name="connsiteX46" fmla="*/ 1404737 w 2788480"/>
              <a:gd name="connsiteY46" fmla="*/ 279175 h 1229989"/>
              <a:gd name="connsiteX47" fmla="*/ 1441151 w 2788480"/>
              <a:gd name="connsiteY47" fmla="*/ 287267 h 1229989"/>
              <a:gd name="connsiteX48" fmla="*/ 1457336 w 2788480"/>
              <a:gd name="connsiteY48" fmla="*/ 291313 h 1229989"/>
              <a:gd name="connsiteX49" fmla="*/ 1481612 w 2788480"/>
              <a:gd name="connsiteY49" fmla="*/ 295359 h 1229989"/>
              <a:gd name="connsiteX50" fmla="*/ 1501842 w 2788480"/>
              <a:gd name="connsiteY50" fmla="*/ 299405 h 1229989"/>
              <a:gd name="connsiteX51" fmla="*/ 1526118 w 2788480"/>
              <a:gd name="connsiteY51" fmla="*/ 303451 h 1229989"/>
              <a:gd name="connsiteX52" fmla="*/ 1562532 w 2788480"/>
              <a:gd name="connsiteY52" fmla="*/ 311543 h 1229989"/>
              <a:gd name="connsiteX53" fmla="*/ 1602992 w 2788480"/>
              <a:gd name="connsiteY53" fmla="*/ 319635 h 1229989"/>
              <a:gd name="connsiteX54" fmla="*/ 1623222 w 2788480"/>
              <a:gd name="connsiteY54" fmla="*/ 323681 h 1229989"/>
              <a:gd name="connsiteX55" fmla="*/ 1643452 w 2788480"/>
              <a:gd name="connsiteY55" fmla="*/ 327727 h 1229989"/>
              <a:gd name="connsiteX56" fmla="*/ 1667728 w 2788480"/>
              <a:gd name="connsiteY56" fmla="*/ 331773 h 1229989"/>
              <a:gd name="connsiteX57" fmla="*/ 1687959 w 2788480"/>
              <a:gd name="connsiteY57" fmla="*/ 335819 h 1229989"/>
              <a:gd name="connsiteX58" fmla="*/ 1712235 w 2788480"/>
              <a:gd name="connsiteY58" fmla="*/ 339865 h 1229989"/>
              <a:gd name="connsiteX59" fmla="*/ 1752695 w 2788480"/>
              <a:gd name="connsiteY59" fmla="*/ 347957 h 1229989"/>
              <a:gd name="connsiteX60" fmla="*/ 1772925 w 2788480"/>
              <a:gd name="connsiteY60" fmla="*/ 352003 h 1229989"/>
              <a:gd name="connsiteX61" fmla="*/ 1789109 w 2788480"/>
              <a:gd name="connsiteY61" fmla="*/ 356049 h 1229989"/>
              <a:gd name="connsiteX62" fmla="*/ 1809339 w 2788480"/>
              <a:gd name="connsiteY62" fmla="*/ 360095 h 1229989"/>
              <a:gd name="connsiteX63" fmla="*/ 1845753 w 2788480"/>
              <a:gd name="connsiteY63" fmla="*/ 368187 h 1229989"/>
              <a:gd name="connsiteX64" fmla="*/ 1874075 w 2788480"/>
              <a:gd name="connsiteY64" fmla="*/ 372233 h 1229989"/>
              <a:gd name="connsiteX65" fmla="*/ 1942858 w 2788480"/>
              <a:gd name="connsiteY65" fmla="*/ 384371 h 1229989"/>
              <a:gd name="connsiteX66" fmla="*/ 1987364 w 2788480"/>
              <a:gd name="connsiteY66" fmla="*/ 392463 h 1229989"/>
              <a:gd name="connsiteX67" fmla="*/ 2011640 w 2788480"/>
              <a:gd name="connsiteY67" fmla="*/ 400555 h 1229989"/>
              <a:gd name="connsiteX68" fmla="*/ 2027824 w 2788480"/>
              <a:gd name="connsiteY68" fmla="*/ 404601 h 1229989"/>
              <a:gd name="connsiteX69" fmla="*/ 2052100 w 2788480"/>
              <a:gd name="connsiteY69" fmla="*/ 412694 h 1229989"/>
              <a:gd name="connsiteX70" fmla="*/ 2076376 w 2788480"/>
              <a:gd name="connsiteY70" fmla="*/ 420786 h 1229989"/>
              <a:gd name="connsiteX71" fmla="*/ 2149205 w 2788480"/>
              <a:gd name="connsiteY71" fmla="*/ 445062 h 1229989"/>
              <a:gd name="connsiteX72" fmla="*/ 2161343 w 2788480"/>
              <a:gd name="connsiteY72" fmla="*/ 449108 h 1229989"/>
              <a:gd name="connsiteX73" fmla="*/ 2173481 w 2788480"/>
              <a:gd name="connsiteY73" fmla="*/ 453154 h 1229989"/>
              <a:gd name="connsiteX74" fmla="*/ 2201803 w 2788480"/>
              <a:gd name="connsiteY74" fmla="*/ 469338 h 1229989"/>
              <a:gd name="connsiteX75" fmla="*/ 2213941 w 2788480"/>
              <a:gd name="connsiteY75" fmla="*/ 473384 h 1229989"/>
              <a:gd name="connsiteX76" fmla="*/ 2238217 w 2788480"/>
              <a:gd name="connsiteY76" fmla="*/ 489568 h 1229989"/>
              <a:gd name="connsiteX77" fmla="*/ 2250355 w 2788480"/>
              <a:gd name="connsiteY77" fmla="*/ 497660 h 1229989"/>
              <a:gd name="connsiteX78" fmla="*/ 2262493 w 2788480"/>
              <a:gd name="connsiteY78" fmla="*/ 505752 h 1229989"/>
              <a:gd name="connsiteX79" fmla="*/ 2282723 w 2788480"/>
              <a:gd name="connsiteY79" fmla="*/ 525982 h 1229989"/>
              <a:gd name="connsiteX80" fmla="*/ 2315091 w 2788480"/>
              <a:gd name="connsiteY80" fmla="*/ 554304 h 1229989"/>
              <a:gd name="connsiteX81" fmla="*/ 2375782 w 2788480"/>
              <a:gd name="connsiteY81" fmla="*/ 590718 h 1229989"/>
              <a:gd name="connsiteX82" fmla="*/ 2391966 w 2788480"/>
              <a:gd name="connsiteY82" fmla="*/ 606902 h 1229989"/>
              <a:gd name="connsiteX83" fmla="*/ 2444564 w 2788480"/>
              <a:gd name="connsiteY83" fmla="*/ 655455 h 1229989"/>
              <a:gd name="connsiteX84" fmla="*/ 2468840 w 2788480"/>
              <a:gd name="connsiteY84" fmla="*/ 671639 h 1229989"/>
              <a:gd name="connsiteX85" fmla="*/ 2480978 w 2788480"/>
              <a:gd name="connsiteY85" fmla="*/ 679731 h 1229989"/>
              <a:gd name="connsiteX86" fmla="*/ 2501208 w 2788480"/>
              <a:gd name="connsiteY86" fmla="*/ 699961 h 1229989"/>
              <a:gd name="connsiteX87" fmla="*/ 2525484 w 2788480"/>
              <a:gd name="connsiteY87" fmla="*/ 720191 h 1229989"/>
              <a:gd name="connsiteX88" fmla="*/ 2545714 w 2788480"/>
              <a:gd name="connsiteY88" fmla="*/ 740421 h 1229989"/>
              <a:gd name="connsiteX89" fmla="*/ 2553806 w 2788480"/>
              <a:gd name="connsiteY89" fmla="*/ 752559 h 1229989"/>
              <a:gd name="connsiteX90" fmla="*/ 2565944 w 2788480"/>
              <a:gd name="connsiteY90" fmla="*/ 764697 h 1229989"/>
              <a:gd name="connsiteX91" fmla="*/ 2574036 w 2788480"/>
              <a:gd name="connsiteY91" fmla="*/ 776835 h 1229989"/>
              <a:gd name="connsiteX92" fmla="*/ 2586174 w 2788480"/>
              <a:gd name="connsiteY92" fmla="*/ 788973 h 1229989"/>
              <a:gd name="connsiteX93" fmla="*/ 2602359 w 2788480"/>
              <a:gd name="connsiteY93" fmla="*/ 813249 h 1229989"/>
              <a:gd name="connsiteX94" fmla="*/ 2618543 w 2788480"/>
              <a:gd name="connsiteY94" fmla="*/ 837525 h 1229989"/>
              <a:gd name="connsiteX95" fmla="*/ 2626635 w 2788480"/>
              <a:gd name="connsiteY95" fmla="*/ 849663 h 1229989"/>
              <a:gd name="connsiteX96" fmla="*/ 2634727 w 2788480"/>
              <a:gd name="connsiteY96" fmla="*/ 861801 h 1229989"/>
              <a:gd name="connsiteX97" fmla="*/ 2650911 w 2788480"/>
              <a:gd name="connsiteY97" fmla="*/ 882032 h 1229989"/>
              <a:gd name="connsiteX98" fmla="*/ 2654957 w 2788480"/>
              <a:gd name="connsiteY98" fmla="*/ 894170 h 1229989"/>
              <a:gd name="connsiteX99" fmla="*/ 2671141 w 2788480"/>
              <a:gd name="connsiteY99" fmla="*/ 918446 h 1229989"/>
              <a:gd name="connsiteX100" fmla="*/ 2679233 w 2788480"/>
              <a:gd name="connsiteY100" fmla="*/ 942722 h 1229989"/>
              <a:gd name="connsiteX101" fmla="*/ 2683279 w 2788480"/>
              <a:gd name="connsiteY101" fmla="*/ 962952 h 1229989"/>
              <a:gd name="connsiteX102" fmla="*/ 2695417 w 2788480"/>
              <a:gd name="connsiteY102" fmla="*/ 999366 h 1229989"/>
              <a:gd name="connsiteX103" fmla="*/ 2703509 w 2788480"/>
              <a:gd name="connsiteY103" fmla="*/ 1023642 h 1229989"/>
              <a:gd name="connsiteX104" fmla="*/ 2707555 w 2788480"/>
              <a:gd name="connsiteY104" fmla="*/ 1035780 h 1229989"/>
              <a:gd name="connsiteX105" fmla="*/ 2715647 w 2788480"/>
              <a:gd name="connsiteY105" fmla="*/ 1047918 h 1229989"/>
              <a:gd name="connsiteX106" fmla="*/ 2723739 w 2788480"/>
              <a:gd name="connsiteY106" fmla="*/ 1072194 h 1229989"/>
              <a:gd name="connsiteX107" fmla="*/ 2731831 w 2788480"/>
              <a:gd name="connsiteY107" fmla="*/ 1096471 h 1229989"/>
              <a:gd name="connsiteX108" fmla="*/ 2735877 w 2788480"/>
              <a:gd name="connsiteY108" fmla="*/ 1112655 h 1229989"/>
              <a:gd name="connsiteX109" fmla="*/ 2743969 w 2788480"/>
              <a:gd name="connsiteY109" fmla="*/ 1124793 h 1229989"/>
              <a:gd name="connsiteX110" fmla="*/ 2748015 w 2788480"/>
              <a:gd name="connsiteY110" fmla="*/ 1136931 h 1229989"/>
              <a:gd name="connsiteX111" fmla="*/ 2764199 w 2788480"/>
              <a:gd name="connsiteY111" fmla="*/ 1161207 h 1229989"/>
              <a:gd name="connsiteX112" fmla="*/ 2772291 w 2788480"/>
              <a:gd name="connsiteY112" fmla="*/ 1185483 h 1229989"/>
              <a:gd name="connsiteX113" fmla="*/ 2776337 w 2788480"/>
              <a:gd name="connsiteY113" fmla="*/ 1197621 h 1229989"/>
              <a:gd name="connsiteX114" fmla="*/ 2784429 w 2788480"/>
              <a:gd name="connsiteY114" fmla="*/ 1209759 h 1229989"/>
              <a:gd name="connsiteX115" fmla="*/ 2788475 w 2788480"/>
              <a:gd name="connsiteY115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80500 w 2788480"/>
              <a:gd name="connsiteY9" fmla="*/ 64736 h 1229989"/>
              <a:gd name="connsiteX10" fmla="*/ 700730 w 2788480"/>
              <a:gd name="connsiteY10" fmla="*/ 28322 h 1229989"/>
              <a:gd name="connsiteX11" fmla="*/ 749282 w 2788480"/>
              <a:gd name="connsiteY11" fmla="*/ 4046 h 1229989"/>
              <a:gd name="connsiteX12" fmla="*/ 761420 w 2788480"/>
              <a:gd name="connsiteY12" fmla="*/ 0 h 1229989"/>
              <a:gd name="connsiteX13" fmla="*/ 814019 w 2788480"/>
              <a:gd name="connsiteY13" fmla="*/ 12138 h 1229989"/>
              <a:gd name="connsiteX14" fmla="*/ 826157 w 2788480"/>
              <a:gd name="connsiteY14" fmla="*/ 16184 h 1229989"/>
              <a:gd name="connsiteX15" fmla="*/ 850433 w 2788480"/>
              <a:gd name="connsiteY15" fmla="*/ 32368 h 1229989"/>
              <a:gd name="connsiteX16" fmla="*/ 874709 w 2788480"/>
              <a:gd name="connsiteY16" fmla="*/ 48552 h 1229989"/>
              <a:gd name="connsiteX17" fmla="*/ 886847 w 2788480"/>
              <a:gd name="connsiteY17" fmla="*/ 52598 h 1229989"/>
              <a:gd name="connsiteX18" fmla="*/ 911123 w 2788480"/>
              <a:gd name="connsiteY18" fmla="*/ 68782 h 1229989"/>
              <a:gd name="connsiteX19" fmla="*/ 947537 w 2788480"/>
              <a:gd name="connsiteY19" fmla="*/ 93058 h 1229989"/>
              <a:gd name="connsiteX20" fmla="*/ 959675 w 2788480"/>
              <a:gd name="connsiteY20" fmla="*/ 101150 h 1229989"/>
              <a:gd name="connsiteX21" fmla="*/ 971813 w 2788480"/>
              <a:gd name="connsiteY21" fmla="*/ 109242 h 1229989"/>
              <a:gd name="connsiteX22" fmla="*/ 996090 w 2788480"/>
              <a:gd name="connsiteY22" fmla="*/ 121380 h 1229989"/>
              <a:gd name="connsiteX23" fmla="*/ 1008228 w 2788480"/>
              <a:gd name="connsiteY23" fmla="*/ 125426 h 1229989"/>
              <a:gd name="connsiteX24" fmla="*/ 1020366 w 2788480"/>
              <a:gd name="connsiteY24" fmla="*/ 133518 h 1229989"/>
              <a:gd name="connsiteX25" fmla="*/ 1032504 w 2788480"/>
              <a:gd name="connsiteY25" fmla="*/ 137564 h 1229989"/>
              <a:gd name="connsiteX26" fmla="*/ 1044642 w 2788480"/>
              <a:gd name="connsiteY26" fmla="*/ 145656 h 1229989"/>
              <a:gd name="connsiteX27" fmla="*/ 1068918 w 2788480"/>
              <a:gd name="connsiteY27" fmla="*/ 153748 h 1229989"/>
              <a:gd name="connsiteX28" fmla="*/ 1081056 w 2788480"/>
              <a:gd name="connsiteY28" fmla="*/ 161840 h 1229989"/>
              <a:gd name="connsiteX29" fmla="*/ 1105332 w 2788480"/>
              <a:gd name="connsiteY29" fmla="*/ 169932 h 1229989"/>
              <a:gd name="connsiteX30" fmla="*/ 1113424 w 2788480"/>
              <a:gd name="connsiteY30" fmla="*/ 178025 h 1229989"/>
              <a:gd name="connsiteX31" fmla="*/ 1137700 w 2788480"/>
              <a:gd name="connsiteY31" fmla="*/ 186117 h 1229989"/>
              <a:gd name="connsiteX32" fmla="*/ 1149838 w 2788480"/>
              <a:gd name="connsiteY32" fmla="*/ 190163 h 1229989"/>
              <a:gd name="connsiteX33" fmla="*/ 1161976 w 2788480"/>
              <a:gd name="connsiteY33" fmla="*/ 198255 h 1229989"/>
              <a:gd name="connsiteX34" fmla="*/ 1186252 w 2788480"/>
              <a:gd name="connsiteY34" fmla="*/ 206347 h 1229989"/>
              <a:gd name="connsiteX35" fmla="*/ 1222667 w 2788480"/>
              <a:gd name="connsiteY35" fmla="*/ 218485 h 1229989"/>
              <a:gd name="connsiteX36" fmla="*/ 1246943 w 2788480"/>
              <a:gd name="connsiteY36" fmla="*/ 230623 h 1229989"/>
              <a:gd name="connsiteX37" fmla="*/ 1263127 w 2788480"/>
              <a:gd name="connsiteY37" fmla="*/ 234669 h 1229989"/>
              <a:gd name="connsiteX38" fmla="*/ 1287403 w 2788480"/>
              <a:gd name="connsiteY38" fmla="*/ 242761 h 1229989"/>
              <a:gd name="connsiteX39" fmla="*/ 1303587 w 2788480"/>
              <a:gd name="connsiteY39" fmla="*/ 246807 h 1229989"/>
              <a:gd name="connsiteX40" fmla="*/ 1327863 w 2788480"/>
              <a:gd name="connsiteY40" fmla="*/ 254899 h 1229989"/>
              <a:gd name="connsiteX41" fmla="*/ 1340001 w 2788480"/>
              <a:gd name="connsiteY41" fmla="*/ 258945 h 1229989"/>
              <a:gd name="connsiteX42" fmla="*/ 1356185 w 2788480"/>
              <a:gd name="connsiteY42" fmla="*/ 262991 h 1229989"/>
              <a:gd name="connsiteX43" fmla="*/ 1392599 w 2788480"/>
              <a:gd name="connsiteY43" fmla="*/ 275129 h 1229989"/>
              <a:gd name="connsiteX44" fmla="*/ 1404737 w 2788480"/>
              <a:gd name="connsiteY44" fmla="*/ 279175 h 1229989"/>
              <a:gd name="connsiteX45" fmla="*/ 1441151 w 2788480"/>
              <a:gd name="connsiteY45" fmla="*/ 287267 h 1229989"/>
              <a:gd name="connsiteX46" fmla="*/ 1457336 w 2788480"/>
              <a:gd name="connsiteY46" fmla="*/ 291313 h 1229989"/>
              <a:gd name="connsiteX47" fmla="*/ 1481612 w 2788480"/>
              <a:gd name="connsiteY47" fmla="*/ 295359 h 1229989"/>
              <a:gd name="connsiteX48" fmla="*/ 1501842 w 2788480"/>
              <a:gd name="connsiteY48" fmla="*/ 299405 h 1229989"/>
              <a:gd name="connsiteX49" fmla="*/ 1526118 w 2788480"/>
              <a:gd name="connsiteY49" fmla="*/ 303451 h 1229989"/>
              <a:gd name="connsiteX50" fmla="*/ 1562532 w 2788480"/>
              <a:gd name="connsiteY50" fmla="*/ 311543 h 1229989"/>
              <a:gd name="connsiteX51" fmla="*/ 1602992 w 2788480"/>
              <a:gd name="connsiteY51" fmla="*/ 319635 h 1229989"/>
              <a:gd name="connsiteX52" fmla="*/ 1623222 w 2788480"/>
              <a:gd name="connsiteY52" fmla="*/ 323681 h 1229989"/>
              <a:gd name="connsiteX53" fmla="*/ 1643452 w 2788480"/>
              <a:gd name="connsiteY53" fmla="*/ 327727 h 1229989"/>
              <a:gd name="connsiteX54" fmla="*/ 1667728 w 2788480"/>
              <a:gd name="connsiteY54" fmla="*/ 331773 h 1229989"/>
              <a:gd name="connsiteX55" fmla="*/ 1687959 w 2788480"/>
              <a:gd name="connsiteY55" fmla="*/ 335819 h 1229989"/>
              <a:gd name="connsiteX56" fmla="*/ 1712235 w 2788480"/>
              <a:gd name="connsiteY56" fmla="*/ 339865 h 1229989"/>
              <a:gd name="connsiteX57" fmla="*/ 1752695 w 2788480"/>
              <a:gd name="connsiteY57" fmla="*/ 347957 h 1229989"/>
              <a:gd name="connsiteX58" fmla="*/ 1772925 w 2788480"/>
              <a:gd name="connsiteY58" fmla="*/ 352003 h 1229989"/>
              <a:gd name="connsiteX59" fmla="*/ 1789109 w 2788480"/>
              <a:gd name="connsiteY59" fmla="*/ 356049 h 1229989"/>
              <a:gd name="connsiteX60" fmla="*/ 1809339 w 2788480"/>
              <a:gd name="connsiteY60" fmla="*/ 360095 h 1229989"/>
              <a:gd name="connsiteX61" fmla="*/ 1845753 w 2788480"/>
              <a:gd name="connsiteY61" fmla="*/ 368187 h 1229989"/>
              <a:gd name="connsiteX62" fmla="*/ 1874075 w 2788480"/>
              <a:gd name="connsiteY62" fmla="*/ 372233 h 1229989"/>
              <a:gd name="connsiteX63" fmla="*/ 1942858 w 2788480"/>
              <a:gd name="connsiteY63" fmla="*/ 384371 h 1229989"/>
              <a:gd name="connsiteX64" fmla="*/ 1987364 w 2788480"/>
              <a:gd name="connsiteY64" fmla="*/ 392463 h 1229989"/>
              <a:gd name="connsiteX65" fmla="*/ 2011640 w 2788480"/>
              <a:gd name="connsiteY65" fmla="*/ 400555 h 1229989"/>
              <a:gd name="connsiteX66" fmla="*/ 2027824 w 2788480"/>
              <a:gd name="connsiteY66" fmla="*/ 404601 h 1229989"/>
              <a:gd name="connsiteX67" fmla="*/ 2052100 w 2788480"/>
              <a:gd name="connsiteY67" fmla="*/ 412694 h 1229989"/>
              <a:gd name="connsiteX68" fmla="*/ 2076376 w 2788480"/>
              <a:gd name="connsiteY68" fmla="*/ 420786 h 1229989"/>
              <a:gd name="connsiteX69" fmla="*/ 2149205 w 2788480"/>
              <a:gd name="connsiteY69" fmla="*/ 445062 h 1229989"/>
              <a:gd name="connsiteX70" fmla="*/ 2161343 w 2788480"/>
              <a:gd name="connsiteY70" fmla="*/ 449108 h 1229989"/>
              <a:gd name="connsiteX71" fmla="*/ 2173481 w 2788480"/>
              <a:gd name="connsiteY71" fmla="*/ 453154 h 1229989"/>
              <a:gd name="connsiteX72" fmla="*/ 2201803 w 2788480"/>
              <a:gd name="connsiteY72" fmla="*/ 469338 h 1229989"/>
              <a:gd name="connsiteX73" fmla="*/ 2213941 w 2788480"/>
              <a:gd name="connsiteY73" fmla="*/ 473384 h 1229989"/>
              <a:gd name="connsiteX74" fmla="*/ 2238217 w 2788480"/>
              <a:gd name="connsiteY74" fmla="*/ 489568 h 1229989"/>
              <a:gd name="connsiteX75" fmla="*/ 2250355 w 2788480"/>
              <a:gd name="connsiteY75" fmla="*/ 497660 h 1229989"/>
              <a:gd name="connsiteX76" fmla="*/ 2262493 w 2788480"/>
              <a:gd name="connsiteY76" fmla="*/ 505752 h 1229989"/>
              <a:gd name="connsiteX77" fmla="*/ 2282723 w 2788480"/>
              <a:gd name="connsiteY77" fmla="*/ 525982 h 1229989"/>
              <a:gd name="connsiteX78" fmla="*/ 2315091 w 2788480"/>
              <a:gd name="connsiteY78" fmla="*/ 554304 h 1229989"/>
              <a:gd name="connsiteX79" fmla="*/ 2375782 w 2788480"/>
              <a:gd name="connsiteY79" fmla="*/ 590718 h 1229989"/>
              <a:gd name="connsiteX80" fmla="*/ 2391966 w 2788480"/>
              <a:gd name="connsiteY80" fmla="*/ 606902 h 1229989"/>
              <a:gd name="connsiteX81" fmla="*/ 2444564 w 2788480"/>
              <a:gd name="connsiteY81" fmla="*/ 655455 h 1229989"/>
              <a:gd name="connsiteX82" fmla="*/ 2468840 w 2788480"/>
              <a:gd name="connsiteY82" fmla="*/ 671639 h 1229989"/>
              <a:gd name="connsiteX83" fmla="*/ 2480978 w 2788480"/>
              <a:gd name="connsiteY83" fmla="*/ 679731 h 1229989"/>
              <a:gd name="connsiteX84" fmla="*/ 2501208 w 2788480"/>
              <a:gd name="connsiteY84" fmla="*/ 699961 h 1229989"/>
              <a:gd name="connsiteX85" fmla="*/ 2525484 w 2788480"/>
              <a:gd name="connsiteY85" fmla="*/ 720191 h 1229989"/>
              <a:gd name="connsiteX86" fmla="*/ 2545714 w 2788480"/>
              <a:gd name="connsiteY86" fmla="*/ 740421 h 1229989"/>
              <a:gd name="connsiteX87" fmla="*/ 2553806 w 2788480"/>
              <a:gd name="connsiteY87" fmla="*/ 752559 h 1229989"/>
              <a:gd name="connsiteX88" fmla="*/ 2565944 w 2788480"/>
              <a:gd name="connsiteY88" fmla="*/ 764697 h 1229989"/>
              <a:gd name="connsiteX89" fmla="*/ 2574036 w 2788480"/>
              <a:gd name="connsiteY89" fmla="*/ 776835 h 1229989"/>
              <a:gd name="connsiteX90" fmla="*/ 2586174 w 2788480"/>
              <a:gd name="connsiteY90" fmla="*/ 788973 h 1229989"/>
              <a:gd name="connsiteX91" fmla="*/ 2602359 w 2788480"/>
              <a:gd name="connsiteY91" fmla="*/ 813249 h 1229989"/>
              <a:gd name="connsiteX92" fmla="*/ 2618543 w 2788480"/>
              <a:gd name="connsiteY92" fmla="*/ 837525 h 1229989"/>
              <a:gd name="connsiteX93" fmla="*/ 2626635 w 2788480"/>
              <a:gd name="connsiteY93" fmla="*/ 849663 h 1229989"/>
              <a:gd name="connsiteX94" fmla="*/ 2634727 w 2788480"/>
              <a:gd name="connsiteY94" fmla="*/ 861801 h 1229989"/>
              <a:gd name="connsiteX95" fmla="*/ 2650911 w 2788480"/>
              <a:gd name="connsiteY95" fmla="*/ 882032 h 1229989"/>
              <a:gd name="connsiteX96" fmla="*/ 2654957 w 2788480"/>
              <a:gd name="connsiteY96" fmla="*/ 894170 h 1229989"/>
              <a:gd name="connsiteX97" fmla="*/ 2671141 w 2788480"/>
              <a:gd name="connsiteY97" fmla="*/ 918446 h 1229989"/>
              <a:gd name="connsiteX98" fmla="*/ 2679233 w 2788480"/>
              <a:gd name="connsiteY98" fmla="*/ 942722 h 1229989"/>
              <a:gd name="connsiteX99" fmla="*/ 2683279 w 2788480"/>
              <a:gd name="connsiteY99" fmla="*/ 962952 h 1229989"/>
              <a:gd name="connsiteX100" fmla="*/ 2695417 w 2788480"/>
              <a:gd name="connsiteY100" fmla="*/ 999366 h 1229989"/>
              <a:gd name="connsiteX101" fmla="*/ 2703509 w 2788480"/>
              <a:gd name="connsiteY101" fmla="*/ 1023642 h 1229989"/>
              <a:gd name="connsiteX102" fmla="*/ 2707555 w 2788480"/>
              <a:gd name="connsiteY102" fmla="*/ 1035780 h 1229989"/>
              <a:gd name="connsiteX103" fmla="*/ 2715647 w 2788480"/>
              <a:gd name="connsiteY103" fmla="*/ 1047918 h 1229989"/>
              <a:gd name="connsiteX104" fmla="*/ 2723739 w 2788480"/>
              <a:gd name="connsiteY104" fmla="*/ 1072194 h 1229989"/>
              <a:gd name="connsiteX105" fmla="*/ 2731831 w 2788480"/>
              <a:gd name="connsiteY105" fmla="*/ 1096471 h 1229989"/>
              <a:gd name="connsiteX106" fmla="*/ 2735877 w 2788480"/>
              <a:gd name="connsiteY106" fmla="*/ 1112655 h 1229989"/>
              <a:gd name="connsiteX107" fmla="*/ 2743969 w 2788480"/>
              <a:gd name="connsiteY107" fmla="*/ 1124793 h 1229989"/>
              <a:gd name="connsiteX108" fmla="*/ 2748015 w 2788480"/>
              <a:gd name="connsiteY108" fmla="*/ 1136931 h 1229989"/>
              <a:gd name="connsiteX109" fmla="*/ 2764199 w 2788480"/>
              <a:gd name="connsiteY109" fmla="*/ 1161207 h 1229989"/>
              <a:gd name="connsiteX110" fmla="*/ 2772291 w 2788480"/>
              <a:gd name="connsiteY110" fmla="*/ 1185483 h 1229989"/>
              <a:gd name="connsiteX111" fmla="*/ 2776337 w 2788480"/>
              <a:gd name="connsiteY111" fmla="*/ 1197621 h 1229989"/>
              <a:gd name="connsiteX112" fmla="*/ 2784429 w 2788480"/>
              <a:gd name="connsiteY112" fmla="*/ 1209759 h 1229989"/>
              <a:gd name="connsiteX113" fmla="*/ 2788475 w 2788480"/>
              <a:gd name="connsiteY113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1925 w 2788480"/>
              <a:gd name="connsiteY7" fmla="*/ 89632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75"/>
              <a:gd name="connsiteY0" fmla="*/ 1187685 h 1229989"/>
              <a:gd name="connsiteX1" fmla="*/ 79474 w 2788475"/>
              <a:gd name="connsiteY1" fmla="*/ 1154532 h 1229989"/>
              <a:gd name="connsiteX2" fmla="*/ 140254 w 2788475"/>
              <a:gd name="connsiteY2" fmla="*/ 1068975 h 1229989"/>
              <a:gd name="connsiteX3" fmla="*/ 248462 w 2788475"/>
              <a:gd name="connsiteY3" fmla="*/ 886640 h 1229989"/>
              <a:gd name="connsiteX4" fmla="*/ 382661 w 2788475"/>
              <a:gd name="connsiteY4" fmla="*/ 637558 h 1229989"/>
              <a:gd name="connsiteX5" fmla="*/ 498962 w 2788475"/>
              <a:gd name="connsiteY5" fmla="*/ 359653 h 1229989"/>
              <a:gd name="connsiteX6" fmla="*/ 577844 w 2788475"/>
              <a:gd name="connsiteY6" fmla="*/ 158503 h 1229989"/>
              <a:gd name="connsiteX7" fmla="*/ 611925 w 2788475"/>
              <a:gd name="connsiteY7" fmla="*/ 89632 h 1229989"/>
              <a:gd name="connsiteX8" fmla="*/ 653596 w 2788475"/>
              <a:gd name="connsiteY8" fmla="*/ 47754 h 1229989"/>
              <a:gd name="connsiteX9" fmla="*/ 704067 w 2788475"/>
              <a:gd name="connsiteY9" fmla="*/ 4961 h 1229989"/>
              <a:gd name="connsiteX10" fmla="*/ 749282 w 2788475"/>
              <a:gd name="connsiteY10" fmla="*/ 4046 h 1229989"/>
              <a:gd name="connsiteX11" fmla="*/ 761420 w 2788475"/>
              <a:gd name="connsiteY11" fmla="*/ 0 h 1229989"/>
              <a:gd name="connsiteX12" fmla="*/ 814019 w 2788475"/>
              <a:gd name="connsiteY12" fmla="*/ 12138 h 1229989"/>
              <a:gd name="connsiteX13" fmla="*/ 826157 w 2788475"/>
              <a:gd name="connsiteY13" fmla="*/ 16184 h 1229989"/>
              <a:gd name="connsiteX14" fmla="*/ 850433 w 2788475"/>
              <a:gd name="connsiteY14" fmla="*/ 32368 h 1229989"/>
              <a:gd name="connsiteX15" fmla="*/ 874709 w 2788475"/>
              <a:gd name="connsiteY15" fmla="*/ 48552 h 1229989"/>
              <a:gd name="connsiteX16" fmla="*/ 886847 w 2788475"/>
              <a:gd name="connsiteY16" fmla="*/ 52598 h 1229989"/>
              <a:gd name="connsiteX17" fmla="*/ 911123 w 2788475"/>
              <a:gd name="connsiteY17" fmla="*/ 68782 h 1229989"/>
              <a:gd name="connsiteX18" fmla="*/ 947537 w 2788475"/>
              <a:gd name="connsiteY18" fmla="*/ 93058 h 1229989"/>
              <a:gd name="connsiteX19" fmla="*/ 959675 w 2788475"/>
              <a:gd name="connsiteY19" fmla="*/ 101150 h 1229989"/>
              <a:gd name="connsiteX20" fmla="*/ 971813 w 2788475"/>
              <a:gd name="connsiteY20" fmla="*/ 109242 h 1229989"/>
              <a:gd name="connsiteX21" fmla="*/ 996090 w 2788475"/>
              <a:gd name="connsiteY21" fmla="*/ 121380 h 1229989"/>
              <a:gd name="connsiteX22" fmla="*/ 1008228 w 2788475"/>
              <a:gd name="connsiteY22" fmla="*/ 125426 h 1229989"/>
              <a:gd name="connsiteX23" fmla="*/ 1020366 w 2788475"/>
              <a:gd name="connsiteY23" fmla="*/ 133518 h 1229989"/>
              <a:gd name="connsiteX24" fmla="*/ 1032504 w 2788475"/>
              <a:gd name="connsiteY24" fmla="*/ 137564 h 1229989"/>
              <a:gd name="connsiteX25" fmla="*/ 1044642 w 2788475"/>
              <a:gd name="connsiteY25" fmla="*/ 145656 h 1229989"/>
              <a:gd name="connsiteX26" fmla="*/ 1068918 w 2788475"/>
              <a:gd name="connsiteY26" fmla="*/ 153748 h 1229989"/>
              <a:gd name="connsiteX27" fmla="*/ 1081056 w 2788475"/>
              <a:gd name="connsiteY27" fmla="*/ 161840 h 1229989"/>
              <a:gd name="connsiteX28" fmla="*/ 1105332 w 2788475"/>
              <a:gd name="connsiteY28" fmla="*/ 169932 h 1229989"/>
              <a:gd name="connsiteX29" fmla="*/ 1113424 w 2788475"/>
              <a:gd name="connsiteY29" fmla="*/ 178025 h 1229989"/>
              <a:gd name="connsiteX30" fmla="*/ 1137700 w 2788475"/>
              <a:gd name="connsiteY30" fmla="*/ 186117 h 1229989"/>
              <a:gd name="connsiteX31" fmla="*/ 1149838 w 2788475"/>
              <a:gd name="connsiteY31" fmla="*/ 190163 h 1229989"/>
              <a:gd name="connsiteX32" fmla="*/ 1161976 w 2788475"/>
              <a:gd name="connsiteY32" fmla="*/ 198255 h 1229989"/>
              <a:gd name="connsiteX33" fmla="*/ 1186252 w 2788475"/>
              <a:gd name="connsiteY33" fmla="*/ 206347 h 1229989"/>
              <a:gd name="connsiteX34" fmla="*/ 1222667 w 2788475"/>
              <a:gd name="connsiteY34" fmla="*/ 218485 h 1229989"/>
              <a:gd name="connsiteX35" fmla="*/ 1246943 w 2788475"/>
              <a:gd name="connsiteY35" fmla="*/ 230623 h 1229989"/>
              <a:gd name="connsiteX36" fmla="*/ 1263127 w 2788475"/>
              <a:gd name="connsiteY36" fmla="*/ 234669 h 1229989"/>
              <a:gd name="connsiteX37" fmla="*/ 1287403 w 2788475"/>
              <a:gd name="connsiteY37" fmla="*/ 242761 h 1229989"/>
              <a:gd name="connsiteX38" fmla="*/ 1303587 w 2788475"/>
              <a:gd name="connsiteY38" fmla="*/ 246807 h 1229989"/>
              <a:gd name="connsiteX39" fmla="*/ 1327863 w 2788475"/>
              <a:gd name="connsiteY39" fmla="*/ 254899 h 1229989"/>
              <a:gd name="connsiteX40" fmla="*/ 1340001 w 2788475"/>
              <a:gd name="connsiteY40" fmla="*/ 258945 h 1229989"/>
              <a:gd name="connsiteX41" fmla="*/ 1356185 w 2788475"/>
              <a:gd name="connsiteY41" fmla="*/ 262991 h 1229989"/>
              <a:gd name="connsiteX42" fmla="*/ 1392599 w 2788475"/>
              <a:gd name="connsiteY42" fmla="*/ 275129 h 1229989"/>
              <a:gd name="connsiteX43" fmla="*/ 1404737 w 2788475"/>
              <a:gd name="connsiteY43" fmla="*/ 279175 h 1229989"/>
              <a:gd name="connsiteX44" fmla="*/ 1441151 w 2788475"/>
              <a:gd name="connsiteY44" fmla="*/ 287267 h 1229989"/>
              <a:gd name="connsiteX45" fmla="*/ 1457336 w 2788475"/>
              <a:gd name="connsiteY45" fmla="*/ 291313 h 1229989"/>
              <a:gd name="connsiteX46" fmla="*/ 1481612 w 2788475"/>
              <a:gd name="connsiteY46" fmla="*/ 295359 h 1229989"/>
              <a:gd name="connsiteX47" fmla="*/ 1501842 w 2788475"/>
              <a:gd name="connsiteY47" fmla="*/ 299405 h 1229989"/>
              <a:gd name="connsiteX48" fmla="*/ 1526118 w 2788475"/>
              <a:gd name="connsiteY48" fmla="*/ 303451 h 1229989"/>
              <a:gd name="connsiteX49" fmla="*/ 1562532 w 2788475"/>
              <a:gd name="connsiteY49" fmla="*/ 311543 h 1229989"/>
              <a:gd name="connsiteX50" fmla="*/ 1602992 w 2788475"/>
              <a:gd name="connsiteY50" fmla="*/ 319635 h 1229989"/>
              <a:gd name="connsiteX51" fmla="*/ 1623222 w 2788475"/>
              <a:gd name="connsiteY51" fmla="*/ 323681 h 1229989"/>
              <a:gd name="connsiteX52" fmla="*/ 1643452 w 2788475"/>
              <a:gd name="connsiteY52" fmla="*/ 327727 h 1229989"/>
              <a:gd name="connsiteX53" fmla="*/ 1667728 w 2788475"/>
              <a:gd name="connsiteY53" fmla="*/ 331773 h 1229989"/>
              <a:gd name="connsiteX54" fmla="*/ 1687959 w 2788475"/>
              <a:gd name="connsiteY54" fmla="*/ 335819 h 1229989"/>
              <a:gd name="connsiteX55" fmla="*/ 1712235 w 2788475"/>
              <a:gd name="connsiteY55" fmla="*/ 339865 h 1229989"/>
              <a:gd name="connsiteX56" fmla="*/ 1752695 w 2788475"/>
              <a:gd name="connsiteY56" fmla="*/ 347957 h 1229989"/>
              <a:gd name="connsiteX57" fmla="*/ 1772925 w 2788475"/>
              <a:gd name="connsiteY57" fmla="*/ 352003 h 1229989"/>
              <a:gd name="connsiteX58" fmla="*/ 1789109 w 2788475"/>
              <a:gd name="connsiteY58" fmla="*/ 356049 h 1229989"/>
              <a:gd name="connsiteX59" fmla="*/ 1809339 w 2788475"/>
              <a:gd name="connsiteY59" fmla="*/ 360095 h 1229989"/>
              <a:gd name="connsiteX60" fmla="*/ 1845753 w 2788475"/>
              <a:gd name="connsiteY60" fmla="*/ 368187 h 1229989"/>
              <a:gd name="connsiteX61" fmla="*/ 1874075 w 2788475"/>
              <a:gd name="connsiteY61" fmla="*/ 372233 h 1229989"/>
              <a:gd name="connsiteX62" fmla="*/ 1942858 w 2788475"/>
              <a:gd name="connsiteY62" fmla="*/ 384371 h 1229989"/>
              <a:gd name="connsiteX63" fmla="*/ 1987364 w 2788475"/>
              <a:gd name="connsiteY63" fmla="*/ 392463 h 1229989"/>
              <a:gd name="connsiteX64" fmla="*/ 2011640 w 2788475"/>
              <a:gd name="connsiteY64" fmla="*/ 400555 h 1229989"/>
              <a:gd name="connsiteX65" fmla="*/ 2027824 w 2788475"/>
              <a:gd name="connsiteY65" fmla="*/ 404601 h 1229989"/>
              <a:gd name="connsiteX66" fmla="*/ 2052100 w 2788475"/>
              <a:gd name="connsiteY66" fmla="*/ 412694 h 1229989"/>
              <a:gd name="connsiteX67" fmla="*/ 2076376 w 2788475"/>
              <a:gd name="connsiteY67" fmla="*/ 420786 h 1229989"/>
              <a:gd name="connsiteX68" fmla="*/ 2149205 w 2788475"/>
              <a:gd name="connsiteY68" fmla="*/ 445062 h 1229989"/>
              <a:gd name="connsiteX69" fmla="*/ 2161343 w 2788475"/>
              <a:gd name="connsiteY69" fmla="*/ 449108 h 1229989"/>
              <a:gd name="connsiteX70" fmla="*/ 2173481 w 2788475"/>
              <a:gd name="connsiteY70" fmla="*/ 453154 h 1229989"/>
              <a:gd name="connsiteX71" fmla="*/ 2201803 w 2788475"/>
              <a:gd name="connsiteY71" fmla="*/ 469338 h 1229989"/>
              <a:gd name="connsiteX72" fmla="*/ 2213941 w 2788475"/>
              <a:gd name="connsiteY72" fmla="*/ 473384 h 1229989"/>
              <a:gd name="connsiteX73" fmla="*/ 2238217 w 2788475"/>
              <a:gd name="connsiteY73" fmla="*/ 489568 h 1229989"/>
              <a:gd name="connsiteX74" fmla="*/ 2250355 w 2788475"/>
              <a:gd name="connsiteY74" fmla="*/ 497660 h 1229989"/>
              <a:gd name="connsiteX75" fmla="*/ 2262493 w 2788475"/>
              <a:gd name="connsiteY75" fmla="*/ 505752 h 1229989"/>
              <a:gd name="connsiteX76" fmla="*/ 2282723 w 2788475"/>
              <a:gd name="connsiteY76" fmla="*/ 525982 h 1229989"/>
              <a:gd name="connsiteX77" fmla="*/ 2315091 w 2788475"/>
              <a:gd name="connsiteY77" fmla="*/ 554304 h 1229989"/>
              <a:gd name="connsiteX78" fmla="*/ 2375782 w 2788475"/>
              <a:gd name="connsiteY78" fmla="*/ 590718 h 1229989"/>
              <a:gd name="connsiteX79" fmla="*/ 2391966 w 2788475"/>
              <a:gd name="connsiteY79" fmla="*/ 606902 h 1229989"/>
              <a:gd name="connsiteX80" fmla="*/ 2444564 w 2788475"/>
              <a:gd name="connsiteY80" fmla="*/ 655455 h 1229989"/>
              <a:gd name="connsiteX81" fmla="*/ 2468840 w 2788475"/>
              <a:gd name="connsiteY81" fmla="*/ 671639 h 1229989"/>
              <a:gd name="connsiteX82" fmla="*/ 2480978 w 2788475"/>
              <a:gd name="connsiteY82" fmla="*/ 679731 h 1229989"/>
              <a:gd name="connsiteX83" fmla="*/ 2501208 w 2788475"/>
              <a:gd name="connsiteY83" fmla="*/ 699961 h 1229989"/>
              <a:gd name="connsiteX84" fmla="*/ 2525484 w 2788475"/>
              <a:gd name="connsiteY84" fmla="*/ 720191 h 1229989"/>
              <a:gd name="connsiteX85" fmla="*/ 2545714 w 2788475"/>
              <a:gd name="connsiteY85" fmla="*/ 740421 h 1229989"/>
              <a:gd name="connsiteX86" fmla="*/ 2553806 w 2788475"/>
              <a:gd name="connsiteY86" fmla="*/ 752559 h 1229989"/>
              <a:gd name="connsiteX87" fmla="*/ 2565944 w 2788475"/>
              <a:gd name="connsiteY87" fmla="*/ 764697 h 1229989"/>
              <a:gd name="connsiteX88" fmla="*/ 2574036 w 2788475"/>
              <a:gd name="connsiteY88" fmla="*/ 776835 h 1229989"/>
              <a:gd name="connsiteX89" fmla="*/ 2586174 w 2788475"/>
              <a:gd name="connsiteY89" fmla="*/ 788973 h 1229989"/>
              <a:gd name="connsiteX90" fmla="*/ 2602359 w 2788475"/>
              <a:gd name="connsiteY90" fmla="*/ 813249 h 1229989"/>
              <a:gd name="connsiteX91" fmla="*/ 2618543 w 2788475"/>
              <a:gd name="connsiteY91" fmla="*/ 837525 h 1229989"/>
              <a:gd name="connsiteX92" fmla="*/ 2626635 w 2788475"/>
              <a:gd name="connsiteY92" fmla="*/ 849663 h 1229989"/>
              <a:gd name="connsiteX93" fmla="*/ 2634727 w 2788475"/>
              <a:gd name="connsiteY93" fmla="*/ 861801 h 1229989"/>
              <a:gd name="connsiteX94" fmla="*/ 2650911 w 2788475"/>
              <a:gd name="connsiteY94" fmla="*/ 882032 h 1229989"/>
              <a:gd name="connsiteX95" fmla="*/ 2654957 w 2788475"/>
              <a:gd name="connsiteY95" fmla="*/ 894170 h 1229989"/>
              <a:gd name="connsiteX96" fmla="*/ 2671141 w 2788475"/>
              <a:gd name="connsiteY96" fmla="*/ 918446 h 1229989"/>
              <a:gd name="connsiteX97" fmla="*/ 2679233 w 2788475"/>
              <a:gd name="connsiteY97" fmla="*/ 942722 h 1229989"/>
              <a:gd name="connsiteX98" fmla="*/ 2683279 w 2788475"/>
              <a:gd name="connsiteY98" fmla="*/ 962952 h 1229989"/>
              <a:gd name="connsiteX99" fmla="*/ 2695417 w 2788475"/>
              <a:gd name="connsiteY99" fmla="*/ 999366 h 1229989"/>
              <a:gd name="connsiteX100" fmla="*/ 2703509 w 2788475"/>
              <a:gd name="connsiteY100" fmla="*/ 1023642 h 1229989"/>
              <a:gd name="connsiteX101" fmla="*/ 2707555 w 2788475"/>
              <a:gd name="connsiteY101" fmla="*/ 1035780 h 1229989"/>
              <a:gd name="connsiteX102" fmla="*/ 2715647 w 2788475"/>
              <a:gd name="connsiteY102" fmla="*/ 1047918 h 1229989"/>
              <a:gd name="connsiteX103" fmla="*/ 2723739 w 2788475"/>
              <a:gd name="connsiteY103" fmla="*/ 1072194 h 1229989"/>
              <a:gd name="connsiteX104" fmla="*/ 2731831 w 2788475"/>
              <a:gd name="connsiteY104" fmla="*/ 1096471 h 1229989"/>
              <a:gd name="connsiteX105" fmla="*/ 2735877 w 2788475"/>
              <a:gd name="connsiteY105" fmla="*/ 1112655 h 1229989"/>
              <a:gd name="connsiteX106" fmla="*/ 2743969 w 2788475"/>
              <a:gd name="connsiteY106" fmla="*/ 1124793 h 1229989"/>
              <a:gd name="connsiteX107" fmla="*/ 2748015 w 2788475"/>
              <a:gd name="connsiteY107" fmla="*/ 1136931 h 1229989"/>
              <a:gd name="connsiteX108" fmla="*/ 2764199 w 2788475"/>
              <a:gd name="connsiteY108" fmla="*/ 1161207 h 1229989"/>
              <a:gd name="connsiteX109" fmla="*/ 2772291 w 2788475"/>
              <a:gd name="connsiteY109" fmla="*/ 1185483 h 1229989"/>
              <a:gd name="connsiteX110" fmla="*/ 2776337 w 2788475"/>
              <a:gd name="connsiteY110" fmla="*/ 1197621 h 1229989"/>
              <a:gd name="connsiteX111" fmla="*/ 2788475 w 2788475"/>
              <a:gd name="connsiteY111" fmla="*/ 1229989 h 1229989"/>
              <a:gd name="connsiteX0" fmla="*/ 0 w 2776337"/>
              <a:gd name="connsiteY0" fmla="*/ 1187685 h 1197621"/>
              <a:gd name="connsiteX1" fmla="*/ 79474 w 2776337"/>
              <a:gd name="connsiteY1" fmla="*/ 1154532 h 1197621"/>
              <a:gd name="connsiteX2" fmla="*/ 140254 w 2776337"/>
              <a:gd name="connsiteY2" fmla="*/ 1068975 h 1197621"/>
              <a:gd name="connsiteX3" fmla="*/ 248462 w 2776337"/>
              <a:gd name="connsiteY3" fmla="*/ 886640 h 1197621"/>
              <a:gd name="connsiteX4" fmla="*/ 382661 w 2776337"/>
              <a:gd name="connsiteY4" fmla="*/ 637558 h 1197621"/>
              <a:gd name="connsiteX5" fmla="*/ 498962 w 2776337"/>
              <a:gd name="connsiteY5" fmla="*/ 359653 h 1197621"/>
              <a:gd name="connsiteX6" fmla="*/ 577844 w 2776337"/>
              <a:gd name="connsiteY6" fmla="*/ 158503 h 1197621"/>
              <a:gd name="connsiteX7" fmla="*/ 611925 w 2776337"/>
              <a:gd name="connsiteY7" fmla="*/ 89632 h 1197621"/>
              <a:gd name="connsiteX8" fmla="*/ 653596 w 2776337"/>
              <a:gd name="connsiteY8" fmla="*/ 47754 h 1197621"/>
              <a:gd name="connsiteX9" fmla="*/ 704067 w 2776337"/>
              <a:gd name="connsiteY9" fmla="*/ 4961 h 1197621"/>
              <a:gd name="connsiteX10" fmla="*/ 749282 w 2776337"/>
              <a:gd name="connsiteY10" fmla="*/ 4046 h 1197621"/>
              <a:gd name="connsiteX11" fmla="*/ 761420 w 2776337"/>
              <a:gd name="connsiteY11" fmla="*/ 0 h 1197621"/>
              <a:gd name="connsiteX12" fmla="*/ 814019 w 2776337"/>
              <a:gd name="connsiteY12" fmla="*/ 12138 h 1197621"/>
              <a:gd name="connsiteX13" fmla="*/ 826157 w 2776337"/>
              <a:gd name="connsiteY13" fmla="*/ 16184 h 1197621"/>
              <a:gd name="connsiteX14" fmla="*/ 850433 w 2776337"/>
              <a:gd name="connsiteY14" fmla="*/ 32368 h 1197621"/>
              <a:gd name="connsiteX15" fmla="*/ 874709 w 2776337"/>
              <a:gd name="connsiteY15" fmla="*/ 48552 h 1197621"/>
              <a:gd name="connsiteX16" fmla="*/ 886847 w 2776337"/>
              <a:gd name="connsiteY16" fmla="*/ 52598 h 1197621"/>
              <a:gd name="connsiteX17" fmla="*/ 911123 w 2776337"/>
              <a:gd name="connsiteY17" fmla="*/ 68782 h 1197621"/>
              <a:gd name="connsiteX18" fmla="*/ 947537 w 2776337"/>
              <a:gd name="connsiteY18" fmla="*/ 93058 h 1197621"/>
              <a:gd name="connsiteX19" fmla="*/ 959675 w 2776337"/>
              <a:gd name="connsiteY19" fmla="*/ 101150 h 1197621"/>
              <a:gd name="connsiteX20" fmla="*/ 971813 w 2776337"/>
              <a:gd name="connsiteY20" fmla="*/ 109242 h 1197621"/>
              <a:gd name="connsiteX21" fmla="*/ 996090 w 2776337"/>
              <a:gd name="connsiteY21" fmla="*/ 121380 h 1197621"/>
              <a:gd name="connsiteX22" fmla="*/ 1008228 w 2776337"/>
              <a:gd name="connsiteY22" fmla="*/ 125426 h 1197621"/>
              <a:gd name="connsiteX23" fmla="*/ 1020366 w 2776337"/>
              <a:gd name="connsiteY23" fmla="*/ 133518 h 1197621"/>
              <a:gd name="connsiteX24" fmla="*/ 1032504 w 2776337"/>
              <a:gd name="connsiteY24" fmla="*/ 137564 h 1197621"/>
              <a:gd name="connsiteX25" fmla="*/ 1044642 w 2776337"/>
              <a:gd name="connsiteY25" fmla="*/ 145656 h 1197621"/>
              <a:gd name="connsiteX26" fmla="*/ 1068918 w 2776337"/>
              <a:gd name="connsiteY26" fmla="*/ 153748 h 1197621"/>
              <a:gd name="connsiteX27" fmla="*/ 1081056 w 2776337"/>
              <a:gd name="connsiteY27" fmla="*/ 161840 h 1197621"/>
              <a:gd name="connsiteX28" fmla="*/ 1105332 w 2776337"/>
              <a:gd name="connsiteY28" fmla="*/ 169932 h 1197621"/>
              <a:gd name="connsiteX29" fmla="*/ 1113424 w 2776337"/>
              <a:gd name="connsiteY29" fmla="*/ 178025 h 1197621"/>
              <a:gd name="connsiteX30" fmla="*/ 1137700 w 2776337"/>
              <a:gd name="connsiteY30" fmla="*/ 186117 h 1197621"/>
              <a:gd name="connsiteX31" fmla="*/ 1149838 w 2776337"/>
              <a:gd name="connsiteY31" fmla="*/ 190163 h 1197621"/>
              <a:gd name="connsiteX32" fmla="*/ 1161976 w 2776337"/>
              <a:gd name="connsiteY32" fmla="*/ 198255 h 1197621"/>
              <a:gd name="connsiteX33" fmla="*/ 1186252 w 2776337"/>
              <a:gd name="connsiteY33" fmla="*/ 206347 h 1197621"/>
              <a:gd name="connsiteX34" fmla="*/ 1222667 w 2776337"/>
              <a:gd name="connsiteY34" fmla="*/ 218485 h 1197621"/>
              <a:gd name="connsiteX35" fmla="*/ 1246943 w 2776337"/>
              <a:gd name="connsiteY35" fmla="*/ 230623 h 1197621"/>
              <a:gd name="connsiteX36" fmla="*/ 1263127 w 2776337"/>
              <a:gd name="connsiteY36" fmla="*/ 234669 h 1197621"/>
              <a:gd name="connsiteX37" fmla="*/ 1287403 w 2776337"/>
              <a:gd name="connsiteY37" fmla="*/ 242761 h 1197621"/>
              <a:gd name="connsiteX38" fmla="*/ 1303587 w 2776337"/>
              <a:gd name="connsiteY38" fmla="*/ 246807 h 1197621"/>
              <a:gd name="connsiteX39" fmla="*/ 1327863 w 2776337"/>
              <a:gd name="connsiteY39" fmla="*/ 254899 h 1197621"/>
              <a:gd name="connsiteX40" fmla="*/ 1340001 w 2776337"/>
              <a:gd name="connsiteY40" fmla="*/ 258945 h 1197621"/>
              <a:gd name="connsiteX41" fmla="*/ 1356185 w 2776337"/>
              <a:gd name="connsiteY41" fmla="*/ 262991 h 1197621"/>
              <a:gd name="connsiteX42" fmla="*/ 1392599 w 2776337"/>
              <a:gd name="connsiteY42" fmla="*/ 275129 h 1197621"/>
              <a:gd name="connsiteX43" fmla="*/ 1404737 w 2776337"/>
              <a:gd name="connsiteY43" fmla="*/ 279175 h 1197621"/>
              <a:gd name="connsiteX44" fmla="*/ 1441151 w 2776337"/>
              <a:gd name="connsiteY44" fmla="*/ 287267 h 1197621"/>
              <a:gd name="connsiteX45" fmla="*/ 1457336 w 2776337"/>
              <a:gd name="connsiteY45" fmla="*/ 291313 h 1197621"/>
              <a:gd name="connsiteX46" fmla="*/ 1481612 w 2776337"/>
              <a:gd name="connsiteY46" fmla="*/ 295359 h 1197621"/>
              <a:gd name="connsiteX47" fmla="*/ 1501842 w 2776337"/>
              <a:gd name="connsiteY47" fmla="*/ 299405 h 1197621"/>
              <a:gd name="connsiteX48" fmla="*/ 1526118 w 2776337"/>
              <a:gd name="connsiteY48" fmla="*/ 303451 h 1197621"/>
              <a:gd name="connsiteX49" fmla="*/ 1562532 w 2776337"/>
              <a:gd name="connsiteY49" fmla="*/ 311543 h 1197621"/>
              <a:gd name="connsiteX50" fmla="*/ 1602992 w 2776337"/>
              <a:gd name="connsiteY50" fmla="*/ 319635 h 1197621"/>
              <a:gd name="connsiteX51" fmla="*/ 1623222 w 2776337"/>
              <a:gd name="connsiteY51" fmla="*/ 323681 h 1197621"/>
              <a:gd name="connsiteX52" fmla="*/ 1643452 w 2776337"/>
              <a:gd name="connsiteY52" fmla="*/ 327727 h 1197621"/>
              <a:gd name="connsiteX53" fmla="*/ 1667728 w 2776337"/>
              <a:gd name="connsiteY53" fmla="*/ 331773 h 1197621"/>
              <a:gd name="connsiteX54" fmla="*/ 1687959 w 2776337"/>
              <a:gd name="connsiteY54" fmla="*/ 335819 h 1197621"/>
              <a:gd name="connsiteX55" fmla="*/ 1712235 w 2776337"/>
              <a:gd name="connsiteY55" fmla="*/ 339865 h 1197621"/>
              <a:gd name="connsiteX56" fmla="*/ 1752695 w 2776337"/>
              <a:gd name="connsiteY56" fmla="*/ 347957 h 1197621"/>
              <a:gd name="connsiteX57" fmla="*/ 1772925 w 2776337"/>
              <a:gd name="connsiteY57" fmla="*/ 352003 h 1197621"/>
              <a:gd name="connsiteX58" fmla="*/ 1789109 w 2776337"/>
              <a:gd name="connsiteY58" fmla="*/ 356049 h 1197621"/>
              <a:gd name="connsiteX59" fmla="*/ 1809339 w 2776337"/>
              <a:gd name="connsiteY59" fmla="*/ 360095 h 1197621"/>
              <a:gd name="connsiteX60" fmla="*/ 1845753 w 2776337"/>
              <a:gd name="connsiteY60" fmla="*/ 368187 h 1197621"/>
              <a:gd name="connsiteX61" fmla="*/ 1874075 w 2776337"/>
              <a:gd name="connsiteY61" fmla="*/ 372233 h 1197621"/>
              <a:gd name="connsiteX62" fmla="*/ 1942858 w 2776337"/>
              <a:gd name="connsiteY62" fmla="*/ 384371 h 1197621"/>
              <a:gd name="connsiteX63" fmla="*/ 1987364 w 2776337"/>
              <a:gd name="connsiteY63" fmla="*/ 392463 h 1197621"/>
              <a:gd name="connsiteX64" fmla="*/ 2011640 w 2776337"/>
              <a:gd name="connsiteY64" fmla="*/ 400555 h 1197621"/>
              <a:gd name="connsiteX65" fmla="*/ 2027824 w 2776337"/>
              <a:gd name="connsiteY65" fmla="*/ 404601 h 1197621"/>
              <a:gd name="connsiteX66" fmla="*/ 2052100 w 2776337"/>
              <a:gd name="connsiteY66" fmla="*/ 412694 h 1197621"/>
              <a:gd name="connsiteX67" fmla="*/ 2076376 w 2776337"/>
              <a:gd name="connsiteY67" fmla="*/ 420786 h 1197621"/>
              <a:gd name="connsiteX68" fmla="*/ 2149205 w 2776337"/>
              <a:gd name="connsiteY68" fmla="*/ 445062 h 1197621"/>
              <a:gd name="connsiteX69" fmla="*/ 2161343 w 2776337"/>
              <a:gd name="connsiteY69" fmla="*/ 449108 h 1197621"/>
              <a:gd name="connsiteX70" fmla="*/ 2173481 w 2776337"/>
              <a:gd name="connsiteY70" fmla="*/ 453154 h 1197621"/>
              <a:gd name="connsiteX71" fmla="*/ 2201803 w 2776337"/>
              <a:gd name="connsiteY71" fmla="*/ 469338 h 1197621"/>
              <a:gd name="connsiteX72" fmla="*/ 2213941 w 2776337"/>
              <a:gd name="connsiteY72" fmla="*/ 473384 h 1197621"/>
              <a:gd name="connsiteX73" fmla="*/ 2238217 w 2776337"/>
              <a:gd name="connsiteY73" fmla="*/ 489568 h 1197621"/>
              <a:gd name="connsiteX74" fmla="*/ 2250355 w 2776337"/>
              <a:gd name="connsiteY74" fmla="*/ 497660 h 1197621"/>
              <a:gd name="connsiteX75" fmla="*/ 2262493 w 2776337"/>
              <a:gd name="connsiteY75" fmla="*/ 505752 h 1197621"/>
              <a:gd name="connsiteX76" fmla="*/ 2282723 w 2776337"/>
              <a:gd name="connsiteY76" fmla="*/ 525982 h 1197621"/>
              <a:gd name="connsiteX77" fmla="*/ 2315091 w 2776337"/>
              <a:gd name="connsiteY77" fmla="*/ 554304 h 1197621"/>
              <a:gd name="connsiteX78" fmla="*/ 2375782 w 2776337"/>
              <a:gd name="connsiteY78" fmla="*/ 590718 h 1197621"/>
              <a:gd name="connsiteX79" fmla="*/ 2391966 w 2776337"/>
              <a:gd name="connsiteY79" fmla="*/ 606902 h 1197621"/>
              <a:gd name="connsiteX80" fmla="*/ 2444564 w 2776337"/>
              <a:gd name="connsiteY80" fmla="*/ 655455 h 1197621"/>
              <a:gd name="connsiteX81" fmla="*/ 2468840 w 2776337"/>
              <a:gd name="connsiteY81" fmla="*/ 671639 h 1197621"/>
              <a:gd name="connsiteX82" fmla="*/ 2480978 w 2776337"/>
              <a:gd name="connsiteY82" fmla="*/ 679731 h 1197621"/>
              <a:gd name="connsiteX83" fmla="*/ 2501208 w 2776337"/>
              <a:gd name="connsiteY83" fmla="*/ 699961 h 1197621"/>
              <a:gd name="connsiteX84" fmla="*/ 2525484 w 2776337"/>
              <a:gd name="connsiteY84" fmla="*/ 720191 h 1197621"/>
              <a:gd name="connsiteX85" fmla="*/ 2545714 w 2776337"/>
              <a:gd name="connsiteY85" fmla="*/ 740421 h 1197621"/>
              <a:gd name="connsiteX86" fmla="*/ 2553806 w 2776337"/>
              <a:gd name="connsiteY86" fmla="*/ 752559 h 1197621"/>
              <a:gd name="connsiteX87" fmla="*/ 2565944 w 2776337"/>
              <a:gd name="connsiteY87" fmla="*/ 764697 h 1197621"/>
              <a:gd name="connsiteX88" fmla="*/ 2574036 w 2776337"/>
              <a:gd name="connsiteY88" fmla="*/ 776835 h 1197621"/>
              <a:gd name="connsiteX89" fmla="*/ 2586174 w 2776337"/>
              <a:gd name="connsiteY89" fmla="*/ 788973 h 1197621"/>
              <a:gd name="connsiteX90" fmla="*/ 2602359 w 2776337"/>
              <a:gd name="connsiteY90" fmla="*/ 813249 h 1197621"/>
              <a:gd name="connsiteX91" fmla="*/ 2618543 w 2776337"/>
              <a:gd name="connsiteY91" fmla="*/ 837525 h 1197621"/>
              <a:gd name="connsiteX92" fmla="*/ 2626635 w 2776337"/>
              <a:gd name="connsiteY92" fmla="*/ 849663 h 1197621"/>
              <a:gd name="connsiteX93" fmla="*/ 2634727 w 2776337"/>
              <a:gd name="connsiteY93" fmla="*/ 861801 h 1197621"/>
              <a:gd name="connsiteX94" fmla="*/ 2650911 w 2776337"/>
              <a:gd name="connsiteY94" fmla="*/ 882032 h 1197621"/>
              <a:gd name="connsiteX95" fmla="*/ 2654957 w 2776337"/>
              <a:gd name="connsiteY95" fmla="*/ 894170 h 1197621"/>
              <a:gd name="connsiteX96" fmla="*/ 2671141 w 2776337"/>
              <a:gd name="connsiteY96" fmla="*/ 918446 h 1197621"/>
              <a:gd name="connsiteX97" fmla="*/ 2679233 w 2776337"/>
              <a:gd name="connsiteY97" fmla="*/ 942722 h 1197621"/>
              <a:gd name="connsiteX98" fmla="*/ 2683279 w 2776337"/>
              <a:gd name="connsiteY98" fmla="*/ 962952 h 1197621"/>
              <a:gd name="connsiteX99" fmla="*/ 2695417 w 2776337"/>
              <a:gd name="connsiteY99" fmla="*/ 999366 h 1197621"/>
              <a:gd name="connsiteX100" fmla="*/ 2703509 w 2776337"/>
              <a:gd name="connsiteY100" fmla="*/ 1023642 h 1197621"/>
              <a:gd name="connsiteX101" fmla="*/ 2707555 w 2776337"/>
              <a:gd name="connsiteY101" fmla="*/ 1035780 h 1197621"/>
              <a:gd name="connsiteX102" fmla="*/ 2715647 w 2776337"/>
              <a:gd name="connsiteY102" fmla="*/ 1047918 h 1197621"/>
              <a:gd name="connsiteX103" fmla="*/ 2723739 w 2776337"/>
              <a:gd name="connsiteY103" fmla="*/ 1072194 h 1197621"/>
              <a:gd name="connsiteX104" fmla="*/ 2731831 w 2776337"/>
              <a:gd name="connsiteY104" fmla="*/ 1096471 h 1197621"/>
              <a:gd name="connsiteX105" fmla="*/ 2735877 w 2776337"/>
              <a:gd name="connsiteY105" fmla="*/ 1112655 h 1197621"/>
              <a:gd name="connsiteX106" fmla="*/ 2743969 w 2776337"/>
              <a:gd name="connsiteY106" fmla="*/ 1124793 h 1197621"/>
              <a:gd name="connsiteX107" fmla="*/ 2748015 w 2776337"/>
              <a:gd name="connsiteY107" fmla="*/ 1136931 h 1197621"/>
              <a:gd name="connsiteX108" fmla="*/ 2764199 w 2776337"/>
              <a:gd name="connsiteY108" fmla="*/ 1161207 h 1197621"/>
              <a:gd name="connsiteX109" fmla="*/ 2772291 w 2776337"/>
              <a:gd name="connsiteY109" fmla="*/ 1185483 h 1197621"/>
              <a:gd name="connsiteX110" fmla="*/ 2776337 w 2776337"/>
              <a:gd name="connsiteY110" fmla="*/ 1197621 h 1197621"/>
              <a:gd name="connsiteX0" fmla="*/ 0 w 2772291"/>
              <a:gd name="connsiteY0" fmla="*/ 1187685 h 1187685"/>
              <a:gd name="connsiteX1" fmla="*/ 79474 w 2772291"/>
              <a:gd name="connsiteY1" fmla="*/ 1154532 h 1187685"/>
              <a:gd name="connsiteX2" fmla="*/ 140254 w 2772291"/>
              <a:gd name="connsiteY2" fmla="*/ 1068975 h 1187685"/>
              <a:gd name="connsiteX3" fmla="*/ 248462 w 2772291"/>
              <a:gd name="connsiteY3" fmla="*/ 886640 h 1187685"/>
              <a:gd name="connsiteX4" fmla="*/ 382661 w 2772291"/>
              <a:gd name="connsiteY4" fmla="*/ 637558 h 1187685"/>
              <a:gd name="connsiteX5" fmla="*/ 498962 w 2772291"/>
              <a:gd name="connsiteY5" fmla="*/ 359653 h 1187685"/>
              <a:gd name="connsiteX6" fmla="*/ 577844 w 2772291"/>
              <a:gd name="connsiteY6" fmla="*/ 158503 h 1187685"/>
              <a:gd name="connsiteX7" fmla="*/ 611925 w 2772291"/>
              <a:gd name="connsiteY7" fmla="*/ 89632 h 1187685"/>
              <a:gd name="connsiteX8" fmla="*/ 653596 w 2772291"/>
              <a:gd name="connsiteY8" fmla="*/ 47754 h 1187685"/>
              <a:gd name="connsiteX9" fmla="*/ 704067 w 2772291"/>
              <a:gd name="connsiteY9" fmla="*/ 4961 h 1187685"/>
              <a:gd name="connsiteX10" fmla="*/ 749282 w 2772291"/>
              <a:gd name="connsiteY10" fmla="*/ 4046 h 1187685"/>
              <a:gd name="connsiteX11" fmla="*/ 761420 w 2772291"/>
              <a:gd name="connsiteY11" fmla="*/ 0 h 1187685"/>
              <a:gd name="connsiteX12" fmla="*/ 814019 w 2772291"/>
              <a:gd name="connsiteY12" fmla="*/ 12138 h 1187685"/>
              <a:gd name="connsiteX13" fmla="*/ 826157 w 2772291"/>
              <a:gd name="connsiteY13" fmla="*/ 16184 h 1187685"/>
              <a:gd name="connsiteX14" fmla="*/ 850433 w 2772291"/>
              <a:gd name="connsiteY14" fmla="*/ 32368 h 1187685"/>
              <a:gd name="connsiteX15" fmla="*/ 874709 w 2772291"/>
              <a:gd name="connsiteY15" fmla="*/ 48552 h 1187685"/>
              <a:gd name="connsiteX16" fmla="*/ 886847 w 2772291"/>
              <a:gd name="connsiteY16" fmla="*/ 52598 h 1187685"/>
              <a:gd name="connsiteX17" fmla="*/ 911123 w 2772291"/>
              <a:gd name="connsiteY17" fmla="*/ 68782 h 1187685"/>
              <a:gd name="connsiteX18" fmla="*/ 947537 w 2772291"/>
              <a:gd name="connsiteY18" fmla="*/ 93058 h 1187685"/>
              <a:gd name="connsiteX19" fmla="*/ 959675 w 2772291"/>
              <a:gd name="connsiteY19" fmla="*/ 101150 h 1187685"/>
              <a:gd name="connsiteX20" fmla="*/ 971813 w 2772291"/>
              <a:gd name="connsiteY20" fmla="*/ 109242 h 1187685"/>
              <a:gd name="connsiteX21" fmla="*/ 996090 w 2772291"/>
              <a:gd name="connsiteY21" fmla="*/ 121380 h 1187685"/>
              <a:gd name="connsiteX22" fmla="*/ 1008228 w 2772291"/>
              <a:gd name="connsiteY22" fmla="*/ 125426 h 1187685"/>
              <a:gd name="connsiteX23" fmla="*/ 1020366 w 2772291"/>
              <a:gd name="connsiteY23" fmla="*/ 133518 h 1187685"/>
              <a:gd name="connsiteX24" fmla="*/ 1032504 w 2772291"/>
              <a:gd name="connsiteY24" fmla="*/ 137564 h 1187685"/>
              <a:gd name="connsiteX25" fmla="*/ 1044642 w 2772291"/>
              <a:gd name="connsiteY25" fmla="*/ 145656 h 1187685"/>
              <a:gd name="connsiteX26" fmla="*/ 1068918 w 2772291"/>
              <a:gd name="connsiteY26" fmla="*/ 153748 h 1187685"/>
              <a:gd name="connsiteX27" fmla="*/ 1081056 w 2772291"/>
              <a:gd name="connsiteY27" fmla="*/ 161840 h 1187685"/>
              <a:gd name="connsiteX28" fmla="*/ 1105332 w 2772291"/>
              <a:gd name="connsiteY28" fmla="*/ 169932 h 1187685"/>
              <a:gd name="connsiteX29" fmla="*/ 1113424 w 2772291"/>
              <a:gd name="connsiteY29" fmla="*/ 178025 h 1187685"/>
              <a:gd name="connsiteX30" fmla="*/ 1137700 w 2772291"/>
              <a:gd name="connsiteY30" fmla="*/ 186117 h 1187685"/>
              <a:gd name="connsiteX31" fmla="*/ 1149838 w 2772291"/>
              <a:gd name="connsiteY31" fmla="*/ 190163 h 1187685"/>
              <a:gd name="connsiteX32" fmla="*/ 1161976 w 2772291"/>
              <a:gd name="connsiteY32" fmla="*/ 198255 h 1187685"/>
              <a:gd name="connsiteX33" fmla="*/ 1186252 w 2772291"/>
              <a:gd name="connsiteY33" fmla="*/ 206347 h 1187685"/>
              <a:gd name="connsiteX34" fmla="*/ 1222667 w 2772291"/>
              <a:gd name="connsiteY34" fmla="*/ 218485 h 1187685"/>
              <a:gd name="connsiteX35" fmla="*/ 1246943 w 2772291"/>
              <a:gd name="connsiteY35" fmla="*/ 230623 h 1187685"/>
              <a:gd name="connsiteX36" fmla="*/ 1263127 w 2772291"/>
              <a:gd name="connsiteY36" fmla="*/ 234669 h 1187685"/>
              <a:gd name="connsiteX37" fmla="*/ 1287403 w 2772291"/>
              <a:gd name="connsiteY37" fmla="*/ 242761 h 1187685"/>
              <a:gd name="connsiteX38" fmla="*/ 1303587 w 2772291"/>
              <a:gd name="connsiteY38" fmla="*/ 246807 h 1187685"/>
              <a:gd name="connsiteX39" fmla="*/ 1327863 w 2772291"/>
              <a:gd name="connsiteY39" fmla="*/ 254899 h 1187685"/>
              <a:gd name="connsiteX40" fmla="*/ 1340001 w 2772291"/>
              <a:gd name="connsiteY40" fmla="*/ 258945 h 1187685"/>
              <a:gd name="connsiteX41" fmla="*/ 1356185 w 2772291"/>
              <a:gd name="connsiteY41" fmla="*/ 262991 h 1187685"/>
              <a:gd name="connsiteX42" fmla="*/ 1392599 w 2772291"/>
              <a:gd name="connsiteY42" fmla="*/ 275129 h 1187685"/>
              <a:gd name="connsiteX43" fmla="*/ 1404737 w 2772291"/>
              <a:gd name="connsiteY43" fmla="*/ 279175 h 1187685"/>
              <a:gd name="connsiteX44" fmla="*/ 1441151 w 2772291"/>
              <a:gd name="connsiteY44" fmla="*/ 287267 h 1187685"/>
              <a:gd name="connsiteX45" fmla="*/ 1457336 w 2772291"/>
              <a:gd name="connsiteY45" fmla="*/ 291313 h 1187685"/>
              <a:gd name="connsiteX46" fmla="*/ 1481612 w 2772291"/>
              <a:gd name="connsiteY46" fmla="*/ 295359 h 1187685"/>
              <a:gd name="connsiteX47" fmla="*/ 1501842 w 2772291"/>
              <a:gd name="connsiteY47" fmla="*/ 299405 h 1187685"/>
              <a:gd name="connsiteX48" fmla="*/ 1526118 w 2772291"/>
              <a:gd name="connsiteY48" fmla="*/ 303451 h 1187685"/>
              <a:gd name="connsiteX49" fmla="*/ 1562532 w 2772291"/>
              <a:gd name="connsiteY49" fmla="*/ 311543 h 1187685"/>
              <a:gd name="connsiteX50" fmla="*/ 1602992 w 2772291"/>
              <a:gd name="connsiteY50" fmla="*/ 319635 h 1187685"/>
              <a:gd name="connsiteX51" fmla="*/ 1623222 w 2772291"/>
              <a:gd name="connsiteY51" fmla="*/ 323681 h 1187685"/>
              <a:gd name="connsiteX52" fmla="*/ 1643452 w 2772291"/>
              <a:gd name="connsiteY52" fmla="*/ 327727 h 1187685"/>
              <a:gd name="connsiteX53" fmla="*/ 1667728 w 2772291"/>
              <a:gd name="connsiteY53" fmla="*/ 331773 h 1187685"/>
              <a:gd name="connsiteX54" fmla="*/ 1687959 w 2772291"/>
              <a:gd name="connsiteY54" fmla="*/ 335819 h 1187685"/>
              <a:gd name="connsiteX55" fmla="*/ 1712235 w 2772291"/>
              <a:gd name="connsiteY55" fmla="*/ 339865 h 1187685"/>
              <a:gd name="connsiteX56" fmla="*/ 1752695 w 2772291"/>
              <a:gd name="connsiteY56" fmla="*/ 347957 h 1187685"/>
              <a:gd name="connsiteX57" fmla="*/ 1772925 w 2772291"/>
              <a:gd name="connsiteY57" fmla="*/ 352003 h 1187685"/>
              <a:gd name="connsiteX58" fmla="*/ 1789109 w 2772291"/>
              <a:gd name="connsiteY58" fmla="*/ 356049 h 1187685"/>
              <a:gd name="connsiteX59" fmla="*/ 1809339 w 2772291"/>
              <a:gd name="connsiteY59" fmla="*/ 360095 h 1187685"/>
              <a:gd name="connsiteX60" fmla="*/ 1845753 w 2772291"/>
              <a:gd name="connsiteY60" fmla="*/ 368187 h 1187685"/>
              <a:gd name="connsiteX61" fmla="*/ 1874075 w 2772291"/>
              <a:gd name="connsiteY61" fmla="*/ 372233 h 1187685"/>
              <a:gd name="connsiteX62" fmla="*/ 1942858 w 2772291"/>
              <a:gd name="connsiteY62" fmla="*/ 384371 h 1187685"/>
              <a:gd name="connsiteX63" fmla="*/ 1987364 w 2772291"/>
              <a:gd name="connsiteY63" fmla="*/ 392463 h 1187685"/>
              <a:gd name="connsiteX64" fmla="*/ 2011640 w 2772291"/>
              <a:gd name="connsiteY64" fmla="*/ 400555 h 1187685"/>
              <a:gd name="connsiteX65" fmla="*/ 2027824 w 2772291"/>
              <a:gd name="connsiteY65" fmla="*/ 404601 h 1187685"/>
              <a:gd name="connsiteX66" fmla="*/ 2052100 w 2772291"/>
              <a:gd name="connsiteY66" fmla="*/ 412694 h 1187685"/>
              <a:gd name="connsiteX67" fmla="*/ 2076376 w 2772291"/>
              <a:gd name="connsiteY67" fmla="*/ 420786 h 1187685"/>
              <a:gd name="connsiteX68" fmla="*/ 2149205 w 2772291"/>
              <a:gd name="connsiteY68" fmla="*/ 445062 h 1187685"/>
              <a:gd name="connsiteX69" fmla="*/ 2161343 w 2772291"/>
              <a:gd name="connsiteY69" fmla="*/ 449108 h 1187685"/>
              <a:gd name="connsiteX70" fmla="*/ 2173481 w 2772291"/>
              <a:gd name="connsiteY70" fmla="*/ 453154 h 1187685"/>
              <a:gd name="connsiteX71" fmla="*/ 2201803 w 2772291"/>
              <a:gd name="connsiteY71" fmla="*/ 469338 h 1187685"/>
              <a:gd name="connsiteX72" fmla="*/ 2213941 w 2772291"/>
              <a:gd name="connsiteY72" fmla="*/ 473384 h 1187685"/>
              <a:gd name="connsiteX73" fmla="*/ 2238217 w 2772291"/>
              <a:gd name="connsiteY73" fmla="*/ 489568 h 1187685"/>
              <a:gd name="connsiteX74" fmla="*/ 2250355 w 2772291"/>
              <a:gd name="connsiteY74" fmla="*/ 497660 h 1187685"/>
              <a:gd name="connsiteX75" fmla="*/ 2262493 w 2772291"/>
              <a:gd name="connsiteY75" fmla="*/ 505752 h 1187685"/>
              <a:gd name="connsiteX76" fmla="*/ 2282723 w 2772291"/>
              <a:gd name="connsiteY76" fmla="*/ 525982 h 1187685"/>
              <a:gd name="connsiteX77" fmla="*/ 2315091 w 2772291"/>
              <a:gd name="connsiteY77" fmla="*/ 554304 h 1187685"/>
              <a:gd name="connsiteX78" fmla="*/ 2375782 w 2772291"/>
              <a:gd name="connsiteY78" fmla="*/ 590718 h 1187685"/>
              <a:gd name="connsiteX79" fmla="*/ 2391966 w 2772291"/>
              <a:gd name="connsiteY79" fmla="*/ 606902 h 1187685"/>
              <a:gd name="connsiteX80" fmla="*/ 2444564 w 2772291"/>
              <a:gd name="connsiteY80" fmla="*/ 655455 h 1187685"/>
              <a:gd name="connsiteX81" fmla="*/ 2468840 w 2772291"/>
              <a:gd name="connsiteY81" fmla="*/ 671639 h 1187685"/>
              <a:gd name="connsiteX82" fmla="*/ 2480978 w 2772291"/>
              <a:gd name="connsiteY82" fmla="*/ 679731 h 1187685"/>
              <a:gd name="connsiteX83" fmla="*/ 2501208 w 2772291"/>
              <a:gd name="connsiteY83" fmla="*/ 699961 h 1187685"/>
              <a:gd name="connsiteX84" fmla="*/ 2525484 w 2772291"/>
              <a:gd name="connsiteY84" fmla="*/ 720191 h 1187685"/>
              <a:gd name="connsiteX85" fmla="*/ 2545714 w 2772291"/>
              <a:gd name="connsiteY85" fmla="*/ 740421 h 1187685"/>
              <a:gd name="connsiteX86" fmla="*/ 2553806 w 2772291"/>
              <a:gd name="connsiteY86" fmla="*/ 752559 h 1187685"/>
              <a:gd name="connsiteX87" fmla="*/ 2565944 w 2772291"/>
              <a:gd name="connsiteY87" fmla="*/ 764697 h 1187685"/>
              <a:gd name="connsiteX88" fmla="*/ 2574036 w 2772291"/>
              <a:gd name="connsiteY88" fmla="*/ 776835 h 1187685"/>
              <a:gd name="connsiteX89" fmla="*/ 2586174 w 2772291"/>
              <a:gd name="connsiteY89" fmla="*/ 788973 h 1187685"/>
              <a:gd name="connsiteX90" fmla="*/ 2602359 w 2772291"/>
              <a:gd name="connsiteY90" fmla="*/ 813249 h 1187685"/>
              <a:gd name="connsiteX91" fmla="*/ 2618543 w 2772291"/>
              <a:gd name="connsiteY91" fmla="*/ 837525 h 1187685"/>
              <a:gd name="connsiteX92" fmla="*/ 2626635 w 2772291"/>
              <a:gd name="connsiteY92" fmla="*/ 849663 h 1187685"/>
              <a:gd name="connsiteX93" fmla="*/ 2634727 w 2772291"/>
              <a:gd name="connsiteY93" fmla="*/ 861801 h 1187685"/>
              <a:gd name="connsiteX94" fmla="*/ 2650911 w 2772291"/>
              <a:gd name="connsiteY94" fmla="*/ 882032 h 1187685"/>
              <a:gd name="connsiteX95" fmla="*/ 2654957 w 2772291"/>
              <a:gd name="connsiteY95" fmla="*/ 894170 h 1187685"/>
              <a:gd name="connsiteX96" fmla="*/ 2671141 w 2772291"/>
              <a:gd name="connsiteY96" fmla="*/ 918446 h 1187685"/>
              <a:gd name="connsiteX97" fmla="*/ 2679233 w 2772291"/>
              <a:gd name="connsiteY97" fmla="*/ 942722 h 1187685"/>
              <a:gd name="connsiteX98" fmla="*/ 2683279 w 2772291"/>
              <a:gd name="connsiteY98" fmla="*/ 962952 h 1187685"/>
              <a:gd name="connsiteX99" fmla="*/ 2695417 w 2772291"/>
              <a:gd name="connsiteY99" fmla="*/ 999366 h 1187685"/>
              <a:gd name="connsiteX100" fmla="*/ 2703509 w 2772291"/>
              <a:gd name="connsiteY100" fmla="*/ 1023642 h 1187685"/>
              <a:gd name="connsiteX101" fmla="*/ 2707555 w 2772291"/>
              <a:gd name="connsiteY101" fmla="*/ 1035780 h 1187685"/>
              <a:gd name="connsiteX102" fmla="*/ 2715647 w 2772291"/>
              <a:gd name="connsiteY102" fmla="*/ 1047918 h 1187685"/>
              <a:gd name="connsiteX103" fmla="*/ 2723739 w 2772291"/>
              <a:gd name="connsiteY103" fmla="*/ 1072194 h 1187685"/>
              <a:gd name="connsiteX104" fmla="*/ 2731831 w 2772291"/>
              <a:gd name="connsiteY104" fmla="*/ 1096471 h 1187685"/>
              <a:gd name="connsiteX105" fmla="*/ 2735877 w 2772291"/>
              <a:gd name="connsiteY105" fmla="*/ 1112655 h 1187685"/>
              <a:gd name="connsiteX106" fmla="*/ 2743969 w 2772291"/>
              <a:gd name="connsiteY106" fmla="*/ 1124793 h 1187685"/>
              <a:gd name="connsiteX107" fmla="*/ 2748015 w 2772291"/>
              <a:gd name="connsiteY107" fmla="*/ 1136931 h 1187685"/>
              <a:gd name="connsiteX108" fmla="*/ 2764199 w 2772291"/>
              <a:gd name="connsiteY108" fmla="*/ 1161207 h 1187685"/>
              <a:gd name="connsiteX109" fmla="*/ 2772291 w 2772291"/>
              <a:gd name="connsiteY109" fmla="*/ 1185483 h 118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2772291" h="1187685">
                <a:moveTo>
                  <a:pt x="0" y="1187685"/>
                </a:moveTo>
                <a:cubicBezTo>
                  <a:pt x="9441" y="1174198"/>
                  <a:pt x="56098" y="1174317"/>
                  <a:pt x="79474" y="1154532"/>
                </a:cubicBezTo>
                <a:cubicBezTo>
                  <a:pt x="102850" y="1134747"/>
                  <a:pt x="112089" y="1113624"/>
                  <a:pt x="140254" y="1068975"/>
                </a:cubicBezTo>
                <a:cubicBezTo>
                  <a:pt x="168419" y="1024326"/>
                  <a:pt x="208061" y="958543"/>
                  <a:pt x="248462" y="886640"/>
                </a:cubicBezTo>
                <a:cubicBezTo>
                  <a:pt x="288863" y="814737"/>
                  <a:pt x="340911" y="725389"/>
                  <a:pt x="382661" y="637558"/>
                </a:cubicBezTo>
                <a:cubicBezTo>
                  <a:pt x="424411" y="549727"/>
                  <a:pt x="466432" y="439496"/>
                  <a:pt x="498962" y="359653"/>
                </a:cubicBezTo>
                <a:cubicBezTo>
                  <a:pt x="531493" y="279811"/>
                  <a:pt x="559017" y="203506"/>
                  <a:pt x="577844" y="158503"/>
                </a:cubicBezTo>
                <a:cubicBezTo>
                  <a:pt x="596671" y="113500"/>
                  <a:pt x="599300" y="108090"/>
                  <a:pt x="611925" y="89632"/>
                </a:cubicBezTo>
                <a:cubicBezTo>
                  <a:pt x="624550" y="71174"/>
                  <a:pt x="638239" y="61866"/>
                  <a:pt x="653596" y="47754"/>
                </a:cubicBezTo>
                <a:cubicBezTo>
                  <a:pt x="668953" y="33642"/>
                  <a:pt x="688119" y="12246"/>
                  <a:pt x="704067" y="4961"/>
                </a:cubicBezTo>
                <a:cubicBezTo>
                  <a:pt x="720015" y="-2324"/>
                  <a:pt x="715780" y="15213"/>
                  <a:pt x="749282" y="4046"/>
                </a:cubicBezTo>
                <a:lnTo>
                  <a:pt x="761420" y="0"/>
                </a:lnTo>
                <a:cubicBezTo>
                  <a:pt x="798187" y="5252"/>
                  <a:pt x="780696" y="1030"/>
                  <a:pt x="814019" y="12138"/>
                </a:cubicBezTo>
                <a:lnTo>
                  <a:pt x="826157" y="16184"/>
                </a:lnTo>
                <a:cubicBezTo>
                  <a:pt x="853095" y="43122"/>
                  <a:pt x="824084" y="17729"/>
                  <a:pt x="850433" y="32368"/>
                </a:cubicBezTo>
                <a:cubicBezTo>
                  <a:pt x="858935" y="37091"/>
                  <a:pt x="865483" y="45477"/>
                  <a:pt x="874709" y="48552"/>
                </a:cubicBezTo>
                <a:cubicBezTo>
                  <a:pt x="878755" y="49901"/>
                  <a:pt x="883119" y="50527"/>
                  <a:pt x="886847" y="52598"/>
                </a:cubicBezTo>
                <a:cubicBezTo>
                  <a:pt x="895349" y="57321"/>
                  <a:pt x="903031" y="63387"/>
                  <a:pt x="911123" y="68782"/>
                </a:cubicBezTo>
                <a:lnTo>
                  <a:pt x="947537" y="93058"/>
                </a:lnTo>
                <a:lnTo>
                  <a:pt x="959675" y="101150"/>
                </a:lnTo>
                <a:cubicBezTo>
                  <a:pt x="963721" y="103847"/>
                  <a:pt x="967200" y="107704"/>
                  <a:pt x="971813" y="109242"/>
                </a:cubicBezTo>
                <a:cubicBezTo>
                  <a:pt x="1002321" y="119411"/>
                  <a:pt x="964716" y="105694"/>
                  <a:pt x="996090" y="121380"/>
                </a:cubicBezTo>
                <a:cubicBezTo>
                  <a:pt x="999905" y="123287"/>
                  <a:pt x="1004413" y="123519"/>
                  <a:pt x="1008228" y="125426"/>
                </a:cubicBezTo>
                <a:cubicBezTo>
                  <a:pt x="1012577" y="127601"/>
                  <a:pt x="1016017" y="131343"/>
                  <a:pt x="1020366" y="133518"/>
                </a:cubicBezTo>
                <a:cubicBezTo>
                  <a:pt x="1024181" y="135425"/>
                  <a:pt x="1028689" y="135657"/>
                  <a:pt x="1032504" y="137564"/>
                </a:cubicBezTo>
                <a:cubicBezTo>
                  <a:pt x="1036853" y="139739"/>
                  <a:pt x="1040198" y="143681"/>
                  <a:pt x="1044642" y="145656"/>
                </a:cubicBezTo>
                <a:cubicBezTo>
                  <a:pt x="1052437" y="149120"/>
                  <a:pt x="1061821" y="149017"/>
                  <a:pt x="1068918" y="153748"/>
                </a:cubicBezTo>
                <a:cubicBezTo>
                  <a:pt x="1072964" y="156445"/>
                  <a:pt x="1076612" y="159865"/>
                  <a:pt x="1081056" y="161840"/>
                </a:cubicBezTo>
                <a:cubicBezTo>
                  <a:pt x="1088851" y="165304"/>
                  <a:pt x="1105332" y="169932"/>
                  <a:pt x="1105332" y="169932"/>
                </a:cubicBezTo>
                <a:cubicBezTo>
                  <a:pt x="1108029" y="172630"/>
                  <a:pt x="1110012" y="176319"/>
                  <a:pt x="1113424" y="178025"/>
                </a:cubicBezTo>
                <a:cubicBezTo>
                  <a:pt x="1121053" y="181840"/>
                  <a:pt x="1129608" y="183420"/>
                  <a:pt x="1137700" y="186117"/>
                </a:cubicBezTo>
                <a:cubicBezTo>
                  <a:pt x="1141746" y="187466"/>
                  <a:pt x="1146289" y="187797"/>
                  <a:pt x="1149838" y="190163"/>
                </a:cubicBezTo>
                <a:cubicBezTo>
                  <a:pt x="1153884" y="192860"/>
                  <a:pt x="1157532" y="196280"/>
                  <a:pt x="1161976" y="198255"/>
                </a:cubicBezTo>
                <a:cubicBezTo>
                  <a:pt x="1169771" y="201719"/>
                  <a:pt x="1178160" y="203650"/>
                  <a:pt x="1186252" y="206347"/>
                </a:cubicBezTo>
                <a:lnTo>
                  <a:pt x="1222667" y="218485"/>
                </a:lnTo>
                <a:cubicBezTo>
                  <a:pt x="1273806" y="235531"/>
                  <a:pt x="1192048" y="207097"/>
                  <a:pt x="1246943" y="230623"/>
                </a:cubicBezTo>
                <a:cubicBezTo>
                  <a:pt x="1252054" y="232813"/>
                  <a:pt x="1257801" y="233071"/>
                  <a:pt x="1263127" y="234669"/>
                </a:cubicBezTo>
                <a:cubicBezTo>
                  <a:pt x="1271297" y="237120"/>
                  <a:pt x="1279128" y="240692"/>
                  <a:pt x="1287403" y="242761"/>
                </a:cubicBezTo>
                <a:cubicBezTo>
                  <a:pt x="1292798" y="244110"/>
                  <a:pt x="1298261" y="245209"/>
                  <a:pt x="1303587" y="246807"/>
                </a:cubicBezTo>
                <a:cubicBezTo>
                  <a:pt x="1311757" y="249258"/>
                  <a:pt x="1319771" y="252202"/>
                  <a:pt x="1327863" y="254899"/>
                </a:cubicBezTo>
                <a:cubicBezTo>
                  <a:pt x="1331909" y="256248"/>
                  <a:pt x="1335863" y="257911"/>
                  <a:pt x="1340001" y="258945"/>
                </a:cubicBezTo>
                <a:cubicBezTo>
                  <a:pt x="1345396" y="260294"/>
                  <a:pt x="1350859" y="261393"/>
                  <a:pt x="1356185" y="262991"/>
                </a:cubicBezTo>
                <a:cubicBezTo>
                  <a:pt x="1368440" y="266667"/>
                  <a:pt x="1380461" y="271083"/>
                  <a:pt x="1392599" y="275129"/>
                </a:cubicBezTo>
                <a:cubicBezTo>
                  <a:pt x="1396645" y="276478"/>
                  <a:pt x="1400599" y="278141"/>
                  <a:pt x="1404737" y="279175"/>
                </a:cubicBezTo>
                <a:cubicBezTo>
                  <a:pt x="1444198" y="289040"/>
                  <a:pt x="1394932" y="276996"/>
                  <a:pt x="1441151" y="287267"/>
                </a:cubicBezTo>
                <a:cubicBezTo>
                  <a:pt x="1446580" y="288473"/>
                  <a:pt x="1451883" y="290222"/>
                  <a:pt x="1457336" y="291313"/>
                </a:cubicBezTo>
                <a:cubicBezTo>
                  <a:pt x="1465380" y="292922"/>
                  <a:pt x="1473541" y="293891"/>
                  <a:pt x="1481612" y="295359"/>
                </a:cubicBezTo>
                <a:cubicBezTo>
                  <a:pt x="1488378" y="296589"/>
                  <a:pt x="1495076" y="298175"/>
                  <a:pt x="1501842" y="299405"/>
                </a:cubicBezTo>
                <a:cubicBezTo>
                  <a:pt x="1509913" y="300873"/>
                  <a:pt x="1518047" y="301983"/>
                  <a:pt x="1526118" y="303451"/>
                </a:cubicBezTo>
                <a:cubicBezTo>
                  <a:pt x="1568510" y="311159"/>
                  <a:pt x="1526165" y="303750"/>
                  <a:pt x="1562532" y="311543"/>
                </a:cubicBezTo>
                <a:cubicBezTo>
                  <a:pt x="1575980" y="314425"/>
                  <a:pt x="1589505" y="316938"/>
                  <a:pt x="1602992" y="319635"/>
                </a:cubicBezTo>
                <a:lnTo>
                  <a:pt x="1623222" y="323681"/>
                </a:lnTo>
                <a:cubicBezTo>
                  <a:pt x="1629965" y="325030"/>
                  <a:pt x="1636669" y="326596"/>
                  <a:pt x="1643452" y="327727"/>
                </a:cubicBezTo>
                <a:lnTo>
                  <a:pt x="1667728" y="331773"/>
                </a:lnTo>
                <a:cubicBezTo>
                  <a:pt x="1674494" y="333003"/>
                  <a:pt x="1681193" y="334589"/>
                  <a:pt x="1687959" y="335819"/>
                </a:cubicBezTo>
                <a:cubicBezTo>
                  <a:pt x="1696030" y="337286"/>
                  <a:pt x="1704172" y="338353"/>
                  <a:pt x="1712235" y="339865"/>
                </a:cubicBezTo>
                <a:cubicBezTo>
                  <a:pt x="1725753" y="342400"/>
                  <a:pt x="1739208" y="345260"/>
                  <a:pt x="1752695" y="347957"/>
                </a:cubicBezTo>
                <a:cubicBezTo>
                  <a:pt x="1759438" y="349306"/>
                  <a:pt x="1766253" y="350335"/>
                  <a:pt x="1772925" y="352003"/>
                </a:cubicBezTo>
                <a:cubicBezTo>
                  <a:pt x="1778320" y="353352"/>
                  <a:pt x="1783681" y="354843"/>
                  <a:pt x="1789109" y="356049"/>
                </a:cubicBezTo>
                <a:cubicBezTo>
                  <a:pt x="1795822" y="357541"/>
                  <a:pt x="1802626" y="358603"/>
                  <a:pt x="1809339" y="360095"/>
                </a:cubicBezTo>
                <a:cubicBezTo>
                  <a:pt x="1831162" y="364945"/>
                  <a:pt x="1821347" y="364119"/>
                  <a:pt x="1845753" y="368187"/>
                </a:cubicBezTo>
                <a:cubicBezTo>
                  <a:pt x="1855160" y="369755"/>
                  <a:pt x="1864655" y="370746"/>
                  <a:pt x="1874075" y="372233"/>
                </a:cubicBezTo>
                <a:cubicBezTo>
                  <a:pt x="1974977" y="388165"/>
                  <a:pt x="1887441" y="374295"/>
                  <a:pt x="1942858" y="384371"/>
                </a:cubicBezTo>
                <a:cubicBezTo>
                  <a:pt x="1952110" y="386053"/>
                  <a:pt x="1977370" y="389737"/>
                  <a:pt x="1987364" y="392463"/>
                </a:cubicBezTo>
                <a:cubicBezTo>
                  <a:pt x="1995593" y="394707"/>
                  <a:pt x="2003365" y="398486"/>
                  <a:pt x="2011640" y="400555"/>
                </a:cubicBezTo>
                <a:cubicBezTo>
                  <a:pt x="2017035" y="401904"/>
                  <a:pt x="2022498" y="403003"/>
                  <a:pt x="2027824" y="404601"/>
                </a:cubicBezTo>
                <a:cubicBezTo>
                  <a:pt x="2035994" y="407052"/>
                  <a:pt x="2044008" y="409996"/>
                  <a:pt x="2052100" y="412694"/>
                </a:cubicBezTo>
                <a:lnTo>
                  <a:pt x="2076376" y="420786"/>
                </a:lnTo>
                <a:lnTo>
                  <a:pt x="2149205" y="445062"/>
                </a:lnTo>
                <a:lnTo>
                  <a:pt x="2161343" y="449108"/>
                </a:lnTo>
                <a:cubicBezTo>
                  <a:pt x="2165389" y="450457"/>
                  <a:pt x="2169932" y="450788"/>
                  <a:pt x="2173481" y="453154"/>
                </a:cubicBezTo>
                <a:cubicBezTo>
                  <a:pt x="2185671" y="461281"/>
                  <a:pt x="2187430" y="463178"/>
                  <a:pt x="2201803" y="469338"/>
                </a:cubicBezTo>
                <a:cubicBezTo>
                  <a:pt x="2205723" y="471018"/>
                  <a:pt x="2210213" y="471313"/>
                  <a:pt x="2213941" y="473384"/>
                </a:cubicBezTo>
                <a:cubicBezTo>
                  <a:pt x="2222443" y="478107"/>
                  <a:pt x="2230125" y="484173"/>
                  <a:pt x="2238217" y="489568"/>
                </a:cubicBezTo>
                <a:lnTo>
                  <a:pt x="2250355" y="497660"/>
                </a:lnTo>
                <a:lnTo>
                  <a:pt x="2262493" y="505752"/>
                </a:lnTo>
                <a:cubicBezTo>
                  <a:pt x="2284072" y="538120"/>
                  <a:pt x="2273957" y="517890"/>
                  <a:pt x="2282723" y="525982"/>
                </a:cubicBezTo>
                <a:cubicBezTo>
                  <a:pt x="2291489" y="534074"/>
                  <a:pt x="2299581" y="543515"/>
                  <a:pt x="2315091" y="554304"/>
                </a:cubicBezTo>
                <a:cubicBezTo>
                  <a:pt x="2330601" y="565093"/>
                  <a:pt x="2362970" y="581952"/>
                  <a:pt x="2375782" y="590718"/>
                </a:cubicBezTo>
                <a:cubicBezTo>
                  <a:pt x="2388595" y="599484"/>
                  <a:pt x="2380502" y="596113"/>
                  <a:pt x="2391966" y="606902"/>
                </a:cubicBezTo>
                <a:cubicBezTo>
                  <a:pt x="2403430" y="617691"/>
                  <a:pt x="2431752" y="644666"/>
                  <a:pt x="2444564" y="655455"/>
                </a:cubicBezTo>
                <a:lnTo>
                  <a:pt x="2468840" y="671639"/>
                </a:lnTo>
                <a:lnTo>
                  <a:pt x="2480978" y="679731"/>
                </a:lnTo>
                <a:cubicBezTo>
                  <a:pt x="2495813" y="701984"/>
                  <a:pt x="2480978" y="683103"/>
                  <a:pt x="2501208" y="699961"/>
                </a:cubicBezTo>
                <a:cubicBezTo>
                  <a:pt x="2532361" y="725922"/>
                  <a:pt x="2495348" y="700100"/>
                  <a:pt x="2525484" y="720191"/>
                </a:cubicBezTo>
                <a:cubicBezTo>
                  <a:pt x="2547063" y="752559"/>
                  <a:pt x="2518741" y="713448"/>
                  <a:pt x="2545714" y="740421"/>
                </a:cubicBezTo>
                <a:cubicBezTo>
                  <a:pt x="2549152" y="743859"/>
                  <a:pt x="2550693" y="748823"/>
                  <a:pt x="2553806" y="752559"/>
                </a:cubicBezTo>
                <a:cubicBezTo>
                  <a:pt x="2557469" y="756955"/>
                  <a:pt x="2562281" y="760301"/>
                  <a:pt x="2565944" y="764697"/>
                </a:cubicBezTo>
                <a:cubicBezTo>
                  <a:pt x="2569057" y="768433"/>
                  <a:pt x="2570923" y="773099"/>
                  <a:pt x="2574036" y="776835"/>
                </a:cubicBezTo>
                <a:cubicBezTo>
                  <a:pt x="2577699" y="781231"/>
                  <a:pt x="2582661" y="784456"/>
                  <a:pt x="2586174" y="788973"/>
                </a:cubicBezTo>
                <a:cubicBezTo>
                  <a:pt x="2592145" y="796650"/>
                  <a:pt x="2596964" y="805157"/>
                  <a:pt x="2602359" y="813249"/>
                </a:cubicBezTo>
                <a:lnTo>
                  <a:pt x="2618543" y="837525"/>
                </a:lnTo>
                <a:lnTo>
                  <a:pt x="2626635" y="849663"/>
                </a:lnTo>
                <a:cubicBezTo>
                  <a:pt x="2629332" y="853709"/>
                  <a:pt x="2631289" y="858362"/>
                  <a:pt x="2634727" y="861801"/>
                </a:cubicBezTo>
                <a:cubicBezTo>
                  <a:pt x="2642253" y="869327"/>
                  <a:pt x="2645808" y="871825"/>
                  <a:pt x="2650911" y="882032"/>
                </a:cubicBezTo>
                <a:cubicBezTo>
                  <a:pt x="2652818" y="885847"/>
                  <a:pt x="2652886" y="890442"/>
                  <a:pt x="2654957" y="894170"/>
                </a:cubicBezTo>
                <a:cubicBezTo>
                  <a:pt x="2659680" y="902672"/>
                  <a:pt x="2668066" y="909220"/>
                  <a:pt x="2671141" y="918446"/>
                </a:cubicBezTo>
                <a:cubicBezTo>
                  <a:pt x="2673838" y="926538"/>
                  <a:pt x="2677560" y="934358"/>
                  <a:pt x="2679233" y="942722"/>
                </a:cubicBezTo>
                <a:cubicBezTo>
                  <a:pt x="2680582" y="949465"/>
                  <a:pt x="2681470" y="956317"/>
                  <a:pt x="2683279" y="962952"/>
                </a:cubicBezTo>
                <a:lnTo>
                  <a:pt x="2695417" y="999366"/>
                </a:lnTo>
                <a:lnTo>
                  <a:pt x="2703509" y="1023642"/>
                </a:lnTo>
                <a:cubicBezTo>
                  <a:pt x="2704858" y="1027688"/>
                  <a:pt x="2705189" y="1032231"/>
                  <a:pt x="2707555" y="1035780"/>
                </a:cubicBezTo>
                <a:cubicBezTo>
                  <a:pt x="2710252" y="1039826"/>
                  <a:pt x="2713672" y="1043474"/>
                  <a:pt x="2715647" y="1047918"/>
                </a:cubicBezTo>
                <a:cubicBezTo>
                  <a:pt x="2719111" y="1055713"/>
                  <a:pt x="2721042" y="1064102"/>
                  <a:pt x="2723739" y="1072194"/>
                </a:cubicBezTo>
                <a:lnTo>
                  <a:pt x="2731831" y="1096471"/>
                </a:lnTo>
                <a:cubicBezTo>
                  <a:pt x="2733180" y="1101866"/>
                  <a:pt x="2733687" y="1107544"/>
                  <a:pt x="2735877" y="1112655"/>
                </a:cubicBezTo>
                <a:cubicBezTo>
                  <a:pt x="2737793" y="1117125"/>
                  <a:pt x="2741794" y="1120444"/>
                  <a:pt x="2743969" y="1124793"/>
                </a:cubicBezTo>
                <a:cubicBezTo>
                  <a:pt x="2745876" y="1128608"/>
                  <a:pt x="2745944" y="1133203"/>
                  <a:pt x="2748015" y="1136931"/>
                </a:cubicBezTo>
                <a:cubicBezTo>
                  <a:pt x="2752738" y="1145433"/>
                  <a:pt x="2761124" y="1151981"/>
                  <a:pt x="2764199" y="1161207"/>
                </a:cubicBezTo>
                <a:lnTo>
                  <a:pt x="2772291" y="1185483"/>
                </a:lnTo>
              </a:path>
            </a:pathLst>
          </a:custGeom>
          <a:solidFill>
            <a:srgbClr val="848484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663681E8-2FF0-5CF3-F0E7-B14EF6BD45D7}"/>
              </a:ext>
            </a:extLst>
          </p:cNvPr>
          <p:cNvSpPr/>
          <p:nvPr/>
        </p:nvSpPr>
        <p:spPr>
          <a:xfrm>
            <a:off x="4912071" y="3839447"/>
            <a:ext cx="1028799" cy="1147533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349829" h="1657548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66800" y="1439834"/>
                </a:lnTo>
                <a:cubicBezTo>
                  <a:pt x="1074057" y="1447091"/>
                  <a:pt x="1080032" y="1455912"/>
                  <a:pt x="1088572" y="1461605"/>
                </a:cubicBezTo>
                <a:cubicBezTo>
                  <a:pt x="1099458" y="1468862"/>
                  <a:pt x="1111296" y="1474862"/>
                  <a:pt x="1121229" y="1483376"/>
                </a:cubicBezTo>
                <a:cubicBezTo>
                  <a:pt x="1186975" y="1539729"/>
                  <a:pt x="1137423" y="1517802"/>
                  <a:pt x="1197429" y="1537805"/>
                </a:cubicBezTo>
                <a:cubicBezTo>
                  <a:pt x="1250478" y="1617380"/>
                  <a:pt x="1184938" y="1533548"/>
                  <a:pt x="1251857" y="1581348"/>
                </a:cubicBezTo>
                <a:cubicBezTo>
                  <a:pt x="1268560" y="1593279"/>
                  <a:pt x="1275927" y="1618400"/>
                  <a:pt x="1295400" y="1624891"/>
                </a:cubicBezTo>
                <a:cubicBezTo>
                  <a:pt x="1335755" y="1638342"/>
                  <a:pt x="1317794" y="1630644"/>
                  <a:pt x="1349829" y="1646662"/>
                </a:cubicBezTo>
              </a:path>
            </a:pathLst>
          </a:custGeom>
          <a:solidFill>
            <a:srgbClr val="848484">
              <a:alpha val="80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57AAC00F-0A2C-79B0-581A-114FD98B067F}"/>
              </a:ext>
            </a:extLst>
          </p:cNvPr>
          <p:cNvSpPr/>
          <p:nvPr/>
        </p:nvSpPr>
        <p:spPr>
          <a:xfrm>
            <a:off x="4932104" y="4208440"/>
            <a:ext cx="1506367" cy="788188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95400 w 1349829"/>
              <a:gd name="connsiteY53" fmla="*/ 1624891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79131 w 1349829"/>
              <a:gd name="connsiteY51" fmla="*/ 1593290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79131 w 1349829"/>
              <a:gd name="connsiteY50" fmla="*/ 1593290 h 1713243"/>
              <a:gd name="connsiteX51" fmla="*/ 1233558 w 1349829"/>
              <a:gd name="connsiteY51" fmla="*/ 1659027 h 1713243"/>
              <a:gd name="connsiteX52" fmla="*/ 1277101 w 1349829"/>
              <a:gd name="connsiteY52" fmla="*/ 1680376 h 1713243"/>
              <a:gd name="connsiteX53" fmla="*/ 1349829 w 1349829"/>
              <a:gd name="connsiteY53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89673 w 1349829"/>
              <a:gd name="connsiteY48" fmla="*/ 1528609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49829" h="1713243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89673" y="1528609"/>
                </a:lnTo>
                <a:cubicBezTo>
                  <a:pt x="1115652" y="1561442"/>
                  <a:pt x="1151338" y="1556758"/>
                  <a:pt x="1179131" y="1593290"/>
                </a:cubicBezTo>
                <a:cubicBezTo>
                  <a:pt x="1206924" y="1629822"/>
                  <a:pt x="1217230" y="1644513"/>
                  <a:pt x="1233558" y="1659027"/>
                </a:cubicBezTo>
                <a:cubicBezTo>
                  <a:pt x="1249886" y="1673541"/>
                  <a:pt x="1257628" y="1673885"/>
                  <a:pt x="1277101" y="1680376"/>
                </a:cubicBezTo>
                <a:cubicBezTo>
                  <a:pt x="1317456" y="1693827"/>
                  <a:pt x="1317794" y="1697225"/>
                  <a:pt x="1349829" y="1713243"/>
                </a:cubicBezTo>
              </a:path>
            </a:pathLst>
          </a:custGeom>
          <a:solidFill>
            <a:schemeClr val="bg1">
              <a:lumMod val="75000"/>
              <a:alpha val="82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D5C88A91-AC4B-CED0-2972-F0F83E30640D}"/>
              </a:ext>
            </a:extLst>
          </p:cNvPr>
          <p:cNvSpPr/>
          <p:nvPr/>
        </p:nvSpPr>
        <p:spPr>
          <a:xfrm>
            <a:off x="5069248" y="4061547"/>
            <a:ext cx="657412" cy="930475"/>
          </a:xfrm>
          <a:custGeom>
            <a:avLst/>
            <a:gdLst>
              <a:gd name="connsiteX0" fmla="*/ 0 w 1253706"/>
              <a:gd name="connsiteY0" fmla="*/ 1046672 h 1046672"/>
              <a:gd name="connsiteX1" fmla="*/ 40257 w 1253706"/>
              <a:gd name="connsiteY1" fmla="*/ 1040921 h 1046672"/>
              <a:gd name="connsiteX2" fmla="*/ 57510 w 1253706"/>
              <a:gd name="connsiteY2" fmla="*/ 1029419 h 1046672"/>
              <a:gd name="connsiteX3" fmla="*/ 74762 w 1253706"/>
              <a:gd name="connsiteY3" fmla="*/ 1023668 h 1046672"/>
              <a:gd name="connsiteX4" fmla="*/ 92015 w 1253706"/>
              <a:gd name="connsiteY4" fmla="*/ 1012166 h 1046672"/>
              <a:gd name="connsiteX5" fmla="*/ 109268 w 1253706"/>
              <a:gd name="connsiteY5" fmla="*/ 1006415 h 1046672"/>
              <a:gd name="connsiteX6" fmla="*/ 143774 w 1253706"/>
              <a:gd name="connsiteY6" fmla="*/ 983411 h 1046672"/>
              <a:gd name="connsiteX7" fmla="*/ 195532 w 1253706"/>
              <a:gd name="connsiteY7" fmla="*/ 948906 h 1046672"/>
              <a:gd name="connsiteX8" fmla="*/ 212785 w 1253706"/>
              <a:gd name="connsiteY8" fmla="*/ 937404 h 1046672"/>
              <a:gd name="connsiteX9" fmla="*/ 241540 w 1253706"/>
              <a:gd name="connsiteY9" fmla="*/ 914400 h 1046672"/>
              <a:gd name="connsiteX10" fmla="*/ 258793 w 1253706"/>
              <a:gd name="connsiteY10" fmla="*/ 897147 h 1046672"/>
              <a:gd name="connsiteX11" fmla="*/ 293298 w 1253706"/>
              <a:gd name="connsiteY11" fmla="*/ 874143 h 1046672"/>
              <a:gd name="connsiteX12" fmla="*/ 322053 w 1253706"/>
              <a:gd name="connsiteY12" fmla="*/ 839638 h 1046672"/>
              <a:gd name="connsiteX13" fmla="*/ 350808 w 1253706"/>
              <a:gd name="connsiteY13" fmla="*/ 810883 h 1046672"/>
              <a:gd name="connsiteX14" fmla="*/ 379562 w 1253706"/>
              <a:gd name="connsiteY14" fmla="*/ 776377 h 1046672"/>
              <a:gd name="connsiteX15" fmla="*/ 402566 w 1253706"/>
              <a:gd name="connsiteY15" fmla="*/ 741872 h 1046672"/>
              <a:gd name="connsiteX16" fmla="*/ 414068 w 1253706"/>
              <a:gd name="connsiteY16" fmla="*/ 724619 h 1046672"/>
              <a:gd name="connsiteX17" fmla="*/ 425570 w 1253706"/>
              <a:gd name="connsiteY17" fmla="*/ 707366 h 1046672"/>
              <a:gd name="connsiteX18" fmla="*/ 431321 w 1253706"/>
              <a:gd name="connsiteY18" fmla="*/ 690113 h 1046672"/>
              <a:gd name="connsiteX19" fmla="*/ 454325 w 1253706"/>
              <a:gd name="connsiteY19" fmla="*/ 655608 h 1046672"/>
              <a:gd name="connsiteX20" fmla="*/ 471578 w 1253706"/>
              <a:gd name="connsiteY20" fmla="*/ 615351 h 1046672"/>
              <a:gd name="connsiteX21" fmla="*/ 477329 w 1253706"/>
              <a:gd name="connsiteY21" fmla="*/ 598098 h 1046672"/>
              <a:gd name="connsiteX22" fmla="*/ 488830 w 1253706"/>
              <a:gd name="connsiteY22" fmla="*/ 575094 h 1046672"/>
              <a:gd name="connsiteX23" fmla="*/ 494581 w 1253706"/>
              <a:gd name="connsiteY23" fmla="*/ 557842 h 1046672"/>
              <a:gd name="connsiteX24" fmla="*/ 506083 w 1253706"/>
              <a:gd name="connsiteY24" fmla="*/ 540589 h 1046672"/>
              <a:gd name="connsiteX25" fmla="*/ 517585 w 1253706"/>
              <a:gd name="connsiteY25" fmla="*/ 506083 h 1046672"/>
              <a:gd name="connsiteX26" fmla="*/ 523336 w 1253706"/>
              <a:gd name="connsiteY26" fmla="*/ 488830 h 1046672"/>
              <a:gd name="connsiteX27" fmla="*/ 534838 w 1253706"/>
              <a:gd name="connsiteY27" fmla="*/ 471577 h 1046672"/>
              <a:gd name="connsiteX28" fmla="*/ 546340 w 1253706"/>
              <a:gd name="connsiteY28" fmla="*/ 437072 h 1046672"/>
              <a:gd name="connsiteX29" fmla="*/ 569344 w 1253706"/>
              <a:gd name="connsiteY29" fmla="*/ 385313 h 1046672"/>
              <a:gd name="connsiteX30" fmla="*/ 638355 w 1253706"/>
              <a:gd name="connsiteY30" fmla="*/ 178279 h 1046672"/>
              <a:gd name="connsiteX31" fmla="*/ 655608 w 1253706"/>
              <a:gd name="connsiteY31" fmla="*/ 126521 h 1046672"/>
              <a:gd name="connsiteX32" fmla="*/ 661359 w 1253706"/>
              <a:gd name="connsiteY32" fmla="*/ 109268 h 1046672"/>
              <a:gd name="connsiteX33" fmla="*/ 667110 w 1253706"/>
              <a:gd name="connsiteY33" fmla="*/ 92015 h 1046672"/>
              <a:gd name="connsiteX34" fmla="*/ 678612 w 1253706"/>
              <a:gd name="connsiteY34" fmla="*/ 74762 h 1046672"/>
              <a:gd name="connsiteX35" fmla="*/ 684362 w 1253706"/>
              <a:gd name="connsiteY35" fmla="*/ 57509 h 1046672"/>
              <a:gd name="connsiteX36" fmla="*/ 724619 w 1253706"/>
              <a:gd name="connsiteY36" fmla="*/ 11502 h 1046672"/>
              <a:gd name="connsiteX37" fmla="*/ 759125 w 1253706"/>
              <a:gd name="connsiteY37" fmla="*/ 0 h 1046672"/>
              <a:gd name="connsiteX38" fmla="*/ 776378 w 1253706"/>
              <a:gd name="connsiteY38" fmla="*/ 5751 h 1046672"/>
              <a:gd name="connsiteX39" fmla="*/ 782129 w 1253706"/>
              <a:gd name="connsiteY39" fmla="*/ 23004 h 1046672"/>
              <a:gd name="connsiteX40" fmla="*/ 793630 w 1253706"/>
              <a:gd name="connsiteY40" fmla="*/ 40257 h 1046672"/>
              <a:gd name="connsiteX41" fmla="*/ 799381 w 1253706"/>
              <a:gd name="connsiteY41" fmla="*/ 57509 h 1046672"/>
              <a:gd name="connsiteX42" fmla="*/ 810883 w 1253706"/>
              <a:gd name="connsiteY42" fmla="*/ 74762 h 1046672"/>
              <a:gd name="connsiteX43" fmla="*/ 822385 w 1253706"/>
              <a:gd name="connsiteY43" fmla="*/ 109268 h 1046672"/>
              <a:gd name="connsiteX44" fmla="*/ 828136 w 1253706"/>
              <a:gd name="connsiteY44" fmla="*/ 126521 h 1046672"/>
              <a:gd name="connsiteX45" fmla="*/ 902898 w 1253706"/>
              <a:gd name="connsiteY45" fmla="*/ 350808 h 1046672"/>
              <a:gd name="connsiteX46" fmla="*/ 925902 w 1253706"/>
              <a:gd name="connsiteY46" fmla="*/ 419819 h 1046672"/>
              <a:gd name="connsiteX47" fmla="*/ 931653 w 1253706"/>
              <a:gd name="connsiteY47" fmla="*/ 437072 h 1046672"/>
              <a:gd name="connsiteX48" fmla="*/ 937404 w 1253706"/>
              <a:gd name="connsiteY48" fmla="*/ 454325 h 1046672"/>
              <a:gd name="connsiteX49" fmla="*/ 948906 w 1253706"/>
              <a:gd name="connsiteY49" fmla="*/ 471577 h 1046672"/>
              <a:gd name="connsiteX50" fmla="*/ 960408 w 1253706"/>
              <a:gd name="connsiteY50" fmla="*/ 506083 h 1046672"/>
              <a:gd name="connsiteX51" fmla="*/ 966159 w 1253706"/>
              <a:gd name="connsiteY51" fmla="*/ 523336 h 1046672"/>
              <a:gd name="connsiteX52" fmla="*/ 977661 w 1253706"/>
              <a:gd name="connsiteY52" fmla="*/ 540589 h 1046672"/>
              <a:gd name="connsiteX53" fmla="*/ 989162 w 1253706"/>
              <a:gd name="connsiteY53" fmla="*/ 575094 h 1046672"/>
              <a:gd name="connsiteX54" fmla="*/ 994913 w 1253706"/>
              <a:gd name="connsiteY54" fmla="*/ 592347 h 1046672"/>
              <a:gd name="connsiteX55" fmla="*/ 1000664 w 1253706"/>
              <a:gd name="connsiteY55" fmla="*/ 609600 h 1046672"/>
              <a:gd name="connsiteX56" fmla="*/ 1023668 w 1253706"/>
              <a:gd name="connsiteY56" fmla="*/ 661358 h 1046672"/>
              <a:gd name="connsiteX57" fmla="*/ 1029419 w 1253706"/>
              <a:gd name="connsiteY57" fmla="*/ 678611 h 1046672"/>
              <a:gd name="connsiteX58" fmla="*/ 1035170 w 1253706"/>
              <a:gd name="connsiteY58" fmla="*/ 695864 h 1046672"/>
              <a:gd name="connsiteX59" fmla="*/ 1046672 w 1253706"/>
              <a:gd name="connsiteY59" fmla="*/ 713117 h 1046672"/>
              <a:gd name="connsiteX60" fmla="*/ 1058174 w 1253706"/>
              <a:gd name="connsiteY60" fmla="*/ 747623 h 1046672"/>
              <a:gd name="connsiteX61" fmla="*/ 1075427 w 1253706"/>
              <a:gd name="connsiteY61" fmla="*/ 799381 h 1046672"/>
              <a:gd name="connsiteX62" fmla="*/ 1081178 w 1253706"/>
              <a:gd name="connsiteY62" fmla="*/ 816634 h 1046672"/>
              <a:gd name="connsiteX63" fmla="*/ 1086929 w 1253706"/>
              <a:gd name="connsiteY63" fmla="*/ 833887 h 1046672"/>
              <a:gd name="connsiteX64" fmla="*/ 1098430 w 1253706"/>
              <a:gd name="connsiteY64" fmla="*/ 851140 h 1046672"/>
              <a:gd name="connsiteX65" fmla="*/ 1109932 w 1253706"/>
              <a:gd name="connsiteY65" fmla="*/ 885645 h 1046672"/>
              <a:gd name="connsiteX66" fmla="*/ 1144438 w 1253706"/>
              <a:gd name="connsiteY66" fmla="*/ 937404 h 1046672"/>
              <a:gd name="connsiteX67" fmla="*/ 1155940 w 1253706"/>
              <a:gd name="connsiteY67" fmla="*/ 954657 h 1046672"/>
              <a:gd name="connsiteX68" fmla="*/ 1161691 w 1253706"/>
              <a:gd name="connsiteY68" fmla="*/ 971909 h 1046672"/>
              <a:gd name="connsiteX69" fmla="*/ 1178944 w 1253706"/>
              <a:gd name="connsiteY69" fmla="*/ 983411 h 1046672"/>
              <a:gd name="connsiteX70" fmla="*/ 1224951 w 1253706"/>
              <a:gd name="connsiteY70" fmla="*/ 1023668 h 1046672"/>
              <a:gd name="connsiteX71" fmla="*/ 1253706 w 1253706"/>
              <a:gd name="connsiteY71" fmla="*/ 1035170 h 104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53706" h="1046672">
                <a:moveTo>
                  <a:pt x="0" y="1046672"/>
                </a:moveTo>
                <a:cubicBezTo>
                  <a:pt x="13419" y="1044755"/>
                  <a:pt x="27273" y="1044816"/>
                  <a:pt x="40257" y="1040921"/>
                </a:cubicBezTo>
                <a:cubicBezTo>
                  <a:pt x="46877" y="1038935"/>
                  <a:pt x="51328" y="1032510"/>
                  <a:pt x="57510" y="1029419"/>
                </a:cubicBezTo>
                <a:cubicBezTo>
                  <a:pt x="62932" y="1026708"/>
                  <a:pt x="69340" y="1026379"/>
                  <a:pt x="74762" y="1023668"/>
                </a:cubicBezTo>
                <a:cubicBezTo>
                  <a:pt x="80944" y="1020577"/>
                  <a:pt x="85833" y="1015257"/>
                  <a:pt x="92015" y="1012166"/>
                </a:cubicBezTo>
                <a:cubicBezTo>
                  <a:pt x="97437" y="1009455"/>
                  <a:pt x="103969" y="1009359"/>
                  <a:pt x="109268" y="1006415"/>
                </a:cubicBezTo>
                <a:cubicBezTo>
                  <a:pt x="121352" y="999702"/>
                  <a:pt x="132272" y="991079"/>
                  <a:pt x="143774" y="983411"/>
                </a:cubicBezTo>
                <a:lnTo>
                  <a:pt x="195532" y="948906"/>
                </a:lnTo>
                <a:lnTo>
                  <a:pt x="212785" y="937404"/>
                </a:lnTo>
                <a:cubicBezTo>
                  <a:pt x="238509" y="898818"/>
                  <a:pt x="208206" y="936623"/>
                  <a:pt x="241540" y="914400"/>
                </a:cubicBezTo>
                <a:cubicBezTo>
                  <a:pt x="248307" y="909889"/>
                  <a:pt x="252373" y="902140"/>
                  <a:pt x="258793" y="897147"/>
                </a:cubicBezTo>
                <a:cubicBezTo>
                  <a:pt x="269704" y="888660"/>
                  <a:pt x="293298" y="874143"/>
                  <a:pt x="293298" y="874143"/>
                </a:cubicBezTo>
                <a:cubicBezTo>
                  <a:pt x="321858" y="831305"/>
                  <a:pt x="285148" y="883924"/>
                  <a:pt x="322053" y="839638"/>
                </a:cubicBezTo>
                <a:cubicBezTo>
                  <a:pt x="346016" y="810883"/>
                  <a:pt x="319178" y="831970"/>
                  <a:pt x="350808" y="810883"/>
                </a:cubicBezTo>
                <a:cubicBezTo>
                  <a:pt x="391905" y="749238"/>
                  <a:pt x="327908" y="842790"/>
                  <a:pt x="379562" y="776377"/>
                </a:cubicBezTo>
                <a:cubicBezTo>
                  <a:pt x="388049" y="765465"/>
                  <a:pt x="394898" y="753374"/>
                  <a:pt x="402566" y="741872"/>
                </a:cubicBezTo>
                <a:lnTo>
                  <a:pt x="414068" y="724619"/>
                </a:lnTo>
                <a:cubicBezTo>
                  <a:pt x="417902" y="718868"/>
                  <a:pt x="423384" y="713923"/>
                  <a:pt x="425570" y="707366"/>
                </a:cubicBezTo>
                <a:cubicBezTo>
                  <a:pt x="427487" y="701615"/>
                  <a:pt x="428377" y="695412"/>
                  <a:pt x="431321" y="690113"/>
                </a:cubicBezTo>
                <a:cubicBezTo>
                  <a:pt x="438034" y="678029"/>
                  <a:pt x="454325" y="655608"/>
                  <a:pt x="454325" y="655608"/>
                </a:cubicBezTo>
                <a:cubicBezTo>
                  <a:pt x="467812" y="615147"/>
                  <a:pt x="450258" y="665097"/>
                  <a:pt x="471578" y="615351"/>
                </a:cubicBezTo>
                <a:cubicBezTo>
                  <a:pt x="473966" y="609779"/>
                  <a:pt x="474941" y="603670"/>
                  <a:pt x="477329" y="598098"/>
                </a:cubicBezTo>
                <a:cubicBezTo>
                  <a:pt x="480706" y="590218"/>
                  <a:pt x="485453" y="582974"/>
                  <a:pt x="488830" y="575094"/>
                </a:cubicBezTo>
                <a:cubicBezTo>
                  <a:pt x="491218" y="569522"/>
                  <a:pt x="491870" y="563264"/>
                  <a:pt x="494581" y="557842"/>
                </a:cubicBezTo>
                <a:cubicBezTo>
                  <a:pt x="497672" y="551660"/>
                  <a:pt x="503276" y="546905"/>
                  <a:pt x="506083" y="540589"/>
                </a:cubicBezTo>
                <a:cubicBezTo>
                  <a:pt x="511007" y="529510"/>
                  <a:pt x="513751" y="517585"/>
                  <a:pt x="517585" y="506083"/>
                </a:cubicBezTo>
                <a:cubicBezTo>
                  <a:pt x="519502" y="500332"/>
                  <a:pt x="519973" y="493874"/>
                  <a:pt x="523336" y="488830"/>
                </a:cubicBezTo>
                <a:cubicBezTo>
                  <a:pt x="527170" y="483079"/>
                  <a:pt x="532031" y="477893"/>
                  <a:pt x="534838" y="471577"/>
                </a:cubicBezTo>
                <a:cubicBezTo>
                  <a:pt x="539762" y="460498"/>
                  <a:pt x="539615" y="447160"/>
                  <a:pt x="546340" y="437072"/>
                </a:cubicBezTo>
                <a:cubicBezTo>
                  <a:pt x="564567" y="409731"/>
                  <a:pt x="555656" y="426376"/>
                  <a:pt x="569344" y="385313"/>
                </a:cubicBezTo>
                <a:lnTo>
                  <a:pt x="638355" y="178279"/>
                </a:lnTo>
                <a:lnTo>
                  <a:pt x="655608" y="126521"/>
                </a:lnTo>
                <a:lnTo>
                  <a:pt x="661359" y="109268"/>
                </a:lnTo>
                <a:cubicBezTo>
                  <a:pt x="663276" y="103517"/>
                  <a:pt x="663747" y="97059"/>
                  <a:pt x="667110" y="92015"/>
                </a:cubicBezTo>
                <a:lnTo>
                  <a:pt x="678612" y="74762"/>
                </a:lnTo>
                <a:cubicBezTo>
                  <a:pt x="680529" y="69011"/>
                  <a:pt x="681418" y="62808"/>
                  <a:pt x="684362" y="57509"/>
                </a:cubicBezTo>
                <a:cubicBezTo>
                  <a:pt x="695832" y="36863"/>
                  <a:pt x="703549" y="20867"/>
                  <a:pt x="724619" y="11502"/>
                </a:cubicBezTo>
                <a:cubicBezTo>
                  <a:pt x="735698" y="6578"/>
                  <a:pt x="759125" y="0"/>
                  <a:pt x="759125" y="0"/>
                </a:cubicBezTo>
                <a:cubicBezTo>
                  <a:pt x="764876" y="1917"/>
                  <a:pt x="772091" y="1464"/>
                  <a:pt x="776378" y="5751"/>
                </a:cubicBezTo>
                <a:cubicBezTo>
                  <a:pt x="780665" y="10038"/>
                  <a:pt x="779418" y="17582"/>
                  <a:pt x="782129" y="23004"/>
                </a:cubicBezTo>
                <a:cubicBezTo>
                  <a:pt x="785220" y="29186"/>
                  <a:pt x="790539" y="34075"/>
                  <a:pt x="793630" y="40257"/>
                </a:cubicBezTo>
                <a:cubicBezTo>
                  <a:pt x="796341" y="45679"/>
                  <a:pt x="796670" y="52087"/>
                  <a:pt x="799381" y="57509"/>
                </a:cubicBezTo>
                <a:cubicBezTo>
                  <a:pt x="802472" y="63691"/>
                  <a:pt x="808076" y="68446"/>
                  <a:pt x="810883" y="74762"/>
                </a:cubicBezTo>
                <a:cubicBezTo>
                  <a:pt x="815807" y="85841"/>
                  <a:pt x="818551" y="97766"/>
                  <a:pt x="822385" y="109268"/>
                </a:cubicBezTo>
                <a:lnTo>
                  <a:pt x="828136" y="126521"/>
                </a:lnTo>
                <a:lnTo>
                  <a:pt x="902898" y="350808"/>
                </a:lnTo>
                <a:lnTo>
                  <a:pt x="925902" y="419819"/>
                </a:lnTo>
                <a:lnTo>
                  <a:pt x="931653" y="437072"/>
                </a:lnTo>
                <a:cubicBezTo>
                  <a:pt x="933570" y="442823"/>
                  <a:pt x="934041" y="449281"/>
                  <a:pt x="937404" y="454325"/>
                </a:cubicBezTo>
                <a:lnTo>
                  <a:pt x="948906" y="471577"/>
                </a:lnTo>
                <a:lnTo>
                  <a:pt x="960408" y="506083"/>
                </a:lnTo>
                <a:cubicBezTo>
                  <a:pt x="962325" y="511834"/>
                  <a:pt x="962796" y="518292"/>
                  <a:pt x="966159" y="523336"/>
                </a:cubicBezTo>
                <a:cubicBezTo>
                  <a:pt x="969993" y="529087"/>
                  <a:pt x="974854" y="534273"/>
                  <a:pt x="977661" y="540589"/>
                </a:cubicBezTo>
                <a:cubicBezTo>
                  <a:pt x="982585" y="551668"/>
                  <a:pt x="985328" y="563592"/>
                  <a:pt x="989162" y="575094"/>
                </a:cubicBezTo>
                <a:lnTo>
                  <a:pt x="994913" y="592347"/>
                </a:lnTo>
                <a:cubicBezTo>
                  <a:pt x="996830" y="598098"/>
                  <a:pt x="997301" y="604556"/>
                  <a:pt x="1000664" y="609600"/>
                </a:cubicBezTo>
                <a:cubicBezTo>
                  <a:pt x="1018891" y="636940"/>
                  <a:pt x="1009980" y="620296"/>
                  <a:pt x="1023668" y="661358"/>
                </a:cubicBezTo>
                <a:lnTo>
                  <a:pt x="1029419" y="678611"/>
                </a:lnTo>
                <a:cubicBezTo>
                  <a:pt x="1031336" y="684362"/>
                  <a:pt x="1031807" y="690820"/>
                  <a:pt x="1035170" y="695864"/>
                </a:cubicBezTo>
                <a:cubicBezTo>
                  <a:pt x="1039004" y="701615"/>
                  <a:pt x="1043865" y="706801"/>
                  <a:pt x="1046672" y="713117"/>
                </a:cubicBezTo>
                <a:cubicBezTo>
                  <a:pt x="1051596" y="724196"/>
                  <a:pt x="1054340" y="736121"/>
                  <a:pt x="1058174" y="747623"/>
                </a:cubicBezTo>
                <a:lnTo>
                  <a:pt x="1075427" y="799381"/>
                </a:lnTo>
                <a:lnTo>
                  <a:pt x="1081178" y="816634"/>
                </a:lnTo>
                <a:cubicBezTo>
                  <a:pt x="1083095" y="822385"/>
                  <a:pt x="1083567" y="828843"/>
                  <a:pt x="1086929" y="833887"/>
                </a:cubicBezTo>
                <a:cubicBezTo>
                  <a:pt x="1090763" y="839638"/>
                  <a:pt x="1095623" y="844824"/>
                  <a:pt x="1098430" y="851140"/>
                </a:cubicBezTo>
                <a:cubicBezTo>
                  <a:pt x="1103354" y="862219"/>
                  <a:pt x="1103207" y="875557"/>
                  <a:pt x="1109932" y="885645"/>
                </a:cubicBezTo>
                <a:lnTo>
                  <a:pt x="1144438" y="937404"/>
                </a:lnTo>
                <a:cubicBezTo>
                  <a:pt x="1148272" y="943155"/>
                  <a:pt x="1153754" y="948100"/>
                  <a:pt x="1155940" y="954657"/>
                </a:cubicBezTo>
                <a:cubicBezTo>
                  <a:pt x="1157857" y="960408"/>
                  <a:pt x="1157904" y="967176"/>
                  <a:pt x="1161691" y="971909"/>
                </a:cubicBezTo>
                <a:cubicBezTo>
                  <a:pt x="1166009" y="977306"/>
                  <a:pt x="1173193" y="979577"/>
                  <a:pt x="1178944" y="983411"/>
                </a:cubicBezTo>
                <a:cubicBezTo>
                  <a:pt x="1191404" y="1002101"/>
                  <a:pt x="1198114" y="1016959"/>
                  <a:pt x="1224951" y="1023668"/>
                </a:cubicBezTo>
                <a:cubicBezTo>
                  <a:pt x="1250585" y="1030077"/>
                  <a:pt x="1242366" y="1023830"/>
                  <a:pt x="1253706" y="1035170"/>
                </a:cubicBezTo>
              </a:path>
            </a:pathLst>
          </a:custGeom>
          <a:solidFill>
            <a:schemeClr val="bg1">
              <a:lumMod val="85000"/>
              <a:alpha val="8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E7C5801-A669-CF83-F047-26B28EAE318C}"/>
              </a:ext>
            </a:extLst>
          </p:cNvPr>
          <p:cNvSpPr/>
          <p:nvPr/>
        </p:nvSpPr>
        <p:spPr>
          <a:xfrm>
            <a:off x="4930597" y="4338656"/>
            <a:ext cx="1578504" cy="649489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79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6B0A1EC7-FB24-A73F-CD28-8FCF5C8BC3DD}"/>
              </a:ext>
            </a:extLst>
          </p:cNvPr>
          <p:cNvSpPr/>
          <p:nvPr/>
        </p:nvSpPr>
        <p:spPr>
          <a:xfrm>
            <a:off x="5136050" y="4513186"/>
            <a:ext cx="1530119" cy="480104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61000"/>
            </a:schemeClr>
          </a:solidFill>
          <a:ln w="19050">
            <a:solidFill>
              <a:schemeClr val="tx1">
                <a:alpha val="66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6" name="Gerade Verbindung 83">
            <a:extLst>
              <a:ext uri="{FF2B5EF4-FFF2-40B4-BE49-F238E27FC236}">
                <a16:creationId xmlns:a16="http://schemas.microsoft.com/office/drawing/2014/main" id="{6F09880B-D834-EB83-74B4-AE58CA6C4D4B}"/>
              </a:ext>
            </a:extLst>
          </p:cNvPr>
          <p:cNvCxnSpPr>
            <a:cxnSpLocks/>
          </p:cNvCxnSpPr>
          <p:nvPr/>
        </p:nvCxnSpPr>
        <p:spPr>
          <a:xfrm flipV="1">
            <a:off x="4210775" y="3932533"/>
            <a:ext cx="0" cy="1059846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83">
            <a:extLst>
              <a:ext uri="{FF2B5EF4-FFF2-40B4-BE49-F238E27FC236}">
                <a16:creationId xmlns:a16="http://schemas.microsoft.com/office/drawing/2014/main" id="{DB1F6305-B79F-3FC4-D82C-1200A9BEAA56}"/>
              </a:ext>
            </a:extLst>
          </p:cNvPr>
          <p:cNvCxnSpPr>
            <a:cxnSpLocks/>
          </p:cNvCxnSpPr>
          <p:nvPr/>
        </p:nvCxnSpPr>
        <p:spPr>
          <a:xfrm flipV="1">
            <a:off x="4212099" y="2698846"/>
            <a:ext cx="0" cy="100654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83">
            <a:extLst>
              <a:ext uri="{FF2B5EF4-FFF2-40B4-BE49-F238E27FC236}">
                <a16:creationId xmlns:a16="http://schemas.microsoft.com/office/drawing/2014/main" id="{96FA9191-64FC-AA87-E794-BB78AD597999}"/>
              </a:ext>
            </a:extLst>
          </p:cNvPr>
          <p:cNvCxnSpPr>
            <a:cxnSpLocks/>
          </p:cNvCxnSpPr>
          <p:nvPr/>
        </p:nvCxnSpPr>
        <p:spPr>
          <a:xfrm flipV="1">
            <a:off x="4203771" y="3695775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75C02EF-32BF-F8FA-1299-A07337556169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5035152" y="4084137"/>
            <a:ext cx="203772" cy="3523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22">
            <a:extLst>
              <a:ext uri="{FF2B5EF4-FFF2-40B4-BE49-F238E27FC236}">
                <a16:creationId xmlns:a16="http://schemas.microsoft.com/office/drawing/2014/main" id="{1F2ECE56-5568-A067-10E8-7D10546C4E59}"/>
              </a:ext>
            </a:extLst>
          </p:cNvPr>
          <p:cNvSpPr txBox="1"/>
          <p:nvPr/>
        </p:nvSpPr>
        <p:spPr>
          <a:xfrm>
            <a:off x="5674924" y="5588913"/>
            <a:ext cx="912429" cy="241476"/>
          </a:xfrm>
          <a:prstGeom prst="rect">
            <a:avLst/>
          </a:prstGeom>
          <a:solidFill>
            <a:srgbClr val="C87421"/>
          </a:solidFill>
          <a:ln w="19050">
            <a:solidFill>
              <a:schemeClr val="tx1"/>
            </a:solidFill>
            <a:prstDash val="solid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indeterminate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B7BF6C-A752-71CE-E3C3-ACFF332B68ED}"/>
              </a:ext>
            </a:extLst>
          </p:cNvPr>
          <p:cNvGrpSpPr/>
          <p:nvPr/>
        </p:nvGrpSpPr>
        <p:grpSpPr>
          <a:xfrm>
            <a:off x="6790140" y="4119558"/>
            <a:ext cx="1219829" cy="584673"/>
            <a:chOff x="4402900" y="8266505"/>
            <a:chExt cx="1761975" cy="996263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918E4F7-EEC3-4866-4A10-A15F926B8924}"/>
                </a:ext>
              </a:extLst>
            </p:cNvPr>
            <p:cNvSpPr/>
            <p:nvPr/>
          </p:nvSpPr>
          <p:spPr>
            <a:xfrm>
              <a:off x="4426732" y="8266505"/>
              <a:ext cx="1738143" cy="9807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TextBox 22">
              <a:extLst>
                <a:ext uri="{FF2B5EF4-FFF2-40B4-BE49-F238E27FC236}">
                  <a16:creationId xmlns:a16="http://schemas.microsoft.com/office/drawing/2014/main" id="{BDAC951E-DA3A-9C26-2178-0110BD32275C}"/>
                </a:ext>
              </a:extLst>
            </p:cNvPr>
            <p:cNvSpPr txBox="1"/>
            <p:nvPr/>
          </p:nvSpPr>
          <p:spPr>
            <a:xfrm>
              <a:off x="4402900" y="8327691"/>
              <a:ext cx="1454565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Growth strategy</a:t>
              </a:r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3772A4-D473-4A51-5CC5-4D5B83A73D3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8765704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A550A9B-3EFB-6373-8F8F-8BDABDAF090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9005190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22">
              <a:extLst>
                <a:ext uri="{FF2B5EF4-FFF2-40B4-BE49-F238E27FC236}">
                  <a16:creationId xmlns:a16="http://schemas.microsoft.com/office/drawing/2014/main" id="{B5309199-20F5-C21C-63BA-55674E9BA113}"/>
                </a:ext>
              </a:extLst>
            </p:cNvPr>
            <p:cNvSpPr txBox="1"/>
            <p:nvPr/>
          </p:nvSpPr>
          <p:spPr>
            <a:xfrm>
              <a:off x="4869344" y="8598560"/>
              <a:ext cx="118134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determinate</a:t>
              </a:r>
            </a:p>
          </p:txBody>
        </p:sp>
        <p:sp>
          <p:nvSpPr>
            <p:cNvPr id="115" name="TextBox 22">
              <a:extLst>
                <a:ext uri="{FF2B5EF4-FFF2-40B4-BE49-F238E27FC236}">
                  <a16:creationId xmlns:a16="http://schemas.microsoft.com/office/drawing/2014/main" id="{4A6FC44B-3ACD-44D6-1816-3BFE248D89BE}"/>
                </a:ext>
              </a:extLst>
            </p:cNvPr>
            <p:cNvSpPr txBox="1"/>
            <p:nvPr/>
          </p:nvSpPr>
          <p:spPr>
            <a:xfrm>
              <a:off x="4801041" y="8851301"/>
              <a:ext cx="131795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indeterminate</a:t>
              </a: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C8CF3FBD-115B-42BA-B745-BA51D9F08897}"/>
              </a:ext>
            </a:extLst>
          </p:cNvPr>
          <p:cNvSpPr/>
          <p:nvPr/>
        </p:nvSpPr>
        <p:spPr>
          <a:xfrm>
            <a:off x="4215448" y="4987518"/>
            <a:ext cx="3076572" cy="242514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Up Arrow 63">
            <a:extLst>
              <a:ext uri="{FF2B5EF4-FFF2-40B4-BE49-F238E27FC236}">
                <a16:creationId xmlns:a16="http://schemas.microsoft.com/office/drawing/2014/main" id="{D27C6845-4DE1-0E18-95AA-E3B654DF74EA}"/>
              </a:ext>
            </a:extLst>
          </p:cNvPr>
          <p:cNvSpPr/>
          <p:nvPr/>
        </p:nvSpPr>
        <p:spPr>
          <a:xfrm rot="10800000">
            <a:off x="5041753" y="502464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Up Arrow 64">
            <a:extLst>
              <a:ext uri="{FF2B5EF4-FFF2-40B4-BE49-F238E27FC236}">
                <a16:creationId xmlns:a16="http://schemas.microsoft.com/office/drawing/2014/main" id="{697BA05A-9973-9AAB-78BD-AC6206AA30C8}"/>
              </a:ext>
            </a:extLst>
          </p:cNvPr>
          <p:cNvSpPr/>
          <p:nvPr/>
        </p:nvSpPr>
        <p:spPr>
          <a:xfrm rot="10800000">
            <a:off x="6238262" y="502188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TextBox 22">
            <a:extLst>
              <a:ext uri="{FF2B5EF4-FFF2-40B4-BE49-F238E27FC236}">
                <a16:creationId xmlns:a16="http://schemas.microsoft.com/office/drawing/2014/main" id="{6E1F25B3-E6A4-FFD3-65FC-4922DCAF429E}"/>
              </a:ext>
            </a:extLst>
          </p:cNvPr>
          <p:cNvSpPr txBox="1"/>
          <p:nvPr/>
        </p:nvSpPr>
        <p:spPr>
          <a:xfrm>
            <a:off x="3678186" y="5078715"/>
            <a:ext cx="1130438" cy="241476"/>
          </a:xfrm>
          <a:prstGeom prst="rect">
            <a:avLst/>
          </a:prstGeom>
          <a:solidFill>
            <a:srgbClr val="C55A12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-&gt; Realized growth</a:t>
            </a:r>
          </a:p>
        </p:txBody>
      </p:sp>
      <p:cxnSp>
        <p:nvCxnSpPr>
          <p:cNvPr id="54" name="Gerade Verbindung 83">
            <a:extLst>
              <a:ext uri="{FF2B5EF4-FFF2-40B4-BE49-F238E27FC236}">
                <a16:creationId xmlns:a16="http://schemas.microsoft.com/office/drawing/2014/main" id="{BB0D7899-67FF-6320-DC59-DEF2113C4A9D}"/>
              </a:ext>
            </a:extLst>
          </p:cNvPr>
          <p:cNvCxnSpPr>
            <a:cxnSpLocks/>
          </p:cNvCxnSpPr>
          <p:nvPr/>
        </p:nvCxnSpPr>
        <p:spPr>
          <a:xfrm flipV="1">
            <a:off x="4213438" y="4979501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83">
            <a:extLst>
              <a:ext uri="{FF2B5EF4-FFF2-40B4-BE49-F238E27FC236}">
                <a16:creationId xmlns:a16="http://schemas.microsoft.com/office/drawing/2014/main" id="{4D8279C4-C670-1D65-EE39-6295C044A184}"/>
              </a:ext>
            </a:extLst>
          </p:cNvPr>
          <p:cNvCxnSpPr>
            <a:cxnSpLocks/>
          </p:cNvCxnSpPr>
          <p:nvPr/>
        </p:nvCxnSpPr>
        <p:spPr>
          <a:xfrm flipV="1">
            <a:off x="4207464" y="5301701"/>
            <a:ext cx="0" cy="1138531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83">
            <a:extLst>
              <a:ext uri="{FF2B5EF4-FFF2-40B4-BE49-F238E27FC236}">
                <a16:creationId xmlns:a16="http://schemas.microsoft.com/office/drawing/2014/main" id="{11E66230-F40B-AED1-D8CC-097AC543192B}"/>
              </a:ext>
            </a:extLst>
          </p:cNvPr>
          <p:cNvCxnSpPr>
            <a:cxnSpLocks/>
          </p:cNvCxnSpPr>
          <p:nvPr/>
        </p:nvCxnSpPr>
        <p:spPr>
          <a:xfrm flipV="1">
            <a:off x="4199137" y="6430616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BF337525-233D-5F11-7AAC-9E85283E90DE}"/>
              </a:ext>
            </a:extLst>
          </p:cNvPr>
          <p:cNvSpPr/>
          <p:nvPr/>
        </p:nvSpPr>
        <p:spPr>
          <a:xfrm>
            <a:off x="4203401" y="1532914"/>
            <a:ext cx="3097218" cy="790000"/>
          </a:xfrm>
          <a:custGeom>
            <a:avLst/>
            <a:gdLst>
              <a:gd name="connsiteX0" fmla="*/ 0 w 4473759"/>
              <a:gd name="connsiteY0" fmla="*/ 264496 h 1141111"/>
              <a:gd name="connsiteX1" fmla="*/ 15114 w 4473759"/>
              <a:gd name="connsiteY1" fmla="*/ 166255 h 1141111"/>
              <a:gd name="connsiteX2" fmla="*/ 22671 w 4473759"/>
              <a:gd name="connsiteY2" fmla="*/ 143584 h 1141111"/>
              <a:gd name="connsiteX3" fmla="*/ 45342 w 4473759"/>
              <a:gd name="connsiteY3" fmla="*/ 60456 h 1141111"/>
              <a:gd name="connsiteX4" fmla="*/ 68014 w 4473759"/>
              <a:gd name="connsiteY4" fmla="*/ 113356 h 1141111"/>
              <a:gd name="connsiteX5" fmla="*/ 83128 w 4473759"/>
              <a:gd name="connsiteY5" fmla="*/ 136027 h 1141111"/>
              <a:gd name="connsiteX6" fmla="*/ 98242 w 4473759"/>
              <a:gd name="connsiteY6" fmla="*/ 181369 h 1141111"/>
              <a:gd name="connsiteX7" fmla="*/ 120913 w 4473759"/>
              <a:gd name="connsiteY7" fmla="*/ 173812 h 1141111"/>
              <a:gd name="connsiteX8" fmla="*/ 143584 w 4473759"/>
              <a:gd name="connsiteY8" fmla="*/ 158698 h 1141111"/>
              <a:gd name="connsiteX9" fmla="*/ 158698 w 4473759"/>
              <a:gd name="connsiteY9" fmla="*/ 204040 h 1141111"/>
              <a:gd name="connsiteX10" fmla="*/ 173812 w 4473759"/>
              <a:gd name="connsiteY10" fmla="*/ 226711 h 1141111"/>
              <a:gd name="connsiteX11" fmla="*/ 241825 w 4473759"/>
              <a:gd name="connsiteY11" fmla="*/ 219154 h 1141111"/>
              <a:gd name="connsiteX12" fmla="*/ 256939 w 4473759"/>
              <a:gd name="connsiteY12" fmla="*/ 196483 h 1141111"/>
              <a:gd name="connsiteX13" fmla="*/ 279610 w 4473759"/>
              <a:gd name="connsiteY13" fmla="*/ 181369 h 1141111"/>
              <a:gd name="connsiteX14" fmla="*/ 302281 w 4473759"/>
              <a:gd name="connsiteY14" fmla="*/ 188926 h 1141111"/>
              <a:gd name="connsiteX15" fmla="*/ 324952 w 4473759"/>
              <a:gd name="connsiteY15" fmla="*/ 143584 h 1141111"/>
              <a:gd name="connsiteX16" fmla="*/ 347623 w 4473759"/>
              <a:gd name="connsiteY16" fmla="*/ 158698 h 1141111"/>
              <a:gd name="connsiteX17" fmla="*/ 355180 w 4473759"/>
              <a:gd name="connsiteY17" fmla="*/ 188926 h 1141111"/>
              <a:gd name="connsiteX18" fmla="*/ 370294 w 4473759"/>
              <a:gd name="connsiteY18" fmla="*/ 264496 h 1141111"/>
              <a:gd name="connsiteX19" fmla="*/ 377852 w 4473759"/>
              <a:gd name="connsiteY19" fmla="*/ 287167 h 1141111"/>
              <a:gd name="connsiteX20" fmla="*/ 400523 w 4473759"/>
              <a:gd name="connsiteY20" fmla="*/ 294724 h 1141111"/>
              <a:gd name="connsiteX21" fmla="*/ 423194 w 4473759"/>
              <a:gd name="connsiteY21" fmla="*/ 287167 h 1141111"/>
              <a:gd name="connsiteX22" fmla="*/ 476093 w 4473759"/>
              <a:gd name="connsiteY22" fmla="*/ 226711 h 1141111"/>
              <a:gd name="connsiteX23" fmla="*/ 491207 w 4473759"/>
              <a:gd name="connsiteY23" fmla="*/ 204040 h 1141111"/>
              <a:gd name="connsiteX24" fmla="*/ 551663 w 4473759"/>
              <a:gd name="connsiteY24" fmla="*/ 196483 h 1141111"/>
              <a:gd name="connsiteX25" fmla="*/ 574334 w 4473759"/>
              <a:gd name="connsiteY25" fmla="*/ 188926 h 1141111"/>
              <a:gd name="connsiteX26" fmla="*/ 589448 w 4473759"/>
              <a:gd name="connsiteY26" fmla="*/ 211597 h 1141111"/>
              <a:gd name="connsiteX27" fmla="*/ 604562 w 4473759"/>
              <a:gd name="connsiteY27" fmla="*/ 264496 h 1141111"/>
              <a:gd name="connsiteX28" fmla="*/ 627233 w 4473759"/>
              <a:gd name="connsiteY28" fmla="*/ 272053 h 1141111"/>
              <a:gd name="connsiteX29" fmla="*/ 642347 w 4473759"/>
              <a:gd name="connsiteY29" fmla="*/ 249382 h 1141111"/>
              <a:gd name="connsiteX30" fmla="*/ 680133 w 4473759"/>
              <a:gd name="connsiteY30" fmla="*/ 211597 h 1141111"/>
              <a:gd name="connsiteX31" fmla="*/ 717918 w 4473759"/>
              <a:gd name="connsiteY31" fmla="*/ 173812 h 1141111"/>
              <a:gd name="connsiteX32" fmla="*/ 763260 w 4473759"/>
              <a:gd name="connsiteY32" fmla="*/ 166255 h 1141111"/>
              <a:gd name="connsiteX33" fmla="*/ 778374 w 4473759"/>
              <a:gd name="connsiteY33" fmla="*/ 120913 h 1141111"/>
              <a:gd name="connsiteX34" fmla="*/ 785931 w 4473759"/>
              <a:gd name="connsiteY34" fmla="*/ 98242 h 1141111"/>
              <a:gd name="connsiteX35" fmla="*/ 808602 w 4473759"/>
              <a:gd name="connsiteY35" fmla="*/ 113356 h 1141111"/>
              <a:gd name="connsiteX36" fmla="*/ 816159 w 4473759"/>
              <a:gd name="connsiteY36" fmla="*/ 143584 h 1141111"/>
              <a:gd name="connsiteX37" fmla="*/ 823716 w 4473759"/>
              <a:gd name="connsiteY37" fmla="*/ 166255 h 1141111"/>
              <a:gd name="connsiteX38" fmla="*/ 831273 w 4473759"/>
              <a:gd name="connsiteY38" fmla="*/ 196483 h 1141111"/>
              <a:gd name="connsiteX39" fmla="*/ 846387 w 4473759"/>
              <a:gd name="connsiteY39" fmla="*/ 219154 h 1141111"/>
              <a:gd name="connsiteX40" fmla="*/ 876615 w 4473759"/>
              <a:gd name="connsiteY40" fmla="*/ 211597 h 1141111"/>
              <a:gd name="connsiteX41" fmla="*/ 899286 w 4473759"/>
              <a:gd name="connsiteY41" fmla="*/ 204040 h 1141111"/>
              <a:gd name="connsiteX42" fmla="*/ 921957 w 4473759"/>
              <a:gd name="connsiteY42" fmla="*/ 226711 h 1141111"/>
              <a:gd name="connsiteX43" fmla="*/ 944628 w 4473759"/>
              <a:gd name="connsiteY43" fmla="*/ 234268 h 1141111"/>
              <a:gd name="connsiteX44" fmla="*/ 974856 w 4473759"/>
              <a:gd name="connsiteY44" fmla="*/ 226711 h 1141111"/>
              <a:gd name="connsiteX45" fmla="*/ 989971 w 4473759"/>
              <a:gd name="connsiteY45" fmla="*/ 211597 h 1141111"/>
              <a:gd name="connsiteX46" fmla="*/ 1027756 w 4473759"/>
              <a:gd name="connsiteY46" fmla="*/ 219154 h 1141111"/>
              <a:gd name="connsiteX47" fmla="*/ 1118440 w 4473759"/>
              <a:gd name="connsiteY47" fmla="*/ 226711 h 1141111"/>
              <a:gd name="connsiteX48" fmla="*/ 1141111 w 4473759"/>
              <a:gd name="connsiteY48" fmla="*/ 234268 h 1141111"/>
              <a:gd name="connsiteX49" fmla="*/ 1186453 w 4473759"/>
              <a:gd name="connsiteY49" fmla="*/ 264496 h 1141111"/>
              <a:gd name="connsiteX50" fmla="*/ 1194010 w 4473759"/>
              <a:gd name="connsiteY50" fmla="*/ 287167 h 1141111"/>
              <a:gd name="connsiteX51" fmla="*/ 1269580 w 4473759"/>
              <a:gd name="connsiteY51" fmla="*/ 302281 h 1141111"/>
              <a:gd name="connsiteX52" fmla="*/ 1292252 w 4473759"/>
              <a:gd name="connsiteY52" fmla="*/ 332509 h 1141111"/>
              <a:gd name="connsiteX53" fmla="*/ 1307366 w 4473759"/>
              <a:gd name="connsiteY53" fmla="*/ 355180 h 1141111"/>
              <a:gd name="connsiteX54" fmla="*/ 1382936 w 4473759"/>
              <a:gd name="connsiteY54" fmla="*/ 377852 h 1141111"/>
              <a:gd name="connsiteX55" fmla="*/ 1398050 w 4473759"/>
              <a:gd name="connsiteY55" fmla="*/ 400523 h 1141111"/>
              <a:gd name="connsiteX56" fmla="*/ 1443392 w 4473759"/>
              <a:gd name="connsiteY56" fmla="*/ 445865 h 1141111"/>
              <a:gd name="connsiteX57" fmla="*/ 1458506 w 4473759"/>
              <a:gd name="connsiteY57" fmla="*/ 468536 h 1141111"/>
              <a:gd name="connsiteX58" fmla="*/ 1488734 w 4473759"/>
              <a:gd name="connsiteY58" fmla="*/ 476093 h 1141111"/>
              <a:gd name="connsiteX59" fmla="*/ 1579418 w 4473759"/>
              <a:gd name="connsiteY59" fmla="*/ 483650 h 1141111"/>
              <a:gd name="connsiteX60" fmla="*/ 1586975 w 4473759"/>
              <a:gd name="connsiteY60" fmla="*/ 574334 h 1141111"/>
              <a:gd name="connsiteX61" fmla="*/ 1594533 w 4473759"/>
              <a:gd name="connsiteY61" fmla="*/ 619676 h 1141111"/>
              <a:gd name="connsiteX62" fmla="*/ 1738116 w 4473759"/>
              <a:gd name="connsiteY62" fmla="*/ 649904 h 1141111"/>
              <a:gd name="connsiteX63" fmla="*/ 1753230 w 4473759"/>
              <a:gd name="connsiteY63" fmla="*/ 672575 h 1141111"/>
              <a:gd name="connsiteX64" fmla="*/ 1775901 w 4473759"/>
              <a:gd name="connsiteY64" fmla="*/ 680132 h 1141111"/>
              <a:gd name="connsiteX65" fmla="*/ 1783458 w 4473759"/>
              <a:gd name="connsiteY65" fmla="*/ 702804 h 1141111"/>
              <a:gd name="connsiteX66" fmla="*/ 1791015 w 4473759"/>
              <a:gd name="connsiteY66" fmla="*/ 748146 h 1141111"/>
              <a:gd name="connsiteX67" fmla="*/ 1813686 w 4473759"/>
              <a:gd name="connsiteY67" fmla="*/ 846387 h 1141111"/>
              <a:gd name="connsiteX68" fmla="*/ 1821243 w 4473759"/>
              <a:gd name="connsiteY68" fmla="*/ 869058 h 1141111"/>
              <a:gd name="connsiteX69" fmla="*/ 1836357 w 4473759"/>
              <a:gd name="connsiteY69" fmla="*/ 891729 h 1141111"/>
              <a:gd name="connsiteX70" fmla="*/ 1843914 w 4473759"/>
              <a:gd name="connsiteY70" fmla="*/ 914400 h 1141111"/>
              <a:gd name="connsiteX71" fmla="*/ 1889256 w 4473759"/>
              <a:gd name="connsiteY71" fmla="*/ 944628 h 1141111"/>
              <a:gd name="connsiteX72" fmla="*/ 1919485 w 4473759"/>
              <a:gd name="connsiteY72" fmla="*/ 906843 h 1141111"/>
              <a:gd name="connsiteX73" fmla="*/ 1927042 w 4473759"/>
              <a:gd name="connsiteY73" fmla="*/ 884172 h 1141111"/>
              <a:gd name="connsiteX74" fmla="*/ 1934599 w 4473759"/>
              <a:gd name="connsiteY74" fmla="*/ 808602 h 1141111"/>
              <a:gd name="connsiteX75" fmla="*/ 1957270 w 4473759"/>
              <a:gd name="connsiteY75" fmla="*/ 702804 h 1141111"/>
              <a:gd name="connsiteX76" fmla="*/ 1972384 w 4473759"/>
              <a:gd name="connsiteY76" fmla="*/ 657461 h 1141111"/>
              <a:gd name="connsiteX77" fmla="*/ 1995055 w 4473759"/>
              <a:gd name="connsiteY77" fmla="*/ 589448 h 1141111"/>
              <a:gd name="connsiteX78" fmla="*/ 2010169 w 4473759"/>
              <a:gd name="connsiteY78" fmla="*/ 544106 h 1141111"/>
              <a:gd name="connsiteX79" fmla="*/ 2017726 w 4473759"/>
              <a:gd name="connsiteY79" fmla="*/ 521435 h 1141111"/>
              <a:gd name="connsiteX80" fmla="*/ 2047954 w 4473759"/>
              <a:gd name="connsiteY80" fmla="*/ 476093 h 1141111"/>
              <a:gd name="connsiteX81" fmla="*/ 2063068 w 4473759"/>
              <a:gd name="connsiteY81" fmla="*/ 453422 h 1141111"/>
              <a:gd name="connsiteX82" fmla="*/ 2070625 w 4473759"/>
              <a:gd name="connsiteY82" fmla="*/ 476093 h 1141111"/>
              <a:gd name="connsiteX83" fmla="*/ 2078182 w 4473759"/>
              <a:gd name="connsiteY83" fmla="*/ 506321 h 1141111"/>
              <a:gd name="connsiteX84" fmla="*/ 2123524 w 4473759"/>
              <a:gd name="connsiteY84" fmla="*/ 476093 h 1141111"/>
              <a:gd name="connsiteX85" fmla="*/ 2138638 w 4473759"/>
              <a:gd name="connsiteY85" fmla="*/ 453422 h 1141111"/>
              <a:gd name="connsiteX86" fmla="*/ 2153752 w 4473759"/>
              <a:gd name="connsiteY86" fmla="*/ 408080 h 1141111"/>
              <a:gd name="connsiteX87" fmla="*/ 2161309 w 4473759"/>
              <a:gd name="connsiteY87" fmla="*/ 385409 h 1141111"/>
              <a:gd name="connsiteX88" fmla="*/ 2168866 w 4473759"/>
              <a:gd name="connsiteY88" fmla="*/ 362737 h 1141111"/>
              <a:gd name="connsiteX89" fmla="*/ 2176423 w 4473759"/>
              <a:gd name="connsiteY89" fmla="*/ 340066 h 1141111"/>
              <a:gd name="connsiteX90" fmla="*/ 2206652 w 4473759"/>
              <a:gd name="connsiteY90" fmla="*/ 430751 h 1141111"/>
              <a:gd name="connsiteX91" fmla="*/ 2229323 w 4473759"/>
              <a:gd name="connsiteY91" fmla="*/ 438308 h 1141111"/>
              <a:gd name="connsiteX92" fmla="*/ 2244437 w 4473759"/>
              <a:gd name="connsiteY92" fmla="*/ 460979 h 1141111"/>
              <a:gd name="connsiteX93" fmla="*/ 2289779 w 4473759"/>
              <a:gd name="connsiteY93" fmla="*/ 438308 h 1141111"/>
              <a:gd name="connsiteX94" fmla="*/ 2312450 w 4473759"/>
              <a:gd name="connsiteY94" fmla="*/ 445865 h 1141111"/>
              <a:gd name="connsiteX95" fmla="*/ 2335121 w 4473759"/>
              <a:gd name="connsiteY95" fmla="*/ 521435 h 1141111"/>
              <a:gd name="connsiteX96" fmla="*/ 2350235 w 4473759"/>
              <a:gd name="connsiteY96" fmla="*/ 710361 h 1141111"/>
              <a:gd name="connsiteX97" fmla="*/ 2365349 w 4473759"/>
              <a:gd name="connsiteY97" fmla="*/ 770817 h 1141111"/>
              <a:gd name="connsiteX98" fmla="*/ 2372906 w 4473759"/>
              <a:gd name="connsiteY98" fmla="*/ 801045 h 1141111"/>
              <a:gd name="connsiteX99" fmla="*/ 2388020 w 4473759"/>
              <a:gd name="connsiteY99" fmla="*/ 906843 h 1141111"/>
              <a:gd name="connsiteX100" fmla="*/ 2403134 w 4473759"/>
              <a:gd name="connsiteY100" fmla="*/ 952185 h 1141111"/>
              <a:gd name="connsiteX101" fmla="*/ 2410691 w 4473759"/>
              <a:gd name="connsiteY101" fmla="*/ 974856 h 1141111"/>
              <a:gd name="connsiteX102" fmla="*/ 2418248 w 4473759"/>
              <a:gd name="connsiteY102" fmla="*/ 1005085 h 1141111"/>
              <a:gd name="connsiteX103" fmla="*/ 2425805 w 4473759"/>
              <a:gd name="connsiteY103" fmla="*/ 1110883 h 1141111"/>
              <a:gd name="connsiteX104" fmla="*/ 2471147 w 4473759"/>
              <a:gd name="connsiteY104" fmla="*/ 1141111 h 1141111"/>
              <a:gd name="connsiteX105" fmla="*/ 2493818 w 4473759"/>
              <a:gd name="connsiteY105" fmla="*/ 1133554 h 1141111"/>
              <a:gd name="connsiteX106" fmla="*/ 2501375 w 4473759"/>
              <a:gd name="connsiteY106" fmla="*/ 1110883 h 1141111"/>
              <a:gd name="connsiteX107" fmla="*/ 2516490 w 4473759"/>
              <a:gd name="connsiteY107" fmla="*/ 1088212 h 1141111"/>
              <a:gd name="connsiteX108" fmla="*/ 2531604 w 4473759"/>
              <a:gd name="connsiteY108" fmla="*/ 1042870 h 1141111"/>
              <a:gd name="connsiteX109" fmla="*/ 2554275 w 4473759"/>
              <a:gd name="connsiteY109" fmla="*/ 997528 h 1141111"/>
              <a:gd name="connsiteX110" fmla="*/ 2576946 w 4473759"/>
              <a:gd name="connsiteY110" fmla="*/ 952185 h 1141111"/>
              <a:gd name="connsiteX111" fmla="*/ 2584503 w 4473759"/>
              <a:gd name="connsiteY111" fmla="*/ 974856 h 1141111"/>
              <a:gd name="connsiteX112" fmla="*/ 2592060 w 4473759"/>
              <a:gd name="connsiteY112" fmla="*/ 1012642 h 1141111"/>
              <a:gd name="connsiteX113" fmla="*/ 2614731 w 4473759"/>
              <a:gd name="connsiteY113" fmla="*/ 989971 h 1141111"/>
              <a:gd name="connsiteX114" fmla="*/ 2644959 w 4473759"/>
              <a:gd name="connsiteY114" fmla="*/ 944628 h 1141111"/>
              <a:gd name="connsiteX115" fmla="*/ 2652516 w 4473759"/>
              <a:gd name="connsiteY115" fmla="*/ 921957 h 1141111"/>
              <a:gd name="connsiteX116" fmla="*/ 2667630 w 4473759"/>
              <a:gd name="connsiteY116" fmla="*/ 899286 h 1141111"/>
              <a:gd name="connsiteX117" fmla="*/ 2682744 w 4473759"/>
              <a:gd name="connsiteY117" fmla="*/ 853944 h 1141111"/>
              <a:gd name="connsiteX118" fmla="*/ 2705415 w 4473759"/>
              <a:gd name="connsiteY118" fmla="*/ 808602 h 1141111"/>
              <a:gd name="connsiteX119" fmla="*/ 2720529 w 4473759"/>
              <a:gd name="connsiteY119" fmla="*/ 785931 h 1141111"/>
              <a:gd name="connsiteX120" fmla="*/ 2735643 w 4473759"/>
              <a:gd name="connsiteY120" fmla="*/ 740589 h 1141111"/>
              <a:gd name="connsiteX121" fmla="*/ 2750757 w 4473759"/>
              <a:gd name="connsiteY121" fmla="*/ 695247 h 1141111"/>
              <a:gd name="connsiteX122" fmla="*/ 2758314 w 4473759"/>
              <a:gd name="connsiteY122" fmla="*/ 672575 h 1141111"/>
              <a:gd name="connsiteX123" fmla="*/ 2765871 w 4473759"/>
              <a:gd name="connsiteY123" fmla="*/ 649904 h 1141111"/>
              <a:gd name="connsiteX124" fmla="*/ 2773428 w 4473759"/>
              <a:gd name="connsiteY124" fmla="*/ 597005 h 1141111"/>
              <a:gd name="connsiteX125" fmla="*/ 2788542 w 4473759"/>
              <a:gd name="connsiteY125" fmla="*/ 476093 h 1141111"/>
              <a:gd name="connsiteX126" fmla="*/ 2811214 w 4473759"/>
              <a:gd name="connsiteY126" fmla="*/ 483650 h 1141111"/>
              <a:gd name="connsiteX127" fmla="*/ 2848999 w 4473759"/>
              <a:gd name="connsiteY127" fmla="*/ 491207 h 1141111"/>
              <a:gd name="connsiteX128" fmla="*/ 2879227 w 4473759"/>
              <a:gd name="connsiteY128" fmla="*/ 460979 h 1141111"/>
              <a:gd name="connsiteX129" fmla="*/ 2894341 w 4473759"/>
              <a:gd name="connsiteY129" fmla="*/ 438308 h 1141111"/>
              <a:gd name="connsiteX130" fmla="*/ 2917012 w 4473759"/>
              <a:gd name="connsiteY130" fmla="*/ 453422 h 1141111"/>
              <a:gd name="connsiteX131" fmla="*/ 2932126 w 4473759"/>
              <a:gd name="connsiteY131" fmla="*/ 498764 h 1141111"/>
              <a:gd name="connsiteX132" fmla="*/ 2962354 w 4473759"/>
              <a:gd name="connsiteY132" fmla="*/ 491207 h 1141111"/>
              <a:gd name="connsiteX133" fmla="*/ 2985025 w 4473759"/>
              <a:gd name="connsiteY133" fmla="*/ 468536 h 1141111"/>
              <a:gd name="connsiteX134" fmla="*/ 3007696 w 4473759"/>
              <a:gd name="connsiteY134" fmla="*/ 453422 h 1141111"/>
              <a:gd name="connsiteX135" fmla="*/ 3045481 w 4473759"/>
              <a:gd name="connsiteY135" fmla="*/ 415637 h 1141111"/>
              <a:gd name="connsiteX136" fmla="*/ 3083266 w 4473759"/>
              <a:gd name="connsiteY136" fmla="*/ 460979 h 1141111"/>
              <a:gd name="connsiteX137" fmla="*/ 3105937 w 4473759"/>
              <a:gd name="connsiteY137" fmla="*/ 476093 h 1141111"/>
              <a:gd name="connsiteX138" fmla="*/ 3143723 w 4473759"/>
              <a:gd name="connsiteY138" fmla="*/ 498764 h 1141111"/>
              <a:gd name="connsiteX139" fmla="*/ 3158837 w 4473759"/>
              <a:gd name="connsiteY139" fmla="*/ 544106 h 1141111"/>
              <a:gd name="connsiteX140" fmla="*/ 3166394 w 4473759"/>
              <a:gd name="connsiteY140" fmla="*/ 566777 h 1141111"/>
              <a:gd name="connsiteX141" fmla="*/ 3204179 w 4473759"/>
              <a:gd name="connsiteY141" fmla="*/ 528992 h 1141111"/>
              <a:gd name="connsiteX142" fmla="*/ 3226850 w 4473759"/>
              <a:gd name="connsiteY142" fmla="*/ 513878 h 1141111"/>
              <a:gd name="connsiteX143" fmla="*/ 3249521 w 4473759"/>
              <a:gd name="connsiteY143" fmla="*/ 559220 h 1141111"/>
              <a:gd name="connsiteX144" fmla="*/ 3272192 w 4473759"/>
              <a:gd name="connsiteY144" fmla="*/ 574334 h 1141111"/>
              <a:gd name="connsiteX145" fmla="*/ 3325091 w 4473759"/>
              <a:gd name="connsiteY145" fmla="*/ 559220 h 1141111"/>
              <a:gd name="connsiteX146" fmla="*/ 3355319 w 4473759"/>
              <a:gd name="connsiteY146" fmla="*/ 551663 h 1141111"/>
              <a:gd name="connsiteX147" fmla="*/ 3400661 w 4473759"/>
              <a:gd name="connsiteY147" fmla="*/ 536549 h 1141111"/>
              <a:gd name="connsiteX148" fmla="*/ 3446004 w 4473759"/>
              <a:gd name="connsiteY148" fmla="*/ 506321 h 1141111"/>
              <a:gd name="connsiteX149" fmla="*/ 3483789 w 4473759"/>
              <a:gd name="connsiteY149" fmla="*/ 468536 h 1141111"/>
              <a:gd name="connsiteX150" fmla="*/ 3506460 w 4473759"/>
              <a:gd name="connsiteY150" fmla="*/ 513878 h 1141111"/>
              <a:gd name="connsiteX151" fmla="*/ 3514017 w 4473759"/>
              <a:gd name="connsiteY151" fmla="*/ 589448 h 1141111"/>
              <a:gd name="connsiteX152" fmla="*/ 3521574 w 4473759"/>
              <a:gd name="connsiteY152" fmla="*/ 619676 h 1141111"/>
              <a:gd name="connsiteX153" fmla="*/ 3529131 w 4473759"/>
              <a:gd name="connsiteY153" fmla="*/ 589448 h 1141111"/>
              <a:gd name="connsiteX154" fmla="*/ 3551802 w 4473759"/>
              <a:gd name="connsiteY154" fmla="*/ 574334 h 1141111"/>
              <a:gd name="connsiteX155" fmla="*/ 3597144 w 4473759"/>
              <a:gd name="connsiteY155" fmla="*/ 559220 h 1141111"/>
              <a:gd name="connsiteX156" fmla="*/ 3619815 w 4473759"/>
              <a:gd name="connsiteY156" fmla="*/ 551663 h 1141111"/>
              <a:gd name="connsiteX157" fmla="*/ 3665157 w 4473759"/>
              <a:gd name="connsiteY157" fmla="*/ 506321 h 1141111"/>
              <a:gd name="connsiteX158" fmla="*/ 3702942 w 4473759"/>
              <a:gd name="connsiteY158" fmla="*/ 468536 h 1141111"/>
              <a:gd name="connsiteX159" fmla="*/ 3740728 w 4473759"/>
              <a:gd name="connsiteY159" fmla="*/ 506321 h 1141111"/>
              <a:gd name="connsiteX160" fmla="*/ 3778513 w 4473759"/>
              <a:gd name="connsiteY160" fmla="*/ 476093 h 1141111"/>
              <a:gd name="connsiteX161" fmla="*/ 3786070 w 4473759"/>
              <a:gd name="connsiteY161" fmla="*/ 498764 h 1141111"/>
              <a:gd name="connsiteX162" fmla="*/ 3808741 w 4473759"/>
              <a:gd name="connsiteY162" fmla="*/ 506321 h 1141111"/>
              <a:gd name="connsiteX163" fmla="*/ 3861640 w 4473759"/>
              <a:gd name="connsiteY163" fmla="*/ 498764 h 1141111"/>
              <a:gd name="connsiteX164" fmla="*/ 3899425 w 4473759"/>
              <a:gd name="connsiteY164" fmla="*/ 453422 h 1141111"/>
              <a:gd name="connsiteX165" fmla="*/ 3922096 w 4473759"/>
              <a:gd name="connsiteY165" fmla="*/ 430751 h 1141111"/>
              <a:gd name="connsiteX166" fmla="*/ 3929653 w 4473759"/>
              <a:gd name="connsiteY166" fmla="*/ 408080 h 1141111"/>
              <a:gd name="connsiteX167" fmla="*/ 3959881 w 4473759"/>
              <a:gd name="connsiteY167" fmla="*/ 370294 h 1141111"/>
              <a:gd name="connsiteX168" fmla="*/ 3967438 w 4473759"/>
              <a:gd name="connsiteY168" fmla="*/ 347623 h 1141111"/>
              <a:gd name="connsiteX169" fmla="*/ 3997666 w 4473759"/>
              <a:gd name="connsiteY169" fmla="*/ 302281 h 1141111"/>
              <a:gd name="connsiteX170" fmla="*/ 4005223 w 4473759"/>
              <a:gd name="connsiteY170" fmla="*/ 279610 h 1141111"/>
              <a:gd name="connsiteX171" fmla="*/ 4035452 w 4473759"/>
              <a:gd name="connsiteY171" fmla="*/ 241825 h 1141111"/>
              <a:gd name="connsiteX172" fmla="*/ 4050566 w 4473759"/>
              <a:gd name="connsiteY172" fmla="*/ 219154 h 1141111"/>
              <a:gd name="connsiteX173" fmla="*/ 4088351 w 4473759"/>
              <a:gd name="connsiteY173" fmla="*/ 256939 h 1141111"/>
              <a:gd name="connsiteX174" fmla="*/ 4126136 w 4473759"/>
              <a:gd name="connsiteY174" fmla="*/ 249382 h 1141111"/>
              <a:gd name="connsiteX175" fmla="*/ 4148807 w 4473759"/>
              <a:gd name="connsiteY175" fmla="*/ 226711 h 1141111"/>
              <a:gd name="connsiteX176" fmla="*/ 4171478 w 4473759"/>
              <a:gd name="connsiteY176" fmla="*/ 211597 h 1141111"/>
              <a:gd name="connsiteX177" fmla="*/ 4179035 w 4473759"/>
              <a:gd name="connsiteY177" fmla="*/ 188926 h 1141111"/>
              <a:gd name="connsiteX178" fmla="*/ 4194149 w 4473759"/>
              <a:gd name="connsiteY178" fmla="*/ 166255 h 1141111"/>
              <a:gd name="connsiteX179" fmla="*/ 4201706 w 4473759"/>
              <a:gd name="connsiteY179" fmla="*/ 143584 h 1141111"/>
              <a:gd name="connsiteX180" fmla="*/ 4216820 w 4473759"/>
              <a:gd name="connsiteY180" fmla="*/ 120913 h 1141111"/>
              <a:gd name="connsiteX181" fmla="*/ 4239491 w 4473759"/>
              <a:gd name="connsiteY181" fmla="*/ 75571 h 1141111"/>
              <a:gd name="connsiteX182" fmla="*/ 4262162 w 4473759"/>
              <a:gd name="connsiteY182" fmla="*/ 68013 h 1141111"/>
              <a:gd name="connsiteX183" fmla="*/ 4337733 w 4473759"/>
              <a:gd name="connsiteY183" fmla="*/ 75571 h 1141111"/>
              <a:gd name="connsiteX184" fmla="*/ 4352847 w 4473759"/>
              <a:gd name="connsiteY184" fmla="*/ 60456 h 1141111"/>
              <a:gd name="connsiteX185" fmla="*/ 4398189 w 4473759"/>
              <a:gd name="connsiteY185" fmla="*/ 30228 h 1141111"/>
              <a:gd name="connsiteX186" fmla="*/ 4405746 w 4473759"/>
              <a:gd name="connsiteY186" fmla="*/ 75571 h 1141111"/>
              <a:gd name="connsiteX187" fmla="*/ 4420860 w 4473759"/>
              <a:gd name="connsiteY187" fmla="*/ 52899 h 1141111"/>
              <a:gd name="connsiteX188" fmla="*/ 4473759 w 4473759"/>
              <a:gd name="connsiteY188" fmla="*/ 0 h 114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4473759" h="1141111">
                <a:moveTo>
                  <a:pt x="0" y="264496"/>
                </a:moveTo>
                <a:cubicBezTo>
                  <a:pt x="2411" y="247622"/>
                  <a:pt x="10920" y="185129"/>
                  <a:pt x="15114" y="166255"/>
                </a:cubicBezTo>
                <a:cubicBezTo>
                  <a:pt x="16842" y="158479"/>
                  <a:pt x="20575" y="151269"/>
                  <a:pt x="22671" y="143584"/>
                </a:cubicBezTo>
                <a:cubicBezTo>
                  <a:pt x="48242" y="49824"/>
                  <a:pt x="27947" y="112642"/>
                  <a:pt x="45342" y="60456"/>
                </a:cubicBezTo>
                <a:cubicBezTo>
                  <a:pt x="76492" y="91608"/>
                  <a:pt x="46522" y="56047"/>
                  <a:pt x="68014" y="113356"/>
                </a:cubicBezTo>
                <a:cubicBezTo>
                  <a:pt x="71203" y="121860"/>
                  <a:pt x="79439" y="127727"/>
                  <a:pt x="83128" y="136027"/>
                </a:cubicBezTo>
                <a:cubicBezTo>
                  <a:pt x="89598" y="150585"/>
                  <a:pt x="98242" y="181369"/>
                  <a:pt x="98242" y="181369"/>
                </a:cubicBezTo>
                <a:cubicBezTo>
                  <a:pt x="105799" y="178850"/>
                  <a:pt x="113788" y="177374"/>
                  <a:pt x="120913" y="173812"/>
                </a:cubicBezTo>
                <a:cubicBezTo>
                  <a:pt x="129037" y="169750"/>
                  <a:pt x="136492" y="153024"/>
                  <a:pt x="143584" y="158698"/>
                </a:cubicBezTo>
                <a:cubicBezTo>
                  <a:pt x="156024" y="168650"/>
                  <a:pt x="149861" y="190784"/>
                  <a:pt x="158698" y="204040"/>
                </a:cubicBezTo>
                <a:lnTo>
                  <a:pt x="173812" y="226711"/>
                </a:lnTo>
                <a:cubicBezTo>
                  <a:pt x="196483" y="224192"/>
                  <a:pt x="220388" y="226949"/>
                  <a:pt x="241825" y="219154"/>
                </a:cubicBezTo>
                <a:cubicBezTo>
                  <a:pt x="250361" y="216050"/>
                  <a:pt x="250517" y="202905"/>
                  <a:pt x="256939" y="196483"/>
                </a:cubicBezTo>
                <a:cubicBezTo>
                  <a:pt x="263361" y="190061"/>
                  <a:pt x="272053" y="186407"/>
                  <a:pt x="279610" y="181369"/>
                </a:cubicBezTo>
                <a:cubicBezTo>
                  <a:pt x="287167" y="183888"/>
                  <a:pt x="294885" y="191884"/>
                  <a:pt x="302281" y="188926"/>
                </a:cubicBezTo>
                <a:cubicBezTo>
                  <a:pt x="313550" y="184418"/>
                  <a:pt x="321771" y="153128"/>
                  <a:pt x="324952" y="143584"/>
                </a:cubicBezTo>
                <a:cubicBezTo>
                  <a:pt x="332509" y="148622"/>
                  <a:pt x="342585" y="151141"/>
                  <a:pt x="347623" y="158698"/>
                </a:cubicBezTo>
                <a:cubicBezTo>
                  <a:pt x="353384" y="167340"/>
                  <a:pt x="353004" y="178770"/>
                  <a:pt x="355180" y="188926"/>
                </a:cubicBezTo>
                <a:cubicBezTo>
                  <a:pt x="360563" y="214045"/>
                  <a:pt x="362170" y="240126"/>
                  <a:pt x="370294" y="264496"/>
                </a:cubicBezTo>
                <a:cubicBezTo>
                  <a:pt x="372813" y="272053"/>
                  <a:pt x="372219" y="281534"/>
                  <a:pt x="377852" y="287167"/>
                </a:cubicBezTo>
                <a:cubicBezTo>
                  <a:pt x="383485" y="292800"/>
                  <a:pt x="392966" y="292205"/>
                  <a:pt x="400523" y="294724"/>
                </a:cubicBezTo>
                <a:cubicBezTo>
                  <a:pt x="408080" y="292205"/>
                  <a:pt x="416069" y="290729"/>
                  <a:pt x="423194" y="287167"/>
                </a:cubicBezTo>
                <a:cubicBezTo>
                  <a:pt x="454681" y="271423"/>
                  <a:pt x="453422" y="260717"/>
                  <a:pt x="476093" y="226711"/>
                </a:cubicBezTo>
                <a:cubicBezTo>
                  <a:pt x="481131" y="219154"/>
                  <a:pt x="482195" y="205167"/>
                  <a:pt x="491207" y="204040"/>
                </a:cubicBezTo>
                <a:lnTo>
                  <a:pt x="551663" y="196483"/>
                </a:lnTo>
                <a:cubicBezTo>
                  <a:pt x="559220" y="193964"/>
                  <a:pt x="566938" y="185968"/>
                  <a:pt x="574334" y="188926"/>
                </a:cubicBezTo>
                <a:cubicBezTo>
                  <a:pt x="582767" y="192299"/>
                  <a:pt x="585870" y="203249"/>
                  <a:pt x="589448" y="211597"/>
                </a:cubicBezTo>
                <a:cubicBezTo>
                  <a:pt x="589595" y="211940"/>
                  <a:pt x="600886" y="260820"/>
                  <a:pt x="604562" y="264496"/>
                </a:cubicBezTo>
                <a:cubicBezTo>
                  <a:pt x="610195" y="270129"/>
                  <a:pt x="619676" y="269534"/>
                  <a:pt x="627233" y="272053"/>
                </a:cubicBezTo>
                <a:cubicBezTo>
                  <a:pt x="632271" y="264496"/>
                  <a:pt x="636366" y="256217"/>
                  <a:pt x="642347" y="249382"/>
                </a:cubicBezTo>
                <a:cubicBezTo>
                  <a:pt x="654077" y="235977"/>
                  <a:pt x="670253" y="226418"/>
                  <a:pt x="680133" y="211597"/>
                </a:cubicBezTo>
                <a:cubicBezTo>
                  <a:pt x="691648" y="194324"/>
                  <a:pt x="696327" y="181009"/>
                  <a:pt x="717918" y="173812"/>
                </a:cubicBezTo>
                <a:cubicBezTo>
                  <a:pt x="732454" y="168967"/>
                  <a:pt x="748146" y="168774"/>
                  <a:pt x="763260" y="166255"/>
                </a:cubicBezTo>
                <a:lnTo>
                  <a:pt x="778374" y="120913"/>
                </a:lnTo>
                <a:lnTo>
                  <a:pt x="785931" y="98242"/>
                </a:lnTo>
                <a:cubicBezTo>
                  <a:pt x="793488" y="103280"/>
                  <a:pt x="803564" y="105799"/>
                  <a:pt x="808602" y="113356"/>
                </a:cubicBezTo>
                <a:cubicBezTo>
                  <a:pt x="814363" y="121998"/>
                  <a:pt x="813306" y="133598"/>
                  <a:pt x="816159" y="143584"/>
                </a:cubicBezTo>
                <a:cubicBezTo>
                  <a:pt x="818347" y="151243"/>
                  <a:pt x="821528" y="158596"/>
                  <a:pt x="823716" y="166255"/>
                </a:cubicBezTo>
                <a:cubicBezTo>
                  <a:pt x="826569" y="176241"/>
                  <a:pt x="827182" y="186937"/>
                  <a:pt x="831273" y="196483"/>
                </a:cubicBezTo>
                <a:cubicBezTo>
                  <a:pt x="834851" y="204831"/>
                  <a:pt x="841349" y="211597"/>
                  <a:pt x="846387" y="219154"/>
                </a:cubicBezTo>
                <a:cubicBezTo>
                  <a:pt x="856463" y="216635"/>
                  <a:pt x="866629" y="214450"/>
                  <a:pt x="876615" y="211597"/>
                </a:cubicBezTo>
                <a:cubicBezTo>
                  <a:pt x="884274" y="209409"/>
                  <a:pt x="891729" y="201521"/>
                  <a:pt x="899286" y="204040"/>
                </a:cubicBezTo>
                <a:cubicBezTo>
                  <a:pt x="909425" y="207420"/>
                  <a:pt x="913065" y="220783"/>
                  <a:pt x="921957" y="226711"/>
                </a:cubicBezTo>
                <a:cubicBezTo>
                  <a:pt x="928585" y="231130"/>
                  <a:pt x="937071" y="231749"/>
                  <a:pt x="944628" y="234268"/>
                </a:cubicBezTo>
                <a:cubicBezTo>
                  <a:pt x="954704" y="231749"/>
                  <a:pt x="965566" y="231356"/>
                  <a:pt x="974856" y="226711"/>
                </a:cubicBezTo>
                <a:cubicBezTo>
                  <a:pt x="981229" y="223525"/>
                  <a:pt x="982918" y="212605"/>
                  <a:pt x="989971" y="211597"/>
                </a:cubicBezTo>
                <a:cubicBezTo>
                  <a:pt x="1002686" y="209781"/>
                  <a:pt x="1015000" y="217653"/>
                  <a:pt x="1027756" y="219154"/>
                </a:cubicBezTo>
                <a:cubicBezTo>
                  <a:pt x="1057881" y="222698"/>
                  <a:pt x="1088212" y="224192"/>
                  <a:pt x="1118440" y="226711"/>
                </a:cubicBezTo>
                <a:cubicBezTo>
                  <a:pt x="1125997" y="229230"/>
                  <a:pt x="1134148" y="230399"/>
                  <a:pt x="1141111" y="234268"/>
                </a:cubicBezTo>
                <a:cubicBezTo>
                  <a:pt x="1156990" y="243090"/>
                  <a:pt x="1186453" y="264496"/>
                  <a:pt x="1186453" y="264496"/>
                </a:cubicBezTo>
                <a:cubicBezTo>
                  <a:pt x="1188972" y="272053"/>
                  <a:pt x="1190448" y="280042"/>
                  <a:pt x="1194010" y="287167"/>
                </a:cubicBezTo>
                <a:cubicBezTo>
                  <a:pt x="1214182" y="327512"/>
                  <a:pt x="1213991" y="309230"/>
                  <a:pt x="1269580" y="302281"/>
                </a:cubicBezTo>
                <a:cubicBezTo>
                  <a:pt x="1277137" y="312357"/>
                  <a:pt x="1284931" y="322260"/>
                  <a:pt x="1292252" y="332509"/>
                </a:cubicBezTo>
                <a:cubicBezTo>
                  <a:pt x="1297531" y="339900"/>
                  <a:pt x="1299664" y="350366"/>
                  <a:pt x="1307366" y="355180"/>
                </a:cubicBezTo>
                <a:cubicBezTo>
                  <a:pt x="1319628" y="362844"/>
                  <a:pt x="1365242" y="373428"/>
                  <a:pt x="1382936" y="377852"/>
                </a:cubicBezTo>
                <a:cubicBezTo>
                  <a:pt x="1387974" y="385409"/>
                  <a:pt x="1392016" y="393735"/>
                  <a:pt x="1398050" y="400523"/>
                </a:cubicBezTo>
                <a:cubicBezTo>
                  <a:pt x="1412250" y="416498"/>
                  <a:pt x="1431536" y="428080"/>
                  <a:pt x="1443392" y="445865"/>
                </a:cubicBezTo>
                <a:cubicBezTo>
                  <a:pt x="1448430" y="453422"/>
                  <a:pt x="1450949" y="463498"/>
                  <a:pt x="1458506" y="468536"/>
                </a:cubicBezTo>
                <a:cubicBezTo>
                  <a:pt x="1467148" y="474297"/>
                  <a:pt x="1478428" y="474805"/>
                  <a:pt x="1488734" y="476093"/>
                </a:cubicBezTo>
                <a:cubicBezTo>
                  <a:pt x="1518833" y="479855"/>
                  <a:pt x="1549190" y="481131"/>
                  <a:pt x="1579418" y="483650"/>
                </a:cubicBezTo>
                <a:cubicBezTo>
                  <a:pt x="1581937" y="513878"/>
                  <a:pt x="1583625" y="544187"/>
                  <a:pt x="1586975" y="574334"/>
                </a:cubicBezTo>
                <a:cubicBezTo>
                  <a:pt x="1588667" y="589563"/>
                  <a:pt x="1580828" y="612824"/>
                  <a:pt x="1594533" y="619676"/>
                </a:cubicBezTo>
                <a:cubicBezTo>
                  <a:pt x="1638280" y="641549"/>
                  <a:pt x="1690255" y="639828"/>
                  <a:pt x="1738116" y="649904"/>
                </a:cubicBezTo>
                <a:cubicBezTo>
                  <a:pt x="1743154" y="657461"/>
                  <a:pt x="1746138" y="666901"/>
                  <a:pt x="1753230" y="672575"/>
                </a:cubicBezTo>
                <a:cubicBezTo>
                  <a:pt x="1759450" y="677551"/>
                  <a:pt x="1770268" y="674499"/>
                  <a:pt x="1775901" y="680132"/>
                </a:cubicBezTo>
                <a:cubicBezTo>
                  <a:pt x="1781534" y="685765"/>
                  <a:pt x="1781730" y="695028"/>
                  <a:pt x="1783458" y="702804"/>
                </a:cubicBezTo>
                <a:cubicBezTo>
                  <a:pt x="1786782" y="717762"/>
                  <a:pt x="1788685" y="733002"/>
                  <a:pt x="1791015" y="748146"/>
                </a:cubicBezTo>
                <a:cubicBezTo>
                  <a:pt x="1802226" y="821021"/>
                  <a:pt x="1791686" y="780387"/>
                  <a:pt x="1813686" y="846387"/>
                </a:cubicBezTo>
                <a:cubicBezTo>
                  <a:pt x="1816205" y="853944"/>
                  <a:pt x="1816824" y="862430"/>
                  <a:pt x="1821243" y="869058"/>
                </a:cubicBezTo>
                <a:cubicBezTo>
                  <a:pt x="1826281" y="876615"/>
                  <a:pt x="1832295" y="883605"/>
                  <a:pt x="1836357" y="891729"/>
                </a:cubicBezTo>
                <a:cubicBezTo>
                  <a:pt x="1839919" y="898854"/>
                  <a:pt x="1839495" y="907772"/>
                  <a:pt x="1843914" y="914400"/>
                </a:cubicBezTo>
                <a:cubicBezTo>
                  <a:pt x="1860088" y="938660"/>
                  <a:pt x="1865487" y="936705"/>
                  <a:pt x="1889256" y="944628"/>
                </a:cubicBezTo>
                <a:cubicBezTo>
                  <a:pt x="1903315" y="930570"/>
                  <a:pt x="1909951" y="925911"/>
                  <a:pt x="1919485" y="906843"/>
                </a:cubicBezTo>
                <a:cubicBezTo>
                  <a:pt x="1923047" y="899718"/>
                  <a:pt x="1924523" y="891729"/>
                  <a:pt x="1927042" y="884172"/>
                </a:cubicBezTo>
                <a:cubicBezTo>
                  <a:pt x="1929561" y="858982"/>
                  <a:pt x="1930844" y="833638"/>
                  <a:pt x="1934599" y="808602"/>
                </a:cubicBezTo>
                <a:cubicBezTo>
                  <a:pt x="1936354" y="796900"/>
                  <a:pt x="1949707" y="728014"/>
                  <a:pt x="1957270" y="702804"/>
                </a:cubicBezTo>
                <a:cubicBezTo>
                  <a:pt x="1961848" y="687544"/>
                  <a:pt x="1967346" y="672575"/>
                  <a:pt x="1972384" y="657461"/>
                </a:cubicBezTo>
                <a:lnTo>
                  <a:pt x="1995055" y="589448"/>
                </a:lnTo>
                <a:lnTo>
                  <a:pt x="2010169" y="544106"/>
                </a:lnTo>
                <a:cubicBezTo>
                  <a:pt x="2012688" y="536549"/>
                  <a:pt x="2013307" y="528063"/>
                  <a:pt x="2017726" y="521435"/>
                </a:cubicBezTo>
                <a:lnTo>
                  <a:pt x="2047954" y="476093"/>
                </a:lnTo>
                <a:lnTo>
                  <a:pt x="2063068" y="453422"/>
                </a:lnTo>
                <a:cubicBezTo>
                  <a:pt x="2065587" y="460979"/>
                  <a:pt x="2068437" y="468434"/>
                  <a:pt x="2070625" y="476093"/>
                </a:cubicBezTo>
                <a:cubicBezTo>
                  <a:pt x="2073478" y="486079"/>
                  <a:pt x="2067796" y="506321"/>
                  <a:pt x="2078182" y="506321"/>
                </a:cubicBezTo>
                <a:cubicBezTo>
                  <a:pt x="2096347" y="506321"/>
                  <a:pt x="2123524" y="476093"/>
                  <a:pt x="2123524" y="476093"/>
                </a:cubicBezTo>
                <a:cubicBezTo>
                  <a:pt x="2128562" y="468536"/>
                  <a:pt x="2134949" y="461722"/>
                  <a:pt x="2138638" y="453422"/>
                </a:cubicBezTo>
                <a:cubicBezTo>
                  <a:pt x="2145108" y="438864"/>
                  <a:pt x="2148714" y="423194"/>
                  <a:pt x="2153752" y="408080"/>
                </a:cubicBezTo>
                <a:lnTo>
                  <a:pt x="2161309" y="385409"/>
                </a:lnTo>
                <a:lnTo>
                  <a:pt x="2168866" y="362737"/>
                </a:lnTo>
                <a:lnTo>
                  <a:pt x="2176423" y="340066"/>
                </a:lnTo>
                <a:cubicBezTo>
                  <a:pt x="2182745" y="403290"/>
                  <a:pt x="2163683" y="409267"/>
                  <a:pt x="2206652" y="430751"/>
                </a:cubicBezTo>
                <a:cubicBezTo>
                  <a:pt x="2213777" y="434313"/>
                  <a:pt x="2221766" y="435789"/>
                  <a:pt x="2229323" y="438308"/>
                </a:cubicBezTo>
                <a:cubicBezTo>
                  <a:pt x="2234361" y="445865"/>
                  <a:pt x="2236004" y="457606"/>
                  <a:pt x="2244437" y="460979"/>
                </a:cubicBezTo>
                <a:cubicBezTo>
                  <a:pt x="2254214" y="464890"/>
                  <a:pt x="2285005" y="441490"/>
                  <a:pt x="2289779" y="438308"/>
                </a:cubicBezTo>
                <a:cubicBezTo>
                  <a:pt x="2297336" y="440827"/>
                  <a:pt x="2307820" y="439383"/>
                  <a:pt x="2312450" y="445865"/>
                </a:cubicBezTo>
                <a:cubicBezTo>
                  <a:pt x="2319526" y="455772"/>
                  <a:pt x="2331081" y="505275"/>
                  <a:pt x="2335121" y="521435"/>
                </a:cubicBezTo>
                <a:cubicBezTo>
                  <a:pt x="2340159" y="584410"/>
                  <a:pt x="2334912" y="649071"/>
                  <a:pt x="2350235" y="710361"/>
                </a:cubicBezTo>
                <a:lnTo>
                  <a:pt x="2365349" y="770817"/>
                </a:lnTo>
                <a:cubicBezTo>
                  <a:pt x="2367868" y="780893"/>
                  <a:pt x="2371618" y="790739"/>
                  <a:pt x="2372906" y="801045"/>
                </a:cubicBezTo>
                <a:cubicBezTo>
                  <a:pt x="2375143" y="818939"/>
                  <a:pt x="2382572" y="885051"/>
                  <a:pt x="2388020" y="906843"/>
                </a:cubicBezTo>
                <a:cubicBezTo>
                  <a:pt x="2391884" y="922299"/>
                  <a:pt x="2398096" y="937071"/>
                  <a:pt x="2403134" y="952185"/>
                </a:cubicBezTo>
                <a:cubicBezTo>
                  <a:pt x="2405653" y="959742"/>
                  <a:pt x="2408759" y="967128"/>
                  <a:pt x="2410691" y="974856"/>
                </a:cubicBezTo>
                <a:lnTo>
                  <a:pt x="2418248" y="1005085"/>
                </a:lnTo>
                <a:cubicBezTo>
                  <a:pt x="2420767" y="1040351"/>
                  <a:pt x="2412990" y="1077931"/>
                  <a:pt x="2425805" y="1110883"/>
                </a:cubicBezTo>
                <a:cubicBezTo>
                  <a:pt x="2432389" y="1127813"/>
                  <a:pt x="2471147" y="1141111"/>
                  <a:pt x="2471147" y="1141111"/>
                </a:cubicBezTo>
                <a:cubicBezTo>
                  <a:pt x="2478704" y="1138592"/>
                  <a:pt x="2488185" y="1139187"/>
                  <a:pt x="2493818" y="1133554"/>
                </a:cubicBezTo>
                <a:cubicBezTo>
                  <a:pt x="2499451" y="1127921"/>
                  <a:pt x="2497812" y="1118008"/>
                  <a:pt x="2501375" y="1110883"/>
                </a:cubicBezTo>
                <a:cubicBezTo>
                  <a:pt x="2505437" y="1102759"/>
                  <a:pt x="2511452" y="1095769"/>
                  <a:pt x="2516490" y="1088212"/>
                </a:cubicBezTo>
                <a:cubicBezTo>
                  <a:pt x="2521528" y="1073098"/>
                  <a:pt x="2522767" y="1056126"/>
                  <a:pt x="2531604" y="1042870"/>
                </a:cubicBezTo>
                <a:cubicBezTo>
                  <a:pt x="2574915" y="977903"/>
                  <a:pt x="2522990" y="1060098"/>
                  <a:pt x="2554275" y="997528"/>
                </a:cubicBezTo>
                <a:cubicBezTo>
                  <a:pt x="2583574" y="938929"/>
                  <a:pt x="2557952" y="1009168"/>
                  <a:pt x="2576946" y="952185"/>
                </a:cubicBezTo>
                <a:cubicBezTo>
                  <a:pt x="2579465" y="959742"/>
                  <a:pt x="2582571" y="967128"/>
                  <a:pt x="2584503" y="974856"/>
                </a:cubicBezTo>
                <a:cubicBezTo>
                  <a:pt x="2587618" y="987317"/>
                  <a:pt x="2580571" y="1006897"/>
                  <a:pt x="2592060" y="1012642"/>
                </a:cubicBezTo>
                <a:cubicBezTo>
                  <a:pt x="2601619" y="1017422"/>
                  <a:pt x="2607174" y="997528"/>
                  <a:pt x="2614731" y="989971"/>
                </a:cubicBezTo>
                <a:cubicBezTo>
                  <a:pt x="2632699" y="936064"/>
                  <a:pt x="2607221" y="1001235"/>
                  <a:pt x="2644959" y="944628"/>
                </a:cubicBezTo>
                <a:cubicBezTo>
                  <a:pt x="2649378" y="938000"/>
                  <a:pt x="2648954" y="929082"/>
                  <a:pt x="2652516" y="921957"/>
                </a:cubicBezTo>
                <a:cubicBezTo>
                  <a:pt x="2656578" y="913833"/>
                  <a:pt x="2663941" y="907586"/>
                  <a:pt x="2667630" y="899286"/>
                </a:cubicBezTo>
                <a:cubicBezTo>
                  <a:pt x="2674100" y="884728"/>
                  <a:pt x="2673907" y="867200"/>
                  <a:pt x="2682744" y="853944"/>
                </a:cubicBezTo>
                <a:cubicBezTo>
                  <a:pt x="2726059" y="788972"/>
                  <a:pt x="2674128" y="871177"/>
                  <a:pt x="2705415" y="808602"/>
                </a:cubicBezTo>
                <a:cubicBezTo>
                  <a:pt x="2709477" y="800478"/>
                  <a:pt x="2716840" y="794231"/>
                  <a:pt x="2720529" y="785931"/>
                </a:cubicBezTo>
                <a:cubicBezTo>
                  <a:pt x="2726999" y="771373"/>
                  <a:pt x="2730605" y="755703"/>
                  <a:pt x="2735643" y="740589"/>
                </a:cubicBezTo>
                <a:lnTo>
                  <a:pt x="2750757" y="695247"/>
                </a:lnTo>
                <a:lnTo>
                  <a:pt x="2758314" y="672575"/>
                </a:lnTo>
                <a:lnTo>
                  <a:pt x="2765871" y="649904"/>
                </a:lnTo>
                <a:cubicBezTo>
                  <a:pt x="2768390" y="632271"/>
                  <a:pt x="2771656" y="614729"/>
                  <a:pt x="2773428" y="597005"/>
                </a:cubicBezTo>
                <a:cubicBezTo>
                  <a:pt x="2785096" y="480320"/>
                  <a:pt x="2769750" y="532469"/>
                  <a:pt x="2788542" y="476093"/>
                </a:cubicBezTo>
                <a:cubicBezTo>
                  <a:pt x="2796099" y="478612"/>
                  <a:pt x="2804993" y="478674"/>
                  <a:pt x="2811214" y="483650"/>
                </a:cubicBezTo>
                <a:cubicBezTo>
                  <a:pt x="2840984" y="507466"/>
                  <a:pt x="2809153" y="517771"/>
                  <a:pt x="2848999" y="491207"/>
                </a:cubicBezTo>
                <a:cubicBezTo>
                  <a:pt x="2865487" y="441743"/>
                  <a:pt x="2842587" y="490291"/>
                  <a:pt x="2879227" y="460979"/>
                </a:cubicBezTo>
                <a:cubicBezTo>
                  <a:pt x="2886319" y="455305"/>
                  <a:pt x="2889303" y="445865"/>
                  <a:pt x="2894341" y="438308"/>
                </a:cubicBezTo>
                <a:cubicBezTo>
                  <a:pt x="2901898" y="443346"/>
                  <a:pt x="2912198" y="445720"/>
                  <a:pt x="2917012" y="453422"/>
                </a:cubicBezTo>
                <a:cubicBezTo>
                  <a:pt x="2925456" y="466932"/>
                  <a:pt x="2932126" y="498764"/>
                  <a:pt x="2932126" y="498764"/>
                </a:cubicBezTo>
                <a:cubicBezTo>
                  <a:pt x="2942202" y="496245"/>
                  <a:pt x="2953336" y="496360"/>
                  <a:pt x="2962354" y="491207"/>
                </a:cubicBezTo>
                <a:cubicBezTo>
                  <a:pt x="2971633" y="485905"/>
                  <a:pt x="2976815" y="475378"/>
                  <a:pt x="2985025" y="468536"/>
                </a:cubicBezTo>
                <a:cubicBezTo>
                  <a:pt x="2992002" y="462722"/>
                  <a:pt x="3000139" y="458460"/>
                  <a:pt x="3007696" y="453422"/>
                </a:cubicBezTo>
                <a:cubicBezTo>
                  <a:pt x="3012734" y="445865"/>
                  <a:pt x="3030367" y="413118"/>
                  <a:pt x="3045481" y="415637"/>
                </a:cubicBezTo>
                <a:cubicBezTo>
                  <a:pt x="3060337" y="418113"/>
                  <a:pt x="3074323" y="452036"/>
                  <a:pt x="3083266" y="460979"/>
                </a:cubicBezTo>
                <a:cubicBezTo>
                  <a:pt x="3089688" y="467401"/>
                  <a:pt x="3098845" y="470419"/>
                  <a:pt x="3105937" y="476093"/>
                </a:cubicBezTo>
                <a:cubicBezTo>
                  <a:pt x="3135575" y="499803"/>
                  <a:pt x="3104353" y="485641"/>
                  <a:pt x="3143723" y="498764"/>
                </a:cubicBezTo>
                <a:lnTo>
                  <a:pt x="3158837" y="544106"/>
                </a:lnTo>
                <a:lnTo>
                  <a:pt x="3166394" y="566777"/>
                </a:lnTo>
                <a:cubicBezTo>
                  <a:pt x="3226850" y="526473"/>
                  <a:pt x="3153799" y="579372"/>
                  <a:pt x="3204179" y="528992"/>
                </a:cubicBezTo>
                <a:cubicBezTo>
                  <a:pt x="3210601" y="522570"/>
                  <a:pt x="3219293" y="518916"/>
                  <a:pt x="3226850" y="513878"/>
                </a:cubicBezTo>
                <a:cubicBezTo>
                  <a:pt x="3232996" y="532317"/>
                  <a:pt x="3234872" y="544571"/>
                  <a:pt x="3249521" y="559220"/>
                </a:cubicBezTo>
                <a:cubicBezTo>
                  <a:pt x="3255943" y="565642"/>
                  <a:pt x="3264635" y="569296"/>
                  <a:pt x="3272192" y="574334"/>
                </a:cubicBezTo>
                <a:cubicBezTo>
                  <a:pt x="3366690" y="550710"/>
                  <a:pt x="3249201" y="580903"/>
                  <a:pt x="3325091" y="559220"/>
                </a:cubicBezTo>
                <a:cubicBezTo>
                  <a:pt x="3335077" y="556367"/>
                  <a:pt x="3345371" y="554647"/>
                  <a:pt x="3355319" y="551663"/>
                </a:cubicBezTo>
                <a:cubicBezTo>
                  <a:pt x="3370579" y="547085"/>
                  <a:pt x="3387405" y="545386"/>
                  <a:pt x="3400661" y="536549"/>
                </a:cubicBezTo>
                <a:lnTo>
                  <a:pt x="3446004" y="506321"/>
                </a:lnTo>
                <a:cubicBezTo>
                  <a:pt x="3450746" y="499209"/>
                  <a:pt x="3468971" y="465572"/>
                  <a:pt x="3483789" y="468536"/>
                </a:cubicBezTo>
                <a:cubicBezTo>
                  <a:pt x="3494253" y="470629"/>
                  <a:pt x="3503985" y="506452"/>
                  <a:pt x="3506460" y="513878"/>
                </a:cubicBezTo>
                <a:cubicBezTo>
                  <a:pt x="3508979" y="539068"/>
                  <a:pt x="3510437" y="564387"/>
                  <a:pt x="3514017" y="589448"/>
                </a:cubicBezTo>
                <a:cubicBezTo>
                  <a:pt x="3515486" y="599730"/>
                  <a:pt x="3511188" y="619676"/>
                  <a:pt x="3521574" y="619676"/>
                </a:cubicBezTo>
                <a:cubicBezTo>
                  <a:pt x="3531960" y="619676"/>
                  <a:pt x="3523370" y="598090"/>
                  <a:pt x="3529131" y="589448"/>
                </a:cubicBezTo>
                <a:cubicBezTo>
                  <a:pt x="3534169" y="581891"/>
                  <a:pt x="3543502" y="578023"/>
                  <a:pt x="3551802" y="574334"/>
                </a:cubicBezTo>
                <a:cubicBezTo>
                  <a:pt x="3566360" y="567864"/>
                  <a:pt x="3582030" y="564258"/>
                  <a:pt x="3597144" y="559220"/>
                </a:cubicBezTo>
                <a:lnTo>
                  <a:pt x="3619815" y="551663"/>
                </a:lnTo>
                <a:cubicBezTo>
                  <a:pt x="3634929" y="536549"/>
                  <a:pt x="3653301" y="524106"/>
                  <a:pt x="3665157" y="506321"/>
                </a:cubicBezTo>
                <a:cubicBezTo>
                  <a:pt x="3685309" y="476093"/>
                  <a:pt x="3672714" y="488688"/>
                  <a:pt x="3702942" y="468536"/>
                </a:cubicBezTo>
                <a:cubicBezTo>
                  <a:pt x="3720575" y="521435"/>
                  <a:pt x="3702942" y="518916"/>
                  <a:pt x="3740728" y="506321"/>
                </a:cubicBezTo>
                <a:cubicBezTo>
                  <a:pt x="3745397" y="499318"/>
                  <a:pt x="3760262" y="466968"/>
                  <a:pt x="3778513" y="476093"/>
                </a:cubicBezTo>
                <a:cubicBezTo>
                  <a:pt x="3785638" y="479655"/>
                  <a:pt x="3780437" y="493131"/>
                  <a:pt x="3786070" y="498764"/>
                </a:cubicBezTo>
                <a:cubicBezTo>
                  <a:pt x="3791703" y="504397"/>
                  <a:pt x="3801184" y="503802"/>
                  <a:pt x="3808741" y="506321"/>
                </a:cubicBezTo>
                <a:cubicBezTo>
                  <a:pt x="3826374" y="503802"/>
                  <a:pt x="3845102" y="505379"/>
                  <a:pt x="3861640" y="498764"/>
                </a:cubicBezTo>
                <a:cubicBezTo>
                  <a:pt x="3878198" y="492141"/>
                  <a:pt x="3889035" y="465890"/>
                  <a:pt x="3899425" y="453422"/>
                </a:cubicBezTo>
                <a:cubicBezTo>
                  <a:pt x="3906267" y="445212"/>
                  <a:pt x="3914539" y="438308"/>
                  <a:pt x="3922096" y="430751"/>
                </a:cubicBezTo>
                <a:cubicBezTo>
                  <a:pt x="3924615" y="423194"/>
                  <a:pt x="3926091" y="415205"/>
                  <a:pt x="3929653" y="408080"/>
                </a:cubicBezTo>
                <a:cubicBezTo>
                  <a:pt x="3939186" y="389015"/>
                  <a:pt x="3945824" y="384352"/>
                  <a:pt x="3959881" y="370294"/>
                </a:cubicBezTo>
                <a:cubicBezTo>
                  <a:pt x="3962400" y="362737"/>
                  <a:pt x="3963569" y="354586"/>
                  <a:pt x="3967438" y="347623"/>
                </a:cubicBezTo>
                <a:cubicBezTo>
                  <a:pt x="3976260" y="331744"/>
                  <a:pt x="3991922" y="319514"/>
                  <a:pt x="3997666" y="302281"/>
                </a:cubicBezTo>
                <a:cubicBezTo>
                  <a:pt x="4000185" y="294724"/>
                  <a:pt x="4001661" y="286735"/>
                  <a:pt x="4005223" y="279610"/>
                </a:cubicBezTo>
                <a:cubicBezTo>
                  <a:pt x="4020731" y="248594"/>
                  <a:pt x="4016706" y="265257"/>
                  <a:pt x="4035452" y="241825"/>
                </a:cubicBezTo>
                <a:cubicBezTo>
                  <a:pt x="4041126" y="234733"/>
                  <a:pt x="4045528" y="226711"/>
                  <a:pt x="4050566" y="219154"/>
                </a:cubicBezTo>
                <a:cubicBezTo>
                  <a:pt x="4058810" y="231520"/>
                  <a:pt x="4070031" y="254649"/>
                  <a:pt x="4088351" y="256939"/>
                </a:cubicBezTo>
                <a:cubicBezTo>
                  <a:pt x="4101096" y="258532"/>
                  <a:pt x="4113541" y="251901"/>
                  <a:pt x="4126136" y="249382"/>
                </a:cubicBezTo>
                <a:cubicBezTo>
                  <a:pt x="4133693" y="241825"/>
                  <a:pt x="4140597" y="233553"/>
                  <a:pt x="4148807" y="226711"/>
                </a:cubicBezTo>
                <a:cubicBezTo>
                  <a:pt x="4155784" y="220897"/>
                  <a:pt x="4165804" y="218689"/>
                  <a:pt x="4171478" y="211597"/>
                </a:cubicBezTo>
                <a:cubicBezTo>
                  <a:pt x="4176454" y="205377"/>
                  <a:pt x="4175473" y="196051"/>
                  <a:pt x="4179035" y="188926"/>
                </a:cubicBezTo>
                <a:cubicBezTo>
                  <a:pt x="4183097" y="180802"/>
                  <a:pt x="4190087" y="174379"/>
                  <a:pt x="4194149" y="166255"/>
                </a:cubicBezTo>
                <a:cubicBezTo>
                  <a:pt x="4197711" y="159130"/>
                  <a:pt x="4198144" y="150709"/>
                  <a:pt x="4201706" y="143584"/>
                </a:cubicBezTo>
                <a:cubicBezTo>
                  <a:pt x="4205768" y="135460"/>
                  <a:pt x="4212758" y="129037"/>
                  <a:pt x="4216820" y="120913"/>
                </a:cubicBezTo>
                <a:cubicBezTo>
                  <a:pt x="4225947" y="102659"/>
                  <a:pt x="4221443" y="90010"/>
                  <a:pt x="4239491" y="75571"/>
                </a:cubicBezTo>
                <a:cubicBezTo>
                  <a:pt x="4245711" y="70595"/>
                  <a:pt x="4254605" y="70532"/>
                  <a:pt x="4262162" y="68013"/>
                </a:cubicBezTo>
                <a:cubicBezTo>
                  <a:pt x="4317357" y="86413"/>
                  <a:pt x="4292048" y="86992"/>
                  <a:pt x="4337733" y="75571"/>
                </a:cubicBezTo>
                <a:cubicBezTo>
                  <a:pt x="4342771" y="70533"/>
                  <a:pt x="4347147" y="64731"/>
                  <a:pt x="4352847" y="60456"/>
                </a:cubicBezTo>
                <a:cubicBezTo>
                  <a:pt x="4367379" y="49557"/>
                  <a:pt x="4398189" y="30228"/>
                  <a:pt x="4398189" y="30228"/>
                </a:cubicBezTo>
                <a:cubicBezTo>
                  <a:pt x="4400708" y="45342"/>
                  <a:pt x="4394911" y="64736"/>
                  <a:pt x="4405746" y="75571"/>
                </a:cubicBezTo>
                <a:cubicBezTo>
                  <a:pt x="4412168" y="81993"/>
                  <a:pt x="4414826" y="59688"/>
                  <a:pt x="4420860" y="52899"/>
                </a:cubicBezTo>
                <a:cubicBezTo>
                  <a:pt x="4437427" y="34261"/>
                  <a:pt x="4456126" y="17633"/>
                  <a:pt x="4473759" y="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0BB66335-4DF3-E2F5-60BD-68C98E7DFF3A}"/>
              </a:ext>
            </a:extLst>
          </p:cNvPr>
          <p:cNvSpPr/>
          <p:nvPr/>
        </p:nvSpPr>
        <p:spPr>
          <a:xfrm>
            <a:off x="4745565" y="5640556"/>
            <a:ext cx="1865032" cy="801241"/>
          </a:xfrm>
          <a:custGeom>
            <a:avLst/>
            <a:gdLst>
              <a:gd name="connsiteX0" fmla="*/ 0 w 2693935"/>
              <a:gd name="connsiteY0" fmla="*/ 1155320 h 1157348"/>
              <a:gd name="connsiteX1" fmla="*/ 38328 w 2693935"/>
              <a:gd name="connsiteY1" fmla="*/ 1100566 h 1157348"/>
              <a:gd name="connsiteX2" fmla="*/ 49279 w 2693935"/>
              <a:gd name="connsiteY2" fmla="*/ 1084139 h 1157348"/>
              <a:gd name="connsiteX3" fmla="*/ 76657 w 2693935"/>
              <a:gd name="connsiteY3" fmla="*/ 1034860 h 1157348"/>
              <a:gd name="connsiteX4" fmla="*/ 87607 w 2693935"/>
              <a:gd name="connsiteY4" fmla="*/ 1018434 h 1157348"/>
              <a:gd name="connsiteX5" fmla="*/ 104034 w 2693935"/>
              <a:gd name="connsiteY5" fmla="*/ 985581 h 1157348"/>
              <a:gd name="connsiteX6" fmla="*/ 125936 w 2693935"/>
              <a:gd name="connsiteY6" fmla="*/ 936302 h 1157348"/>
              <a:gd name="connsiteX7" fmla="*/ 136886 w 2693935"/>
              <a:gd name="connsiteY7" fmla="*/ 897974 h 1157348"/>
              <a:gd name="connsiteX8" fmla="*/ 142362 w 2693935"/>
              <a:gd name="connsiteY8" fmla="*/ 881548 h 1157348"/>
              <a:gd name="connsiteX9" fmla="*/ 147837 w 2693935"/>
              <a:gd name="connsiteY9" fmla="*/ 859646 h 1157348"/>
              <a:gd name="connsiteX10" fmla="*/ 153313 w 2693935"/>
              <a:gd name="connsiteY10" fmla="*/ 843219 h 1157348"/>
              <a:gd name="connsiteX11" fmla="*/ 158788 w 2693935"/>
              <a:gd name="connsiteY11" fmla="*/ 821318 h 1157348"/>
              <a:gd name="connsiteX12" fmla="*/ 164264 w 2693935"/>
              <a:gd name="connsiteY12" fmla="*/ 804891 h 1157348"/>
              <a:gd name="connsiteX13" fmla="*/ 175215 w 2693935"/>
              <a:gd name="connsiteY13" fmla="*/ 761088 h 1157348"/>
              <a:gd name="connsiteX14" fmla="*/ 180690 w 2693935"/>
              <a:gd name="connsiteY14" fmla="*/ 744661 h 1157348"/>
              <a:gd name="connsiteX15" fmla="*/ 186166 w 2693935"/>
              <a:gd name="connsiteY15" fmla="*/ 711809 h 1157348"/>
              <a:gd name="connsiteX16" fmla="*/ 191641 w 2693935"/>
              <a:gd name="connsiteY16" fmla="*/ 695382 h 1157348"/>
              <a:gd name="connsiteX17" fmla="*/ 197116 w 2693935"/>
              <a:gd name="connsiteY17" fmla="*/ 673481 h 1157348"/>
              <a:gd name="connsiteX18" fmla="*/ 213543 w 2693935"/>
              <a:gd name="connsiteY18" fmla="*/ 602300 h 1157348"/>
              <a:gd name="connsiteX19" fmla="*/ 224494 w 2693935"/>
              <a:gd name="connsiteY19" fmla="*/ 569447 h 1157348"/>
              <a:gd name="connsiteX20" fmla="*/ 229969 w 2693935"/>
              <a:gd name="connsiteY20" fmla="*/ 553021 h 1157348"/>
              <a:gd name="connsiteX21" fmla="*/ 240920 w 2693935"/>
              <a:gd name="connsiteY21" fmla="*/ 536594 h 1157348"/>
              <a:gd name="connsiteX22" fmla="*/ 257346 w 2693935"/>
              <a:gd name="connsiteY22" fmla="*/ 487315 h 1157348"/>
              <a:gd name="connsiteX23" fmla="*/ 268297 w 2693935"/>
              <a:gd name="connsiteY23" fmla="*/ 454463 h 1157348"/>
              <a:gd name="connsiteX24" fmla="*/ 279248 w 2693935"/>
              <a:gd name="connsiteY24" fmla="*/ 410659 h 1157348"/>
              <a:gd name="connsiteX25" fmla="*/ 284724 w 2693935"/>
              <a:gd name="connsiteY25" fmla="*/ 394233 h 1157348"/>
              <a:gd name="connsiteX26" fmla="*/ 301150 w 2693935"/>
              <a:gd name="connsiteY26" fmla="*/ 323052 h 1157348"/>
              <a:gd name="connsiteX27" fmla="*/ 312101 w 2693935"/>
              <a:gd name="connsiteY27" fmla="*/ 284724 h 1157348"/>
              <a:gd name="connsiteX28" fmla="*/ 317576 w 2693935"/>
              <a:gd name="connsiteY28" fmla="*/ 268297 h 1157348"/>
              <a:gd name="connsiteX29" fmla="*/ 328527 w 2693935"/>
              <a:gd name="connsiteY29" fmla="*/ 219018 h 1157348"/>
              <a:gd name="connsiteX30" fmla="*/ 339478 w 2693935"/>
              <a:gd name="connsiteY30" fmla="*/ 186166 h 1157348"/>
              <a:gd name="connsiteX31" fmla="*/ 361380 w 2693935"/>
              <a:gd name="connsiteY31" fmla="*/ 180690 h 1157348"/>
              <a:gd name="connsiteX32" fmla="*/ 372331 w 2693935"/>
              <a:gd name="connsiteY32" fmla="*/ 164264 h 1157348"/>
              <a:gd name="connsiteX33" fmla="*/ 377806 w 2693935"/>
              <a:gd name="connsiteY33" fmla="*/ 147837 h 1157348"/>
              <a:gd name="connsiteX34" fmla="*/ 394233 w 2693935"/>
              <a:gd name="connsiteY34" fmla="*/ 136886 h 1157348"/>
              <a:gd name="connsiteX35" fmla="*/ 405183 w 2693935"/>
              <a:gd name="connsiteY35" fmla="*/ 120460 h 1157348"/>
              <a:gd name="connsiteX36" fmla="*/ 416134 w 2693935"/>
              <a:gd name="connsiteY36" fmla="*/ 87607 h 1157348"/>
              <a:gd name="connsiteX37" fmla="*/ 427085 w 2693935"/>
              <a:gd name="connsiteY37" fmla="*/ 54755 h 1157348"/>
              <a:gd name="connsiteX38" fmla="*/ 432561 w 2693935"/>
              <a:gd name="connsiteY38" fmla="*/ 38328 h 1157348"/>
              <a:gd name="connsiteX39" fmla="*/ 448987 w 2693935"/>
              <a:gd name="connsiteY39" fmla="*/ 0 h 1157348"/>
              <a:gd name="connsiteX40" fmla="*/ 498266 w 2693935"/>
              <a:gd name="connsiteY40" fmla="*/ 5476 h 1157348"/>
              <a:gd name="connsiteX41" fmla="*/ 514692 w 2693935"/>
              <a:gd name="connsiteY41" fmla="*/ 10951 h 1157348"/>
              <a:gd name="connsiteX42" fmla="*/ 525643 w 2693935"/>
              <a:gd name="connsiteY42" fmla="*/ 27378 h 1157348"/>
              <a:gd name="connsiteX43" fmla="*/ 542070 w 2693935"/>
              <a:gd name="connsiteY43" fmla="*/ 38328 h 1157348"/>
              <a:gd name="connsiteX44" fmla="*/ 574922 w 2693935"/>
              <a:gd name="connsiteY44" fmla="*/ 16427 h 1157348"/>
              <a:gd name="connsiteX45" fmla="*/ 580398 w 2693935"/>
              <a:gd name="connsiteY45" fmla="*/ 32853 h 1157348"/>
              <a:gd name="connsiteX46" fmla="*/ 596824 w 2693935"/>
              <a:gd name="connsiteY46" fmla="*/ 43804 h 1157348"/>
              <a:gd name="connsiteX47" fmla="*/ 613251 w 2693935"/>
              <a:gd name="connsiteY47" fmla="*/ 60230 h 1157348"/>
              <a:gd name="connsiteX48" fmla="*/ 624201 w 2693935"/>
              <a:gd name="connsiteY48" fmla="*/ 93083 h 1157348"/>
              <a:gd name="connsiteX49" fmla="*/ 629677 w 2693935"/>
              <a:gd name="connsiteY49" fmla="*/ 109509 h 1157348"/>
              <a:gd name="connsiteX50" fmla="*/ 646103 w 2693935"/>
              <a:gd name="connsiteY50" fmla="*/ 114985 h 1157348"/>
              <a:gd name="connsiteX51" fmla="*/ 657054 w 2693935"/>
              <a:gd name="connsiteY51" fmla="*/ 98558 h 1157348"/>
              <a:gd name="connsiteX52" fmla="*/ 722760 w 2693935"/>
              <a:gd name="connsiteY52" fmla="*/ 93083 h 1157348"/>
              <a:gd name="connsiteX53" fmla="*/ 739186 w 2693935"/>
              <a:gd name="connsiteY53" fmla="*/ 104034 h 1157348"/>
              <a:gd name="connsiteX54" fmla="*/ 799416 w 2693935"/>
              <a:gd name="connsiteY54" fmla="*/ 104034 h 1157348"/>
              <a:gd name="connsiteX55" fmla="*/ 815842 w 2693935"/>
              <a:gd name="connsiteY55" fmla="*/ 98558 h 1157348"/>
              <a:gd name="connsiteX56" fmla="*/ 843219 w 2693935"/>
              <a:gd name="connsiteY56" fmla="*/ 131411 h 1157348"/>
              <a:gd name="connsiteX57" fmla="*/ 848695 w 2693935"/>
              <a:gd name="connsiteY57" fmla="*/ 147837 h 1157348"/>
              <a:gd name="connsiteX58" fmla="*/ 865121 w 2693935"/>
              <a:gd name="connsiteY58" fmla="*/ 158788 h 1157348"/>
              <a:gd name="connsiteX59" fmla="*/ 897974 w 2693935"/>
              <a:gd name="connsiteY59" fmla="*/ 169739 h 1157348"/>
              <a:gd name="connsiteX60" fmla="*/ 908925 w 2693935"/>
              <a:gd name="connsiteY60" fmla="*/ 208067 h 1157348"/>
              <a:gd name="connsiteX61" fmla="*/ 914400 w 2693935"/>
              <a:gd name="connsiteY61" fmla="*/ 229969 h 1157348"/>
              <a:gd name="connsiteX62" fmla="*/ 919876 w 2693935"/>
              <a:gd name="connsiteY62" fmla="*/ 246395 h 1157348"/>
              <a:gd name="connsiteX63" fmla="*/ 952728 w 2693935"/>
              <a:gd name="connsiteY63" fmla="*/ 262822 h 1157348"/>
              <a:gd name="connsiteX64" fmla="*/ 958204 w 2693935"/>
              <a:gd name="connsiteY64" fmla="*/ 421610 h 1157348"/>
              <a:gd name="connsiteX65" fmla="*/ 963679 w 2693935"/>
              <a:gd name="connsiteY65" fmla="*/ 443512 h 1157348"/>
              <a:gd name="connsiteX66" fmla="*/ 969155 w 2693935"/>
              <a:gd name="connsiteY66" fmla="*/ 470889 h 1157348"/>
              <a:gd name="connsiteX67" fmla="*/ 980106 w 2693935"/>
              <a:gd name="connsiteY67" fmla="*/ 520168 h 1157348"/>
              <a:gd name="connsiteX68" fmla="*/ 985581 w 2693935"/>
              <a:gd name="connsiteY68" fmla="*/ 591349 h 1157348"/>
              <a:gd name="connsiteX69" fmla="*/ 996532 w 2693935"/>
              <a:gd name="connsiteY69" fmla="*/ 750137 h 1157348"/>
              <a:gd name="connsiteX70" fmla="*/ 1012958 w 2693935"/>
              <a:gd name="connsiteY70" fmla="*/ 821318 h 1157348"/>
              <a:gd name="connsiteX71" fmla="*/ 1023909 w 2693935"/>
              <a:gd name="connsiteY71" fmla="*/ 854170 h 1157348"/>
              <a:gd name="connsiteX72" fmla="*/ 1029385 w 2693935"/>
              <a:gd name="connsiteY72" fmla="*/ 870597 h 1157348"/>
              <a:gd name="connsiteX73" fmla="*/ 1051286 w 2693935"/>
              <a:gd name="connsiteY73" fmla="*/ 1122467 h 1157348"/>
              <a:gd name="connsiteX74" fmla="*/ 1067713 w 2693935"/>
              <a:gd name="connsiteY74" fmla="*/ 1133418 h 1157348"/>
              <a:gd name="connsiteX75" fmla="*/ 1084139 w 2693935"/>
              <a:gd name="connsiteY75" fmla="*/ 1138894 h 1157348"/>
              <a:gd name="connsiteX76" fmla="*/ 1149845 w 2693935"/>
              <a:gd name="connsiteY76" fmla="*/ 1133418 h 1157348"/>
              <a:gd name="connsiteX77" fmla="*/ 1160795 w 2693935"/>
              <a:gd name="connsiteY77" fmla="*/ 1100566 h 1157348"/>
              <a:gd name="connsiteX78" fmla="*/ 1177222 w 2693935"/>
              <a:gd name="connsiteY78" fmla="*/ 1045811 h 1157348"/>
              <a:gd name="connsiteX79" fmla="*/ 1188173 w 2693935"/>
              <a:gd name="connsiteY79" fmla="*/ 1029385 h 1157348"/>
              <a:gd name="connsiteX80" fmla="*/ 1193648 w 2693935"/>
              <a:gd name="connsiteY80" fmla="*/ 963679 h 1157348"/>
              <a:gd name="connsiteX81" fmla="*/ 1210075 w 2693935"/>
              <a:gd name="connsiteY81" fmla="*/ 908925 h 1157348"/>
              <a:gd name="connsiteX82" fmla="*/ 1215550 w 2693935"/>
              <a:gd name="connsiteY82" fmla="*/ 881548 h 1157348"/>
              <a:gd name="connsiteX83" fmla="*/ 1221025 w 2693935"/>
              <a:gd name="connsiteY83" fmla="*/ 684431 h 1157348"/>
              <a:gd name="connsiteX84" fmla="*/ 1237452 w 2693935"/>
              <a:gd name="connsiteY84" fmla="*/ 635152 h 1157348"/>
              <a:gd name="connsiteX85" fmla="*/ 1242927 w 2693935"/>
              <a:gd name="connsiteY85" fmla="*/ 618726 h 1157348"/>
              <a:gd name="connsiteX86" fmla="*/ 1248403 w 2693935"/>
              <a:gd name="connsiteY86" fmla="*/ 602300 h 1157348"/>
              <a:gd name="connsiteX87" fmla="*/ 1259354 w 2693935"/>
              <a:gd name="connsiteY87" fmla="*/ 618726 h 1157348"/>
              <a:gd name="connsiteX88" fmla="*/ 1275780 w 2693935"/>
              <a:gd name="connsiteY88" fmla="*/ 651579 h 1157348"/>
              <a:gd name="connsiteX89" fmla="*/ 1286731 w 2693935"/>
              <a:gd name="connsiteY89" fmla="*/ 711809 h 1157348"/>
              <a:gd name="connsiteX90" fmla="*/ 1292206 w 2693935"/>
              <a:gd name="connsiteY90" fmla="*/ 728235 h 1157348"/>
              <a:gd name="connsiteX91" fmla="*/ 1303157 w 2693935"/>
              <a:gd name="connsiteY91" fmla="*/ 859646 h 1157348"/>
              <a:gd name="connsiteX92" fmla="*/ 1314108 w 2693935"/>
              <a:gd name="connsiteY92" fmla="*/ 919876 h 1157348"/>
              <a:gd name="connsiteX93" fmla="*/ 1319583 w 2693935"/>
              <a:gd name="connsiteY93" fmla="*/ 952728 h 1157348"/>
              <a:gd name="connsiteX94" fmla="*/ 1325059 w 2693935"/>
              <a:gd name="connsiteY94" fmla="*/ 1122467 h 1157348"/>
              <a:gd name="connsiteX95" fmla="*/ 1336010 w 2693935"/>
              <a:gd name="connsiteY95" fmla="*/ 1138894 h 1157348"/>
              <a:gd name="connsiteX96" fmla="*/ 1352436 w 2693935"/>
              <a:gd name="connsiteY96" fmla="*/ 1144369 h 1157348"/>
              <a:gd name="connsiteX97" fmla="*/ 1385289 w 2693935"/>
              <a:gd name="connsiteY97" fmla="*/ 1144369 h 1157348"/>
              <a:gd name="connsiteX98" fmla="*/ 1418142 w 2693935"/>
              <a:gd name="connsiteY98" fmla="*/ 1155320 h 1157348"/>
              <a:gd name="connsiteX99" fmla="*/ 1450994 w 2693935"/>
              <a:gd name="connsiteY99" fmla="*/ 1149845 h 1157348"/>
              <a:gd name="connsiteX100" fmla="*/ 1461945 w 2693935"/>
              <a:gd name="connsiteY100" fmla="*/ 1116992 h 1157348"/>
              <a:gd name="connsiteX101" fmla="*/ 1467421 w 2693935"/>
              <a:gd name="connsiteY101" fmla="*/ 1100566 h 1157348"/>
              <a:gd name="connsiteX102" fmla="*/ 1472896 w 2693935"/>
              <a:gd name="connsiteY102" fmla="*/ 1073188 h 1157348"/>
              <a:gd name="connsiteX103" fmla="*/ 1478372 w 2693935"/>
              <a:gd name="connsiteY103" fmla="*/ 1023909 h 1157348"/>
              <a:gd name="connsiteX104" fmla="*/ 1500273 w 2693935"/>
              <a:gd name="connsiteY104" fmla="*/ 947253 h 1157348"/>
              <a:gd name="connsiteX105" fmla="*/ 1511224 w 2693935"/>
              <a:gd name="connsiteY105" fmla="*/ 897974 h 1157348"/>
              <a:gd name="connsiteX106" fmla="*/ 1522175 w 2693935"/>
              <a:gd name="connsiteY106" fmla="*/ 854170 h 1157348"/>
              <a:gd name="connsiteX107" fmla="*/ 1527651 w 2693935"/>
              <a:gd name="connsiteY107" fmla="*/ 799416 h 1157348"/>
              <a:gd name="connsiteX108" fmla="*/ 1533126 w 2693935"/>
              <a:gd name="connsiteY108" fmla="*/ 772039 h 1157348"/>
              <a:gd name="connsiteX109" fmla="*/ 1549552 w 2693935"/>
              <a:gd name="connsiteY109" fmla="*/ 678956 h 1157348"/>
              <a:gd name="connsiteX110" fmla="*/ 1560503 w 2693935"/>
              <a:gd name="connsiteY110" fmla="*/ 695382 h 1157348"/>
              <a:gd name="connsiteX111" fmla="*/ 1571454 w 2693935"/>
              <a:gd name="connsiteY111" fmla="*/ 793940 h 1157348"/>
              <a:gd name="connsiteX112" fmla="*/ 1576930 w 2693935"/>
              <a:gd name="connsiteY112" fmla="*/ 843219 h 1157348"/>
              <a:gd name="connsiteX113" fmla="*/ 1587880 w 2693935"/>
              <a:gd name="connsiteY113" fmla="*/ 914400 h 1157348"/>
              <a:gd name="connsiteX114" fmla="*/ 1593356 w 2693935"/>
              <a:gd name="connsiteY114" fmla="*/ 991057 h 1157348"/>
              <a:gd name="connsiteX115" fmla="*/ 1604307 w 2693935"/>
              <a:gd name="connsiteY115" fmla="*/ 1045811 h 1157348"/>
              <a:gd name="connsiteX116" fmla="*/ 1609782 w 2693935"/>
              <a:gd name="connsiteY116" fmla="*/ 1089615 h 1157348"/>
              <a:gd name="connsiteX117" fmla="*/ 1615258 w 2693935"/>
              <a:gd name="connsiteY117" fmla="*/ 1122467 h 1157348"/>
              <a:gd name="connsiteX118" fmla="*/ 1631684 w 2693935"/>
              <a:gd name="connsiteY118" fmla="*/ 1133418 h 1157348"/>
              <a:gd name="connsiteX119" fmla="*/ 1680963 w 2693935"/>
              <a:gd name="connsiteY119" fmla="*/ 1133418 h 1157348"/>
              <a:gd name="connsiteX120" fmla="*/ 1795948 w 2693935"/>
              <a:gd name="connsiteY120" fmla="*/ 1138894 h 1157348"/>
              <a:gd name="connsiteX121" fmla="*/ 1823325 w 2693935"/>
              <a:gd name="connsiteY121" fmla="*/ 1133418 h 1157348"/>
              <a:gd name="connsiteX122" fmla="*/ 1889030 w 2693935"/>
              <a:gd name="connsiteY122" fmla="*/ 1127943 h 1157348"/>
              <a:gd name="connsiteX123" fmla="*/ 1905457 w 2693935"/>
              <a:gd name="connsiteY123" fmla="*/ 1116992 h 1157348"/>
              <a:gd name="connsiteX124" fmla="*/ 1932834 w 2693935"/>
              <a:gd name="connsiteY124" fmla="*/ 1067713 h 1157348"/>
              <a:gd name="connsiteX125" fmla="*/ 1943785 w 2693935"/>
              <a:gd name="connsiteY125" fmla="*/ 1051286 h 1157348"/>
              <a:gd name="connsiteX126" fmla="*/ 1954736 w 2693935"/>
              <a:gd name="connsiteY126" fmla="*/ 1034860 h 1157348"/>
              <a:gd name="connsiteX127" fmla="*/ 1971162 w 2693935"/>
              <a:gd name="connsiteY127" fmla="*/ 985581 h 1157348"/>
              <a:gd name="connsiteX128" fmla="*/ 1976637 w 2693935"/>
              <a:gd name="connsiteY128" fmla="*/ 969155 h 1157348"/>
              <a:gd name="connsiteX129" fmla="*/ 1998539 w 2693935"/>
              <a:gd name="connsiteY129" fmla="*/ 919876 h 1157348"/>
              <a:gd name="connsiteX130" fmla="*/ 2009490 w 2693935"/>
              <a:gd name="connsiteY130" fmla="*/ 870597 h 1157348"/>
              <a:gd name="connsiteX131" fmla="*/ 2014966 w 2693935"/>
              <a:gd name="connsiteY131" fmla="*/ 843219 h 1157348"/>
              <a:gd name="connsiteX132" fmla="*/ 2025916 w 2693935"/>
              <a:gd name="connsiteY132" fmla="*/ 810367 h 1157348"/>
              <a:gd name="connsiteX133" fmla="*/ 2042343 w 2693935"/>
              <a:gd name="connsiteY133" fmla="*/ 777514 h 1157348"/>
              <a:gd name="connsiteX134" fmla="*/ 2058769 w 2693935"/>
              <a:gd name="connsiteY134" fmla="*/ 711809 h 1157348"/>
              <a:gd name="connsiteX135" fmla="*/ 2075195 w 2693935"/>
              <a:gd name="connsiteY135" fmla="*/ 706333 h 1157348"/>
              <a:gd name="connsiteX136" fmla="*/ 2102573 w 2693935"/>
              <a:gd name="connsiteY136" fmla="*/ 673481 h 1157348"/>
              <a:gd name="connsiteX137" fmla="*/ 2108048 w 2693935"/>
              <a:gd name="connsiteY137" fmla="*/ 657054 h 1157348"/>
              <a:gd name="connsiteX138" fmla="*/ 2124475 w 2693935"/>
              <a:gd name="connsiteY138" fmla="*/ 613251 h 1157348"/>
              <a:gd name="connsiteX139" fmla="*/ 2129950 w 2693935"/>
              <a:gd name="connsiteY139" fmla="*/ 629677 h 1157348"/>
              <a:gd name="connsiteX140" fmla="*/ 2140901 w 2693935"/>
              <a:gd name="connsiteY140" fmla="*/ 613251 h 1157348"/>
              <a:gd name="connsiteX141" fmla="*/ 2151852 w 2693935"/>
              <a:gd name="connsiteY141" fmla="*/ 580398 h 1157348"/>
              <a:gd name="connsiteX142" fmla="*/ 2168278 w 2693935"/>
              <a:gd name="connsiteY142" fmla="*/ 531119 h 1157348"/>
              <a:gd name="connsiteX143" fmla="*/ 2173754 w 2693935"/>
              <a:gd name="connsiteY143" fmla="*/ 514692 h 1157348"/>
              <a:gd name="connsiteX144" fmla="*/ 2184704 w 2693935"/>
              <a:gd name="connsiteY144" fmla="*/ 498266 h 1157348"/>
              <a:gd name="connsiteX145" fmla="*/ 2190180 w 2693935"/>
              <a:gd name="connsiteY145" fmla="*/ 481840 h 1157348"/>
              <a:gd name="connsiteX146" fmla="*/ 2217557 w 2693935"/>
              <a:gd name="connsiteY146" fmla="*/ 476364 h 1157348"/>
              <a:gd name="connsiteX147" fmla="*/ 2233983 w 2693935"/>
              <a:gd name="connsiteY147" fmla="*/ 443512 h 1157348"/>
              <a:gd name="connsiteX148" fmla="*/ 2244934 w 2693935"/>
              <a:gd name="connsiteY148" fmla="*/ 476364 h 1157348"/>
              <a:gd name="connsiteX149" fmla="*/ 2255885 w 2693935"/>
              <a:gd name="connsiteY149" fmla="*/ 492791 h 1157348"/>
              <a:gd name="connsiteX150" fmla="*/ 2261361 w 2693935"/>
              <a:gd name="connsiteY150" fmla="*/ 509217 h 1157348"/>
              <a:gd name="connsiteX151" fmla="*/ 2277787 w 2693935"/>
              <a:gd name="connsiteY151" fmla="*/ 514692 h 1157348"/>
              <a:gd name="connsiteX152" fmla="*/ 2305164 w 2693935"/>
              <a:gd name="connsiteY152" fmla="*/ 481840 h 1157348"/>
              <a:gd name="connsiteX153" fmla="*/ 2321591 w 2693935"/>
              <a:gd name="connsiteY153" fmla="*/ 487315 h 1157348"/>
              <a:gd name="connsiteX154" fmla="*/ 2338017 w 2693935"/>
              <a:gd name="connsiteY154" fmla="*/ 498266 h 1157348"/>
              <a:gd name="connsiteX155" fmla="*/ 2348968 w 2693935"/>
              <a:gd name="connsiteY155" fmla="*/ 542070 h 1157348"/>
              <a:gd name="connsiteX156" fmla="*/ 2365394 w 2693935"/>
              <a:gd name="connsiteY156" fmla="*/ 574922 h 1157348"/>
              <a:gd name="connsiteX157" fmla="*/ 2387296 w 2693935"/>
              <a:gd name="connsiteY157" fmla="*/ 569447 h 1157348"/>
              <a:gd name="connsiteX158" fmla="*/ 2392772 w 2693935"/>
              <a:gd name="connsiteY158" fmla="*/ 585873 h 1157348"/>
              <a:gd name="connsiteX159" fmla="*/ 2403722 w 2693935"/>
              <a:gd name="connsiteY159" fmla="*/ 602300 h 1157348"/>
              <a:gd name="connsiteX160" fmla="*/ 2436575 w 2693935"/>
              <a:gd name="connsiteY160" fmla="*/ 618726 h 1157348"/>
              <a:gd name="connsiteX161" fmla="*/ 2469428 w 2693935"/>
              <a:gd name="connsiteY161" fmla="*/ 618726 h 1157348"/>
              <a:gd name="connsiteX162" fmla="*/ 2480379 w 2693935"/>
              <a:gd name="connsiteY162" fmla="*/ 651579 h 1157348"/>
              <a:gd name="connsiteX163" fmla="*/ 2491330 w 2693935"/>
              <a:gd name="connsiteY163" fmla="*/ 684431 h 1157348"/>
              <a:gd name="connsiteX164" fmla="*/ 2507756 w 2693935"/>
              <a:gd name="connsiteY164" fmla="*/ 717284 h 1157348"/>
              <a:gd name="connsiteX165" fmla="*/ 2557035 w 2693935"/>
              <a:gd name="connsiteY165" fmla="*/ 744661 h 1157348"/>
              <a:gd name="connsiteX166" fmla="*/ 2573461 w 2693935"/>
              <a:gd name="connsiteY166" fmla="*/ 755612 h 1157348"/>
              <a:gd name="connsiteX167" fmla="*/ 2589888 w 2693935"/>
              <a:gd name="connsiteY167" fmla="*/ 810367 h 1157348"/>
              <a:gd name="connsiteX168" fmla="*/ 2595363 w 2693935"/>
              <a:gd name="connsiteY168" fmla="*/ 826793 h 1157348"/>
              <a:gd name="connsiteX169" fmla="*/ 2606314 w 2693935"/>
              <a:gd name="connsiteY169" fmla="*/ 865121 h 1157348"/>
              <a:gd name="connsiteX170" fmla="*/ 2622740 w 2693935"/>
              <a:gd name="connsiteY170" fmla="*/ 876072 h 1157348"/>
              <a:gd name="connsiteX171" fmla="*/ 2644642 w 2693935"/>
              <a:gd name="connsiteY171" fmla="*/ 941778 h 1157348"/>
              <a:gd name="connsiteX172" fmla="*/ 2655593 w 2693935"/>
              <a:gd name="connsiteY172" fmla="*/ 974630 h 1157348"/>
              <a:gd name="connsiteX173" fmla="*/ 2661069 w 2693935"/>
              <a:gd name="connsiteY173" fmla="*/ 1007483 h 1157348"/>
              <a:gd name="connsiteX174" fmla="*/ 2672019 w 2693935"/>
              <a:gd name="connsiteY174" fmla="*/ 1045811 h 1157348"/>
              <a:gd name="connsiteX175" fmla="*/ 2682970 w 2693935"/>
              <a:gd name="connsiteY175" fmla="*/ 1084139 h 1157348"/>
              <a:gd name="connsiteX176" fmla="*/ 2688446 w 2693935"/>
              <a:gd name="connsiteY176" fmla="*/ 1127943 h 1157348"/>
              <a:gd name="connsiteX177" fmla="*/ 2693921 w 2693935"/>
              <a:gd name="connsiteY177" fmla="*/ 1149845 h 1157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2693935" h="1157348">
                <a:moveTo>
                  <a:pt x="0" y="1155320"/>
                </a:moveTo>
                <a:lnTo>
                  <a:pt x="38328" y="1100566"/>
                </a:lnTo>
                <a:cubicBezTo>
                  <a:pt x="42074" y="1095155"/>
                  <a:pt x="47198" y="1090382"/>
                  <a:pt x="49279" y="1084139"/>
                </a:cubicBezTo>
                <a:cubicBezTo>
                  <a:pt x="58918" y="1055226"/>
                  <a:pt x="51553" y="1072517"/>
                  <a:pt x="76657" y="1034860"/>
                </a:cubicBezTo>
                <a:cubicBezTo>
                  <a:pt x="80307" y="1029385"/>
                  <a:pt x="85526" y="1024677"/>
                  <a:pt x="87607" y="1018434"/>
                </a:cubicBezTo>
                <a:cubicBezTo>
                  <a:pt x="95164" y="995764"/>
                  <a:pt x="89881" y="1006809"/>
                  <a:pt x="104034" y="985581"/>
                </a:cubicBezTo>
                <a:cubicBezTo>
                  <a:pt x="117066" y="946485"/>
                  <a:pt x="108582" y="962333"/>
                  <a:pt x="125936" y="936302"/>
                </a:cubicBezTo>
                <a:cubicBezTo>
                  <a:pt x="139070" y="896898"/>
                  <a:pt x="123128" y="946127"/>
                  <a:pt x="136886" y="897974"/>
                </a:cubicBezTo>
                <a:cubicBezTo>
                  <a:pt x="138472" y="892424"/>
                  <a:pt x="140776" y="887098"/>
                  <a:pt x="142362" y="881548"/>
                </a:cubicBezTo>
                <a:cubicBezTo>
                  <a:pt x="144429" y="874312"/>
                  <a:pt x="145770" y="866882"/>
                  <a:pt x="147837" y="859646"/>
                </a:cubicBezTo>
                <a:cubicBezTo>
                  <a:pt x="149423" y="854096"/>
                  <a:pt x="151727" y="848769"/>
                  <a:pt x="153313" y="843219"/>
                </a:cubicBezTo>
                <a:cubicBezTo>
                  <a:pt x="155380" y="835984"/>
                  <a:pt x="156721" y="828553"/>
                  <a:pt x="158788" y="821318"/>
                </a:cubicBezTo>
                <a:cubicBezTo>
                  <a:pt x="160374" y="815768"/>
                  <a:pt x="162745" y="810460"/>
                  <a:pt x="164264" y="804891"/>
                </a:cubicBezTo>
                <a:cubicBezTo>
                  <a:pt x="168224" y="790371"/>
                  <a:pt x="170456" y="775366"/>
                  <a:pt x="175215" y="761088"/>
                </a:cubicBezTo>
                <a:cubicBezTo>
                  <a:pt x="177040" y="755612"/>
                  <a:pt x="179438" y="750295"/>
                  <a:pt x="180690" y="744661"/>
                </a:cubicBezTo>
                <a:cubicBezTo>
                  <a:pt x="183098" y="733824"/>
                  <a:pt x="183758" y="722646"/>
                  <a:pt x="186166" y="711809"/>
                </a:cubicBezTo>
                <a:cubicBezTo>
                  <a:pt x="187418" y="706175"/>
                  <a:pt x="190055" y="700932"/>
                  <a:pt x="191641" y="695382"/>
                </a:cubicBezTo>
                <a:cubicBezTo>
                  <a:pt x="193708" y="688146"/>
                  <a:pt x="195484" y="680827"/>
                  <a:pt x="197116" y="673481"/>
                </a:cubicBezTo>
                <a:cubicBezTo>
                  <a:pt x="202907" y="647423"/>
                  <a:pt x="204599" y="629131"/>
                  <a:pt x="213543" y="602300"/>
                </a:cubicBezTo>
                <a:lnTo>
                  <a:pt x="224494" y="569447"/>
                </a:lnTo>
                <a:cubicBezTo>
                  <a:pt x="226319" y="563972"/>
                  <a:pt x="226768" y="557823"/>
                  <a:pt x="229969" y="553021"/>
                </a:cubicBezTo>
                <a:lnTo>
                  <a:pt x="240920" y="536594"/>
                </a:lnTo>
                <a:lnTo>
                  <a:pt x="257346" y="487315"/>
                </a:lnTo>
                <a:lnTo>
                  <a:pt x="268297" y="454463"/>
                </a:lnTo>
                <a:cubicBezTo>
                  <a:pt x="271947" y="439862"/>
                  <a:pt x="274488" y="424937"/>
                  <a:pt x="279248" y="410659"/>
                </a:cubicBezTo>
                <a:cubicBezTo>
                  <a:pt x="281073" y="405184"/>
                  <a:pt x="283324" y="399832"/>
                  <a:pt x="284724" y="394233"/>
                </a:cubicBezTo>
                <a:cubicBezTo>
                  <a:pt x="293417" y="359459"/>
                  <a:pt x="287510" y="363978"/>
                  <a:pt x="301150" y="323052"/>
                </a:cubicBezTo>
                <a:cubicBezTo>
                  <a:pt x="314277" y="283665"/>
                  <a:pt x="298350" y="332851"/>
                  <a:pt x="312101" y="284724"/>
                </a:cubicBezTo>
                <a:cubicBezTo>
                  <a:pt x="313687" y="279174"/>
                  <a:pt x="316176" y="273896"/>
                  <a:pt x="317576" y="268297"/>
                </a:cubicBezTo>
                <a:cubicBezTo>
                  <a:pt x="325384" y="237066"/>
                  <a:pt x="320103" y="247098"/>
                  <a:pt x="328527" y="219018"/>
                </a:cubicBezTo>
                <a:cubicBezTo>
                  <a:pt x="331844" y="207962"/>
                  <a:pt x="328280" y="188966"/>
                  <a:pt x="339478" y="186166"/>
                </a:cubicBezTo>
                <a:lnTo>
                  <a:pt x="361380" y="180690"/>
                </a:lnTo>
                <a:cubicBezTo>
                  <a:pt x="365030" y="175215"/>
                  <a:pt x="369388" y="170150"/>
                  <a:pt x="372331" y="164264"/>
                </a:cubicBezTo>
                <a:cubicBezTo>
                  <a:pt x="374912" y="159102"/>
                  <a:pt x="374200" y="152344"/>
                  <a:pt x="377806" y="147837"/>
                </a:cubicBezTo>
                <a:cubicBezTo>
                  <a:pt x="381917" y="142698"/>
                  <a:pt x="388757" y="140536"/>
                  <a:pt x="394233" y="136886"/>
                </a:cubicBezTo>
                <a:cubicBezTo>
                  <a:pt x="397883" y="131411"/>
                  <a:pt x="402511" y="126473"/>
                  <a:pt x="405183" y="120460"/>
                </a:cubicBezTo>
                <a:cubicBezTo>
                  <a:pt x="409871" y="109911"/>
                  <a:pt x="412484" y="98558"/>
                  <a:pt x="416134" y="87607"/>
                </a:cubicBezTo>
                <a:lnTo>
                  <a:pt x="427085" y="54755"/>
                </a:lnTo>
                <a:cubicBezTo>
                  <a:pt x="428910" y="49279"/>
                  <a:pt x="429980" y="43490"/>
                  <a:pt x="432561" y="38328"/>
                </a:cubicBezTo>
                <a:cubicBezTo>
                  <a:pt x="446093" y="11265"/>
                  <a:pt x="440931" y="24170"/>
                  <a:pt x="448987" y="0"/>
                </a:cubicBezTo>
                <a:cubicBezTo>
                  <a:pt x="465413" y="1825"/>
                  <a:pt x="481963" y="2759"/>
                  <a:pt x="498266" y="5476"/>
                </a:cubicBezTo>
                <a:cubicBezTo>
                  <a:pt x="503959" y="6425"/>
                  <a:pt x="510185" y="7346"/>
                  <a:pt x="514692" y="10951"/>
                </a:cubicBezTo>
                <a:cubicBezTo>
                  <a:pt x="519831" y="15062"/>
                  <a:pt x="520990" y="22725"/>
                  <a:pt x="525643" y="27378"/>
                </a:cubicBezTo>
                <a:cubicBezTo>
                  <a:pt x="530296" y="32031"/>
                  <a:pt x="536594" y="34678"/>
                  <a:pt x="542070" y="38328"/>
                </a:cubicBezTo>
                <a:cubicBezTo>
                  <a:pt x="544859" y="35539"/>
                  <a:pt x="564356" y="11144"/>
                  <a:pt x="574922" y="16427"/>
                </a:cubicBezTo>
                <a:cubicBezTo>
                  <a:pt x="580084" y="19008"/>
                  <a:pt x="576792" y="28346"/>
                  <a:pt x="580398" y="32853"/>
                </a:cubicBezTo>
                <a:cubicBezTo>
                  <a:pt x="584509" y="37992"/>
                  <a:pt x="591769" y="39591"/>
                  <a:pt x="596824" y="43804"/>
                </a:cubicBezTo>
                <a:cubicBezTo>
                  <a:pt x="602773" y="48761"/>
                  <a:pt x="607775" y="54755"/>
                  <a:pt x="613251" y="60230"/>
                </a:cubicBezTo>
                <a:lnTo>
                  <a:pt x="624201" y="93083"/>
                </a:lnTo>
                <a:cubicBezTo>
                  <a:pt x="626026" y="98558"/>
                  <a:pt x="624202" y="107684"/>
                  <a:pt x="629677" y="109509"/>
                </a:cubicBezTo>
                <a:lnTo>
                  <a:pt x="646103" y="114985"/>
                </a:lnTo>
                <a:cubicBezTo>
                  <a:pt x="649753" y="109509"/>
                  <a:pt x="652401" y="103211"/>
                  <a:pt x="657054" y="98558"/>
                </a:cubicBezTo>
                <a:cubicBezTo>
                  <a:pt x="678178" y="77433"/>
                  <a:pt x="689678" y="89407"/>
                  <a:pt x="722760" y="93083"/>
                </a:cubicBezTo>
                <a:cubicBezTo>
                  <a:pt x="728235" y="96733"/>
                  <a:pt x="733300" y="101091"/>
                  <a:pt x="739186" y="104034"/>
                </a:cubicBezTo>
                <a:cubicBezTo>
                  <a:pt x="761468" y="115175"/>
                  <a:pt x="770547" y="107642"/>
                  <a:pt x="799416" y="104034"/>
                </a:cubicBezTo>
                <a:cubicBezTo>
                  <a:pt x="804891" y="102209"/>
                  <a:pt x="810367" y="96733"/>
                  <a:pt x="815842" y="98558"/>
                </a:cubicBezTo>
                <a:cubicBezTo>
                  <a:pt x="823109" y="100980"/>
                  <a:pt x="839712" y="124396"/>
                  <a:pt x="843219" y="131411"/>
                </a:cubicBezTo>
                <a:cubicBezTo>
                  <a:pt x="845800" y="136573"/>
                  <a:pt x="845089" y="143330"/>
                  <a:pt x="848695" y="147837"/>
                </a:cubicBezTo>
                <a:cubicBezTo>
                  <a:pt x="852806" y="152976"/>
                  <a:pt x="859108" y="156115"/>
                  <a:pt x="865121" y="158788"/>
                </a:cubicBezTo>
                <a:cubicBezTo>
                  <a:pt x="875669" y="163476"/>
                  <a:pt x="897974" y="169739"/>
                  <a:pt x="897974" y="169739"/>
                </a:cubicBezTo>
                <a:cubicBezTo>
                  <a:pt x="915090" y="238209"/>
                  <a:pt x="893214" y="153081"/>
                  <a:pt x="908925" y="208067"/>
                </a:cubicBezTo>
                <a:cubicBezTo>
                  <a:pt x="910992" y="215303"/>
                  <a:pt x="912333" y="222733"/>
                  <a:pt x="914400" y="229969"/>
                </a:cubicBezTo>
                <a:cubicBezTo>
                  <a:pt x="915986" y="235519"/>
                  <a:pt x="916270" y="241888"/>
                  <a:pt x="919876" y="246395"/>
                </a:cubicBezTo>
                <a:cubicBezTo>
                  <a:pt x="927595" y="256044"/>
                  <a:pt x="941907" y="259215"/>
                  <a:pt x="952728" y="262822"/>
                </a:cubicBezTo>
                <a:cubicBezTo>
                  <a:pt x="954553" y="315751"/>
                  <a:pt x="955000" y="368746"/>
                  <a:pt x="958204" y="421610"/>
                </a:cubicBezTo>
                <a:cubicBezTo>
                  <a:pt x="958659" y="429122"/>
                  <a:pt x="962047" y="436166"/>
                  <a:pt x="963679" y="443512"/>
                </a:cubicBezTo>
                <a:cubicBezTo>
                  <a:pt x="965698" y="452597"/>
                  <a:pt x="967136" y="461804"/>
                  <a:pt x="969155" y="470889"/>
                </a:cubicBezTo>
                <a:cubicBezTo>
                  <a:pt x="984620" y="540482"/>
                  <a:pt x="963590" y="437599"/>
                  <a:pt x="980106" y="520168"/>
                </a:cubicBezTo>
                <a:cubicBezTo>
                  <a:pt x="981931" y="543895"/>
                  <a:pt x="984261" y="567589"/>
                  <a:pt x="985581" y="591349"/>
                </a:cubicBezTo>
                <a:cubicBezTo>
                  <a:pt x="992047" y="707731"/>
                  <a:pt x="984016" y="681292"/>
                  <a:pt x="996532" y="750137"/>
                </a:cubicBezTo>
                <a:cubicBezTo>
                  <a:pt x="1000007" y="769250"/>
                  <a:pt x="1007758" y="805718"/>
                  <a:pt x="1012958" y="821318"/>
                </a:cubicBezTo>
                <a:lnTo>
                  <a:pt x="1023909" y="854170"/>
                </a:lnTo>
                <a:lnTo>
                  <a:pt x="1029385" y="870597"/>
                </a:lnTo>
                <a:cubicBezTo>
                  <a:pt x="1032157" y="989820"/>
                  <a:pt x="979635" y="1062759"/>
                  <a:pt x="1051286" y="1122467"/>
                </a:cubicBezTo>
                <a:cubicBezTo>
                  <a:pt x="1056342" y="1126680"/>
                  <a:pt x="1061827" y="1130475"/>
                  <a:pt x="1067713" y="1133418"/>
                </a:cubicBezTo>
                <a:cubicBezTo>
                  <a:pt x="1072875" y="1135999"/>
                  <a:pt x="1078664" y="1137069"/>
                  <a:pt x="1084139" y="1138894"/>
                </a:cubicBezTo>
                <a:cubicBezTo>
                  <a:pt x="1106041" y="1137069"/>
                  <a:pt x="1130187" y="1143247"/>
                  <a:pt x="1149845" y="1133418"/>
                </a:cubicBezTo>
                <a:cubicBezTo>
                  <a:pt x="1160169" y="1128256"/>
                  <a:pt x="1157995" y="1111764"/>
                  <a:pt x="1160795" y="1100566"/>
                </a:cubicBezTo>
                <a:cubicBezTo>
                  <a:pt x="1163856" y="1088324"/>
                  <a:pt x="1171891" y="1053807"/>
                  <a:pt x="1177222" y="1045811"/>
                </a:cubicBezTo>
                <a:lnTo>
                  <a:pt x="1188173" y="1029385"/>
                </a:lnTo>
                <a:cubicBezTo>
                  <a:pt x="1189998" y="1007483"/>
                  <a:pt x="1190922" y="985487"/>
                  <a:pt x="1193648" y="963679"/>
                </a:cubicBezTo>
                <a:cubicBezTo>
                  <a:pt x="1196682" y="939409"/>
                  <a:pt x="1204786" y="935372"/>
                  <a:pt x="1210075" y="908925"/>
                </a:cubicBezTo>
                <a:lnTo>
                  <a:pt x="1215550" y="881548"/>
                </a:lnTo>
                <a:cubicBezTo>
                  <a:pt x="1217375" y="815842"/>
                  <a:pt x="1216342" y="749995"/>
                  <a:pt x="1221025" y="684431"/>
                </a:cubicBezTo>
                <a:cubicBezTo>
                  <a:pt x="1221025" y="684428"/>
                  <a:pt x="1234714" y="643366"/>
                  <a:pt x="1237452" y="635152"/>
                </a:cubicBezTo>
                <a:lnTo>
                  <a:pt x="1242927" y="618726"/>
                </a:lnTo>
                <a:lnTo>
                  <a:pt x="1248403" y="602300"/>
                </a:lnTo>
                <a:cubicBezTo>
                  <a:pt x="1252053" y="607775"/>
                  <a:pt x="1256411" y="612840"/>
                  <a:pt x="1259354" y="618726"/>
                </a:cubicBezTo>
                <a:cubicBezTo>
                  <a:pt x="1282026" y="664070"/>
                  <a:pt x="1244392" y="604495"/>
                  <a:pt x="1275780" y="651579"/>
                </a:cubicBezTo>
                <a:cubicBezTo>
                  <a:pt x="1288336" y="689250"/>
                  <a:pt x="1274348" y="643705"/>
                  <a:pt x="1286731" y="711809"/>
                </a:cubicBezTo>
                <a:cubicBezTo>
                  <a:pt x="1287763" y="717487"/>
                  <a:pt x="1290381" y="722760"/>
                  <a:pt x="1292206" y="728235"/>
                </a:cubicBezTo>
                <a:cubicBezTo>
                  <a:pt x="1295930" y="780367"/>
                  <a:pt x="1297323" y="810061"/>
                  <a:pt x="1303157" y="859646"/>
                </a:cubicBezTo>
                <a:cubicBezTo>
                  <a:pt x="1311110" y="927242"/>
                  <a:pt x="1304680" y="872731"/>
                  <a:pt x="1314108" y="919876"/>
                </a:cubicBezTo>
                <a:cubicBezTo>
                  <a:pt x="1316285" y="930762"/>
                  <a:pt x="1317758" y="941777"/>
                  <a:pt x="1319583" y="952728"/>
                </a:cubicBezTo>
                <a:cubicBezTo>
                  <a:pt x="1321408" y="1009308"/>
                  <a:pt x="1320083" y="1066077"/>
                  <a:pt x="1325059" y="1122467"/>
                </a:cubicBezTo>
                <a:cubicBezTo>
                  <a:pt x="1325637" y="1129022"/>
                  <a:pt x="1330871" y="1134783"/>
                  <a:pt x="1336010" y="1138894"/>
                </a:cubicBezTo>
                <a:cubicBezTo>
                  <a:pt x="1340517" y="1142499"/>
                  <a:pt x="1346961" y="1142544"/>
                  <a:pt x="1352436" y="1144369"/>
                </a:cubicBezTo>
                <a:cubicBezTo>
                  <a:pt x="1396242" y="1173572"/>
                  <a:pt x="1341485" y="1144369"/>
                  <a:pt x="1385289" y="1144369"/>
                </a:cubicBezTo>
                <a:cubicBezTo>
                  <a:pt x="1396832" y="1144369"/>
                  <a:pt x="1418142" y="1155320"/>
                  <a:pt x="1418142" y="1155320"/>
                </a:cubicBezTo>
                <a:cubicBezTo>
                  <a:pt x="1429093" y="1153495"/>
                  <a:pt x="1442639" y="1157156"/>
                  <a:pt x="1450994" y="1149845"/>
                </a:cubicBezTo>
                <a:cubicBezTo>
                  <a:pt x="1459681" y="1142244"/>
                  <a:pt x="1458295" y="1127943"/>
                  <a:pt x="1461945" y="1116992"/>
                </a:cubicBezTo>
                <a:cubicBezTo>
                  <a:pt x="1463770" y="1111517"/>
                  <a:pt x="1466289" y="1106226"/>
                  <a:pt x="1467421" y="1100566"/>
                </a:cubicBezTo>
                <a:cubicBezTo>
                  <a:pt x="1469246" y="1091440"/>
                  <a:pt x="1471580" y="1082401"/>
                  <a:pt x="1472896" y="1073188"/>
                </a:cubicBezTo>
                <a:cubicBezTo>
                  <a:pt x="1475233" y="1056827"/>
                  <a:pt x="1475500" y="1040185"/>
                  <a:pt x="1478372" y="1023909"/>
                </a:cubicBezTo>
                <a:cubicBezTo>
                  <a:pt x="1490659" y="954279"/>
                  <a:pt x="1485684" y="1005603"/>
                  <a:pt x="1500273" y="947253"/>
                </a:cubicBezTo>
                <a:cubicBezTo>
                  <a:pt x="1519236" y="871407"/>
                  <a:pt x="1490386" y="988275"/>
                  <a:pt x="1511224" y="897974"/>
                </a:cubicBezTo>
                <a:cubicBezTo>
                  <a:pt x="1514608" y="883309"/>
                  <a:pt x="1522175" y="854170"/>
                  <a:pt x="1522175" y="854170"/>
                </a:cubicBezTo>
                <a:cubicBezTo>
                  <a:pt x="1524000" y="835919"/>
                  <a:pt x="1525227" y="817597"/>
                  <a:pt x="1527651" y="799416"/>
                </a:cubicBezTo>
                <a:cubicBezTo>
                  <a:pt x="1528881" y="790191"/>
                  <a:pt x="1531509" y="781204"/>
                  <a:pt x="1533126" y="772039"/>
                </a:cubicBezTo>
                <a:cubicBezTo>
                  <a:pt x="1551847" y="665951"/>
                  <a:pt x="1537107" y="741184"/>
                  <a:pt x="1549552" y="678956"/>
                </a:cubicBezTo>
                <a:cubicBezTo>
                  <a:pt x="1553202" y="684431"/>
                  <a:pt x="1557560" y="689496"/>
                  <a:pt x="1560503" y="695382"/>
                </a:cubicBezTo>
                <a:cubicBezTo>
                  <a:pt x="1573611" y="721597"/>
                  <a:pt x="1570564" y="783258"/>
                  <a:pt x="1571454" y="793940"/>
                </a:cubicBezTo>
                <a:cubicBezTo>
                  <a:pt x="1572827" y="810410"/>
                  <a:pt x="1574593" y="826858"/>
                  <a:pt x="1576930" y="843219"/>
                </a:cubicBezTo>
                <a:cubicBezTo>
                  <a:pt x="1586326" y="908988"/>
                  <a:pt x="1579614" y="823476"/>
                  <a:pt x="1587880" y="914400"/>
                </a:cubicBezTo>
                <a:cubicBezTo>
                  <a:pt x="1590199" y="939912"/>
                  <a:pt x="1590178" y="965637"/>
                  <a:pt x="1593356" y="991057"/>
                </a:cubicBezTo>
                <a:cubicBezTo>
                  <a:pt x="1595665" y="1009526"/>
                  <a:pt x="1601999" y="1027342"/>
                  <a:pt x="1604307" y="1045811"/>
                </a:cubicBezTo>
                <a:cubicBezTo>
                  <a:pt x="1606132" y="1060412"/>
                  <a:pt x="1607701" y="1075048"/>
                  <a:pt x="1609782" y="1089615"/>
                </a:cubicBezTo>
                <a:cubicBezTo>
                  <a:pt x="1611352" y="1100605"/>
                  <a:pt x="1610293" y="1112537"/>
                  <a:pt x="1615258" y="1122467"/>
                </a:cubicBezTo>
                <a:cubicBezTo>
                  <a:pt x="1618201" y="1128353"/>
                  <a:pt x="1626209" y="1129768"/>
                  <a:pt x="1631684" y="1133418"/>
                </a:cubicBezTo>
                <a:cubicBezTo>
                  <a:pt x="1722086" y="1118352"/>
                  <a:pt x="1627047" y="1128925"/>
                  <a:pt x="1680963" y="1133418"/>
                </a:cubicBezTo>
                <a:cubicBezTo>
                  <a:pt x="1719202" y="1136605"/>
                  <a:pt x="1757620" y="1137069"/>
                  <a:pt x="1795948" y="1138894"/>
                </a:cubicBezTo>
                <a:cubicBezTo>
                  <a:pt x="1805074" y="1137069"/>
                  <a:pt x="1814082" y="1134505"/>
                  <a:pt x="1823325" y="1133418"/>
                </a:cubicBezTo>
                <a:cubicBezTo>
                  <a:pt x="1845152" y="1130850"/>
                  <a:pt x="1867479" y="1132253"/>
                  <a:pt x="1889030" y="1127943"/>
                </a:cubicBezTo>
                <a:cubicBezTo>
                  <a:pt x="1895483" y="1126652"/>
                  <a:pt x="1899981" y="1120642"/>
                  <a:pt x="1905457" y="1116992"/>
                </a:cubicBezTo>
                <a:cubicBezTo>
                  <a:pt x="1915094" y="1088080"/>
                  <a:pt x="1907730" y="1105369"/>
                  <a:pt x="1932834" y="1067713"/>
                </a:cubicBezTo>
                <a:lnTo>
                  <a:pt x="1943785" y="1051286"/>
                </a:lnTo>
                <a:lnTo>
                  <a:pt x="1954736" y="1034860"/>
                </a:lnTo>
                <a:lnTo>
                  <a:pt x="1971162" y="985581"/>
                </a:lnTo>
                <a:cubicBezTo>
                  <a:pt x="1972987" y="980106"/>
                  <a:pt x="1973436" y="973957"/>
                  <a:pt x="1976637" y="969155"/>
                </a:cubicBezTo>
                <a:cubicBezTo>
                  <a:pt x="1989745" y="949492"/>
                  <a:pt x="1992954" y="947801"/>
                  <a:pt x="1998539" y="919876"/>
                </a:cubicBezTo>
                <a:cubicBezTo>
                  <a:pt x="2015056" y="837299"/>
                  <a:pt x="1994024" y="940192"/>
                  <a:pt x="2009490" y="870597"/>
                </a:cubicBezTo>
                <a:cubicBezTo>
                  <a:pt x="2011509" y="861512"/>
                  <a:pt x="2012517" y="852198"/>
                  <a:pt x="2014966" y="843219"/>
                </a:cubicBezTo>
                <a:cubicBezTo>
                  <a:pt x="2018003" y="832083"/>
                  <a:pt x="2019513" y="819971"/>
                  <a:pt x="2025916" y="810367"/>
                </a:cubicBezTo>
                <a:cubicBezTo>
                  <a:pt x="2040068" y="789138"/>
                  <a:pt x="2034786" y="800183"/>
                  <a:pt x="2042343" y="777514"/>
                </a:cubicBezTo>
                <a:cubicBezTo>
                  <a:pt x="2043171" y="772546"/>
                  <a:pt x="2051112" y="714362"/>
                  <a:pt x="2058769" y="711809"/>
                </a:cubicBezTo>
                <a:lnTo>
                  <a:pt x="2075195" y="706333"/>
                </a:lnTo>
                <a:cubicBezTo>
                  <a:pt x="2087304" y="694225"/>
                  <a:pt x="2094950" y="688726"/>
                  <a:pt x="2102573" y="673481"/>
                </a:cubicBezTo>
                <a:cubicBezTo>
                  <a:pt x="2105154" y="668319"/>
                  <a:pt x="2106021" y="662458"/>
                  <a:pt x="2108048" y="657054"/>
                </a:cubicBezTo>
                <a:cubicBezTo>
                  <a:pt x="2127704" y="604638"/>
                  <a:pt x="2112038" y="650558"/>
                  <a:pt x="2124475" y="613251"/>
                </a:cubicBezTo>
                <a:cubicBezTo>
                  <a:pt x="2126300" y="618726"/>
                  <a:pt x="2124179" y="629677"/>
                  <a:pt x="2129950" y="629677"/>
                </a:cubicBezTo>
                <a:cubicBezTo>
                  <a:pt x="2136531" y="629677"/>
                  <a:pt x="2138228" y="619264"/>
                  <a:pt x="2140901" y="613251"/>
                </a:cubicBezTo>
                <a:cubicBezTo>
                  <a:pt x="2145589" y="602703"/>
                  <a:pt x="2148202" y="591349"/>
                  <a:pt x="2151852" y="580398"/>
                </a:cubicBezTo>
                <a:lnTo>
                  <a:pt x="2168278" y="531119"/>
                </a:lnTo>
                <a:cubicBezTo>
                  <a:pt x="2170103" y="525643"/>
                  <a:pt x="2170552" y="519495"/>
                  <a:pt x="2173754" y="514692"/>
                </a:cubicBezTo>
                <a:cubicBezTo>
                  <a:pt x="2177404" y="509217"/>
                  <a:pt x="2181761" y="504152"/>
                  <a:pt x="2184704" y="498266"/>
                </a:cubicBezTo>
                <a:cubicBezTo>
                  <a:pt x="2187285" y="493104"/>
                  <a:pt x="2185378" y="485041"/>
                  <a:pt x="2190180" y="481840"/>
                </a:cubicBezTo>
                <a:cubicBezTo>
                  <a:pt x="2197923" y="476678"/>
                  <a:pt x="2208431" y="478189"/>
                  <a:pt x="2217557" y="476364"/>
                </a:cubicBezTo>
                <a:cubicBezTo>
                  <a:pt x="2217666" y="476037"/>
                  <a:pt x="2228324" y="439267"/>
                  <a:pt x="2233983" y="443512"/>
                </a:cubicBezTo>
                <a:cubicBezTo>
                  <a:pt x="2243217" y="450438"/>
                  <a:pt x="2238531" y="466760"/>
                  <a:pt x="2244934" y="476364"/>
                </a:cubicBezTo>
                <a:cubicBezTo>
                  <a:pt x="2248584" y="481840"/>
                  <a:pt x="2252942" y="486905"/>
                  <a:pt x="2255885" y="492791"/>
                </a:cubicBezTo>
                <a:cubicBezTo>
                  <a:pt x="2258466" y="497953"/>
                  <a:pt x="2257280" y="505136"/>
                  <a:pt x="2261361" y="509217"/>
                </a:cubicBezTo>
                <a:cubicBezTo>
                  <a:pt x="2265442" y="513298"/>
                  <a:pt x="2272312" y="512867"/>
                  <a:pt x="2277787" y="514692"/>
                </a:cubicBezTo>
                <a:cubicBezTo>
                  <a:pt x="2282796" y="507178"/>
                  <a:pt x="2296131" y="484851"/>
                  <a:pt x="2305164" y="481840"/>
                </a:cubicBezTo>
                <a:lnTo>
                  <a:pt x="2321591" y="487315"/>
                </a:lnTo>
                <a:cubicBezTo>
                  <a:pt x="2327066" y="490965"/>
                  <a:pt x="2333906" y="493127"/>
                  <a:pt x="2338017" y="498266"/>
                </a:cubicBezTo>
                <a:cubicBezTo>
                  <a:pt x="2342567" y="503954"/>
                  <a:pt x="2348597" y="540586"/>
                  <a:pt x="2348968" y="542070"/>
                </a:cubicBezTo>
                <a:cubicBezTo>
                  <a:pt x="2353502" y="560206"/>
                  <a:pt x="2354687" y="558862"/>
                  <a:pt x="2365394" y="574922"/>
                </a:cubicBezTo>
                <a:cubicBezTo>
                  <a:pt x="2372695" y="573097"/>
                  <a:pt x="2380309" y="566652"/>
                  <a:pt x="2387296" y="569447"/>
                </a:cubicBezTo>
                <a:cubicBezTo>
                  <a:pt x="2392655" y="571590"/>
                  <a:pt x="2390191" y="580711"/>
                  <a:pt x="2392772" y="585873"/>
                </a:cubicBezTo>
                <a:cubicBezTo>
                  <a:pt x="2395715" y="591759"/>
                  <a:pt x="2399069" y="597647"/>
                  <a:pt x="2403722" y="602300"/>
                </a:cubicBezTo>
                <a:cubicBezTo>
                  <a:pt x="2414336" y="612914"/>
                  <a:pt x="2423216" y="614273"/>
                  <a:pt x="2436575" y="618726"/>
                </a:cubicBezTo>
                <a:cubicBezTo>
                  <a:pt x="2444999" y="615918"/>
                  <a:pt x="2461004" y="606933"/>
                  <a:pt x="2469428" y="618726"/>
                </a:cubicBezTo>
                <a:cubicBezTo>
                  <a:pt x="2476138" y="628119"/>
                  <a:pt x="2476729" y="640628"/>
                  <a:pt x="2480379" y="651579"/>
                </a:cubicBezTo>
                <a:lnTo>
                  <a:pt x="2491330" y="684431"/>
                </a:lnTo>
                <a:cubicBezTo>
                  <a:pt x="2495236" y="696150"/>
                  <a:pt x="2497764" y="708541"/>
                  <a:pt x="2507756" y="717284"/>
                </a:cubicBezTo>
                <a:cubicBezTo>
                  <a:pt x="2530929" y="737560"/>
                  <a:pt x="2534473" y="737141"/>
                  <a:pt x="2557035" y="744661"/>
                </a:cubicBezTo>
                <a:cubicBezTo>
                  <a:pt x="2562510" y="748311"/>
                  <a:pt x="2569973" y="750032"/>
                  <a:pt x="2573461" y="755612"/>
                </a:cubicBezTo>
                <a:cubicBezTo>
                  <a:pt x="2580308" y="766567"/>
                  <a:pt x="2585839" y="796197"/>
                  <a:pt x="2589888" y="810367"/>
                </a:cubicBezTo>
                <a:cubicBezTo>
                  <a:pt x="2591474" y="815916"/>
                  <a:pt x="2593777" y="821244"/>
                  <a:pt x="2595363" y="826793"/>
                </a:cubicBezTo>
                <a:cubicBezTo>
                  <a:pt x="2595799" y="828320"/>
                  <a:pt x="2603398" y="861476"/>
                  <a:pt x="2606314" y="865121"/>
                </a:cubicBezTo>
                <a:cubicBezTo>
                  <a:pt x="2610425" y="870260"/>
                  <a:pt x="2617265" y="872422"/>
                  <a:pt x="2622740" y="876072"/>
                </a:cubicBezTo>
                <a:lnTo>
                  <a:pt x="2644642" y="941778"/>
                </a:lnTo>
                <a:cubicBezTo>
                  <a:pt x="2644644" y="941785"/>
                  <a:pt x="2655592" y="974622"/>
                  <a:pt x="2655593" y="974630"/>
                </a:cubicBezTo>
                <a:cubicBezTo>
                  <a:pt x="2657418" y="985581"/>
                  <a:pt x="2658892" y="996597"/>
                  <a:pt x="2661069" y="1007483"/>
                </a:cubicBezTo>
                <a:cubicBezTo>
                  <a:pt x="2666775" y="1036011"/>
                  <a:pt x="2665061" y="1021459"/>
                  <a:pt x="2672019" y="1045811"/>
                </a:cubicBezTo>
                <a:cubicBezTo>
                  <a:pt x="2685770" y="1093937"/>
                  <a:pt x="2669843" y="1044756"/>
                  <a:pt x="2682970" y="1084139"/>
                </a:cubicBezTo>
                <a:cubicBezTo>
                  <a:pt x="2684795" y="1098740"/>
                  <a:pt x="2685814" y="1113465"/>
                  <a:pt x="2688446" y="1127943"/>
                </a:cubicBezTo>
                <a:cubicBezTo>
                  <a:pt x="2694498" y="1161230"/>
                  <a:pt x="2693921" y="1133813"/>
                  <a:pt x="2693921" y="1149845"/>
                </a:cubicBezTo>
              </a:path>
            </a:pathLst>
          </a:custGeom>
          <a:solidFill>
            <a:srgbClr val="E37C2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1BB9C0C-7E4D-4D21-99AE-232C56160127}"/>
              </a:ext>
            </a:extLst>
          </p:cNvPr>
          <p:cNvSpPr/>
          <p:nvPr/>
        </p:nvSpPr>
        <p:spPr>
          <a:xfrm>
            <a:off x="4902208" y="5276104"/>
            <a:ext cx="1025855" cy="1166382"/>
          </a:xfrm>
          <a:custGeom>
            <a:avLst/>
            <a:gdLst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898769 h 1649046"/>
              <a:gd name="connsiteX46" fmla="*/ 687754 w 1312985"/>
              <a:gd name="connsiteY46" fmla="*/ 1617784 h 1649046"/>
              <a:gd name="connsiteX47" fmla="*/ 734647 w 1312985"/>
              <a:gd name="connsiteY47" fmla="*/ 1633415 h 1649046"/>
              <a:gd name="connsiteX48" fmla="*/ 758093 w 1312985"/>
              <a:gd name="connsiteY48" fmla="*/ 1641231 h 1649046"/>
              <a:gd name="connsiteX49" fmla="*/ 820616 w 1312985"/>
              <a:gd name="connsiteY49" fmla="*/ 1617784 h 1649046"/>
              <a:gd name="connsiteX50" fmla="*/ 828431 w 1312985"/>
              <a:gd name="connsiteY50" fmla="*/ 1586523 h 1649046"/>
              <a:gd name="connsiteX51" fmla="*/ 867508 w 1312985"/>
              <a:gd name="connsiteY51" fmla="*/ 1547446 h 1649046"/>
              <a:gd name="connsiteX52" fmla="*/ 883139 w 1312985"/>
              <a:gd name="connsiteY52" fmla="*/ 1500554 h 1649046"/>
              <a:gd name="connsiteX53" fmla="*/ 898770 w 1312985"/>
              <a:gd name="connsiteY53" fmla="*/ 1430215 h 1649046"/>
              <a:gd name="connsiteX54" fmla="*/ 922216 w 1312985"/>
              <a:gd name="connsiteY54" fmla="*/ 1383323 h 1649046"/>
              <a:gd name="connsiteX55" fmla="*/ 930031 w 1312985"/>
              <a:gd name="connsiteY55" fmla="*/ 1336431 h 1649046"/>
              <a:gd name="connsiteX56" fmla="*/ 953477 w 1312985"/>
              <a:gd name="connsiteY56" fmla="*/ 1320800 h 1649046"/>
              <a:gd name="connsiteX57" fmla="*/ 961293 w 1312985"/>
              <a:gd name="connsiteY57" fmla="*/ 1273908 h 1649046"/>
              <a:gd name="connsiteX58" fmla="*/ 976923 w 1312985"/>
              <a:gd name="connsiteY58" fmla="*/ 1430215 h 1649046"/>
              <a:gd name="connsiteX59" fmla="*/ 984739 w 1312985"/>
              <a:gd name="connsiteY59" fmla="*/ 1461477 h 1649046"/>
              <a:gd name="connsiteX60" fmla="*/ 1000370 w 1312985"/>
              <a:gd name="connsiteY60" fmla="*/ 1508369 h 1649046"/>
              <a:gd name="connsiteX61" fmla="*/ 1023816 w 1312985"/>
              <a:gd name="connsiteY61" fmla="*/ 1602154 h 1649046"/>
              <a:gd name="connsiteX62" fmla="*/ 1039447 w 1312985"/>
              <a:gd name="connsiteY62" fmla="*/ 1625600 h 1649046"/>
              <a:gd name="connsiteX63" fmla="*/ 1086339 w 1312985"/>
              <a:gd name="connsiteY63" fmla="*/ 1649046 h 1649046"/>
              <a:gd name="connsiteX64" fmla="*/ 1133231 w 1312985"/>
              <a:gd name="connsiteY64" fmla="*/ 1625600 h 1649046"/>
              <a:gd name="connsiteX65" fmla="*/ 1148862 w 1312985"/>
              <a:gd name="connsiteY65" fmla="*/ 1602154 h 1649046"/>
              <a:gd name="connsiteX66" fmla="*/ 1156677 w 1312985"/>
              <a:gd name="connsiteY66" fmla="*/ 1578708 h 1649046"/>
              <a:gd name="connsiteX67" fmla="*/ 1172308 w 1312985"/>
              <a:gd name="connsiteY67" fmla="*/ 1555261 h 1649046"/>
              <a:gd name="connsiteX68" fmla="*/ 1187939 w 1312985"/>
              <a:gd name="connsiteY68" fmla="*/ 1508369 h 1649046"/>
              <a:gd name="connsiteX69" fmla="*/ 1195754 w 1312985"/>
              <a:gd name="connsiteY69" fmla="*/ 1484923 h 1649046"/>
              <a:gd name="connsiteX70" fmla="*/ 1234831 w 1312985"/>
              <a:gd name="connsiteY70" fmla="*/ 1547446 h 1649046"/>
              <a:gd name="connsiteX71" fmla="*/ 1258277 w 1312985"/>
              <a:gd name="connsiteY71" fmla="*/ 1594338 h 1649046"/>
              <a:gd name="connsiteX72" fmla="*/ 1281723 w 1312985"/>
              <a:gd name="connsiteY72" fmla="*/ 1602154 h 1649046"/>
              <a:gd name="connsiteX73" fmla="*/ 1312985 w 1312985"/>
              <a:gd name="connsiteY73" fmla="*/ 1625600 h 1649046"/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1617784 h 1649046"/>
              <a:gd name="connsiteX46" fmla="*/ 734647 w 1312985"/>
              <a:gd name="connsiteY46" fmla="*/ 1633415 h 1649046"/>
              <a:gd name="connsiteX47" fmla="*/ 758093 w 1312985"/>
              <a:gd name="connsiteY47" fmla="*/ 1641231 h 1649046"/>
              <a:gd name="connsiteX48" fmla="*/ 820616 w 1312985"/>
              <a:gd name="connsiteY48" fmla="*/ 1617784 h 1649046"/>
              <a:gd name="connsiteX49" fmla="*/ 828431 w 1312985"/>
              <a:gd name="connsiteY49" fmla="*/ 1586523 h 1649046"/>
              <a:gd name="connsiteX50" fmla="*/ 867508 w 1312985"/>
              <a:gd name="connsiteY50" fmla="*/ 1547446 h 1649046"/>
              <a:gd name="connsiteX51" fmla="*/ 883139 w 1312985"/>
              <a:gd name="connsiteY51" fmla="*/ 1500554 h 1649046"/>
              <a:gd name="connsiteX52" fmla="*/ 898770 w 1312985"/>
              <a:gd name="connsiteY52" fmla="*/ 1430215 h 1649046"/>
              <a:gd name="connsiteX53" fmla="*/ 922216 w 1312985"/>
              <a:gd name="connsiteY53" fmla="*/ 1383323 h 1649046"/>
              <a:gd name="connsiteX54" fmla="*/ 930031 w 1312985"/>
              <a:gd name="connsiteY54" fmla="*/ 1336431 h 1649046"/>
              <a:gd name="connsiteX55" fmla="*/ 953477 w 1312985"/>
              <a:gd name="connsiteY55" fmla="*/ 1320800 h 1649046"/>
              <a:gd name="connsiteX56" fmla="*/ 961293 w 1312985"/>
              <a:gd name="connsiteY56" fmla="*/ 1273908 h 1649046"/>
              <a:gd name="connsiteX57" fmla="*/ 976923 w 1312985"/>
              <a:gd name="connsiteY57" fmla="*/ 1430215 h 1649046"/>
              <a:gd name="connsiteX58" fmla="*/ 984739 w 1312985"/>
              <a:gd name="connsiteY58" fmla="*/ 1461477 h 1649046"/>
              <a:gd name="connsiteX59" fmla="*/ 1000370 w 1312985"/>
              <a:gd name="connsiteY59" fmla="*/ 1508369 h 1649046"/>
              <a:gd name="connsiteX60" fmla="*/ 1023816 w 1312985"/>
              <a:gd name="connsiteY60" fmla="*/ 1602154 h 1649046"/>
              <a:gd name="connsiteX61" fmla="*/ 1039447 w 1312985"/>
              <a:gd name="connsiteY61" fmla="*/ 1625600 h 1649046"/>
              <a:gd name="connsiteX62" fmla="*/ 1086339 w 1312985"/>
              <a:gd name="connsiteY62" fmla="*/ 1649046 h 1649046"/>
              <a:gd name="connsiteX63" fmla="*/ 1133231 w 1312985"/>
              <a:gd name="connsiteY63" fmla="*/ 1625600 h 1649046"/>
              <a:gd name="connsiteX64" fmla="*/ 1148862 w 1312985"/>
              <a:gd name="connsiteY64" fmla="*/ 1602154 h 1649046"/>
              <a:gd name="connsiteX65" fmla="*/ 1156677 w 1312985"/>
              <a:gd name="connsiteY65" fmla="*/ 1578708 h 1649046"/>
              <a:gd name="connsiteX66" fmla="*/ 1172308 w 1312985"/>
              <a:gd name="connsiteY66" fmla="*/ 1555261 h 1649046"/>
              <a:gd name="connsiteX67" fmla="*/ 1187939 w 1312985"/>
              <a:gd name="connsiteY67" fmla="*/ 1508369 h 1649046"/>
              <a:gd name="connsiteX68" fmla="*/ 1195754 w 1312985"/>
              <a:gd name="connsiteY68" fmla="*/ 1484923 h 1649046"/>
              <a:gd name="connsiteX69" fmla="*/ 1234831 w 1312985"/>
              <a:gd name="connsiteY69" fmla="*/ 1547446 h 1649046"/>
              <a:gd name="connsiteX70" fmla="*/ 1258277 w 1312985"/>
              <a:gd name="connsiteY70" fmla="*/ 1594338 h 1649046"/>
              <a:gd name="connsiteX71" fmla="*/ 1281723 w 1312985"/>
              <a:gd name="connsiteY71" fmla="*/ 1602154 h 1649046"/>
              <a:gd name="connsiteX72" fmla="*/ 1312985 w 1312985"/>
              <a:gd name="connsiteY72" fmla="*/ 1625600 h 1649046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54893 w 1312985"/>
              <a:gd name="connsiteY35" fmla="*/ 179754 h 1689130"/>
              <a:gd name="connsiteX36" fmla="*/ 562708 w 1312985"/>
              <a:gd name="connsiteY36" fmla="*/ 218831 h 1689130"/>
              <a:gd name="connsiteX37" fmla="*/ 578339 w 1312985"/>
              <a:gd name="connsiteY37" fmla="*/ 265723 h 1689130"/>
              <a:gd name="connsiteX38" fmla="*/ 586154 w 1312985"/>
              <a:gd name="connsiteY38" fmla="*/ 289169 h 1689130"/>
              <a:gd name="connsiteX39" fmla="*/ 593970 w 1312985"/>
              <a:gd name="connsiteY39" fmla="*/ 312615 h 1689130"/>
              <a:gd name="connsiteX40" fmla="*/ 617416 w 1312985"/>
              <a:gd name="connsiteY40" fmla="*/ 328246 h 1689130"/>
              <a:gd name="connsiteX41" fmla="*/ 648677 w 1312985"/>
              <a:gd name="connsiteY41" fmla="*/ 398584 h 1689130"/>
              <a:gd name="connsiteX42" fmla="*/ 656493 w 1312985"/>
              <a:gd name="connsiteY42" fmla="*/ 422031 h 1689130"/>
              <a:gd name="connsiteX43" fmla="*/ 664308 w 1312985"/>
              <a:gd name="connsiteY43" fmla="*/ 711200 h 1689130"/>
              <a:gd name="connsiteX44" fmla="*/ 687754 w 1312985"/>
              <a:gd name="connsiteY44" fmla="*/ 1617784 h 1689130"/>
              <a:gd name="connsiteX45" fmla="*/ 734647 w 1312985"/>
              <a:gd name="connsiteY45" fmla="*/ 1633415 h 1689130"/>
              <a:gd name="connsiteX46" fmla="*/ 758093 w 1312985"/>
              <a:gd name="connsiteY46" fmla="*/ 1641231 h 1689130"/>
              <a:gd name="connsiteX47" fmla="*/ 820616 w 1312985"/>
              <a:gd name="connsiteY47" fmla="*/ 1617784 h 1689130"/>
              <a:gd name="connsiteX48" fmla="*/ 828431 w 1312985"/>
              <a:gd name="connsiteY48" fmla="*/ 1586523 h 1689130"/>
              <a:gd name="connsiteX49" fmla="*/ 867508 w 1312985"/>
              <a:gd name="connsiteY49" fmla="*/ 1547446 h 1689130"/>
              <a:gd name="connsiteX50" fmla="*/ 883139 w 1312985"/>
              <a:gd name="connsiteY50" fmla="*/ 1500554 h 1689130"/>
              <a:gd name="connsiteX51" fmla="*/ 898770 w 1312985"/>
              <a:gd name="connsiteY51" fmla="*/ 1430215 h 1689130"/>
              <a:gd name="connsiteX52" fmla="*/ 922216 w 1312985"/>
              <a:gd name="connsiteY52" fmla="*/ 1383323 h 1689130"/>
              <a:gd name="connsiteX53" fmla="*/ 930031 w 1312985"/>
              <a:gd name="connsiteY53" fmla="*/ 1336431 h 1689130"/>
              <a:gd name="connsiteX54" fmla="*/ 953477 w 1312985"/>
              <a:gd name="connsiteY54" fmla="*/ 1320800 h 1689130"/>
              <a:gd name="connsiteX55" fmla="*/ 961293 w 1312985"/>
              <a:gd name="connsiteY55" fmla="*/ 1273908 h 1689130"/>
              <a:gd name="connsiteX56" fmla="*/ 976923 w 1312985"/>
              <a:gd name="connsiteY56" fmla="*/ 1430215 h 1689130"/>
              <a:gd name="connsiteX57" fmla="*/ 984739 w 1312985"/>
              <a:gd name="connsiteY57" fmla="*/ 1461477 h 1689130"/>
              <a:gd name="connsiteX58" fmla="*/ 1000370 w 1312985"/>
              <a:gd name="connsiteY58" fmla="*/ 1508369 h 1689130"/>
              <a:gd name="connsiteX59" fmla="*/ 1023816 w 1312985"/>
              <a:gd name="connsiteY59" fmla="*/ 1602154 h 1689130"/>
              <a:gd name="connsiteX60" fmla="*/ 1039447 w 1312985"/>
              <a:gd name="connsiteY60" fmla="*/ 1625600 h 1689130"/>
              <a:gd name="connsiteX61" fmla="*/ 1086339 w 1312985"/>
              <a:gd name="connsiteY61" fmla="*/ 1649046 h 1689130"/>
              <a:gd name="connsiteX62" fmla="*/ 1133231 w 1312985"/>
              <a:gd name="connsiteY62" fmla="*/ 1625600 h 1689130"/>
              <a:gd name="connsiteX63" fmla="*/ 1148862 w 1312985"/>
              <a:gd name="connsiteY63" fmla="*/ 1602154 h 1689130"/>
              <a:gd name="connsiteX64" fmla="*/ 1156677 w 1312985"/>
              <a:gd name="connsiteY64" fmla="*/ 1578708 h 1689130"/>
              <a:gd name="connsiteX65" fmla="*/ 1172308 w 1312985"/>
              <a:gd name="connsiteY65" fmla="*/ 1555261 h 1689130"/>
              <a:gd name="connsiteX66" fmla="*/ 1187939 w 1312985"/>
              <a:gd name="connsiteY66" fmla="*/ 1508369 h 1689130"/>
              <a:gd name="connsiteX67" fmla="*/ 1195754 w 1312985"/>
              <a:gd name="connsiteY67" fmla="*/ 1484923 h 1689130"/>
              <a:gd name="connsiteX68" fmla="*/ 1234831 w 1312985"/>
              <a:gd name="connsiteY68" fmla="*/ 1547446 h 1689130"/>
              <a:gd name="connsiteX69" fmla="*/ 1258277 w 1312985"/>
              <a:gd name="connsiteY69" fmla="*/ 1594338 h 1689130"/>
              <a:gd name="connsiteX70" fmla="*/ 1281723 w 1312985"/>
              <a:gd name="connsiteY70" fmla="*/ 1602154 h 1689130"/>
              <a:gd name="connsiteX71" fmla="*/ 1312985 w 1312985"/>
              <a:gd name="connsiteY71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62708 w 1312985"/>
              <a:gd name="connsiteY35" fmla="*/ 218831 h 1689130"/>
              <a:gd name="connsiteX36" fmla="*/ 578339 w 1312985"/>
              <a:gd name="connsiteY36" fmla="*/ 265723 h 1689130"/>
              <a:gd name="connsiteX37" fmla="*/ 586154 w 1312985"/>
              <a:gd name="connsiteY37" fmla="*/ 289169 h 1689130"/>
              <a:gd name="connsiteX38" fmla="*/ 593970 w 1312985"/>
              <a:gd name="connsiteY38" fmla="*/ 312615 h 1689130"/>
              <a:gd name="connsiteX39" fmla="*/ 617416 w 1312985"/>
              <a:gd name="connsiteY39" fmla="*/ 328246 h 1689130"/>
              <a:gd name="connsiteX40" fmla="*/ 648677 w 1312985"/>
              <a:gd name="connsiteY40" fmla="*/ 398584 h 1689130"/>
              <a:gd name="connsiteX41" fmla="*/ 656493 w 1312985"/>
              <a:gd name="connsiteY41" fmla="*/ 422031 h 1689130"/>
              <a:gd name="connsiteX42" fmla="*/ 664308 w 1312985"/>
              <a:gd name="connsiteY42" fmla="*/ 711200 h 1689130"/>
              <a:gd name="connsiteX43" fmla="*/ 687754 w 1312985"/>
              <a:gd name="connsiteY43" fmla="*/ 1617784 h 1689130"/>
              <a:gd name="connsiteX44" fmla="*/ 734647 w 1312985"/>
              <a:gd name="connsiteY44" fmla="*/ 1633415 h 1689130"/>
              <a:gd name="connsiteX45" fmla="*/ 758093 w 1312985"/>
              <a:gd name="connsiteY45" fmla="*/ 1641231 h 1689130"/>
              <a:gd name="connsiteX46" fmla="*/ 820616 w 1312985"/>
              <a:gd name="connsiteY46" fmla="*/ 1617784 h 1689130"/>
              <a:gd name="connsiteX47" fmla="*/ 828431 w 1312985"/>
              <a:gd name="connsiteY47" fmla="*/ 1586523 h 1689130"/>
              <a:gd name="connsiteX48" fmla="*/ 867508 w 1312985"/>
              <a:gd name="connsiteY48" fmla="*/ 1547446 h 1689130"/>
              <a:gd name="connsiteX49" fmla="*/ 883139 w 1312985"/>
              <a:gd name="connsiteY49" fmla="*/ 1500554 h 1689130"/>
              <a:gd name="connsiteX50" fmla="*/ 898770 w 1312985"/>
              <a:gd name="connsiteY50" fmla="*/ 1430215 h 1689130"/>
              <a:gd name="connsiteX51" fmla="*/ 922216 w 1312985"/>
              <a:gd name="connsiteY51" fmla="*/ 1383323 h 1689130"/>
              <a:gd name="connsiteX52" fmla="*/ 930031 w 1312985"/>
              <a:gd name="connsiteY52" fmla="*/ 1336431 h 1689130"/>
              <a:gd name="connsiteX53" fmla="*/ 953477 w 1312985"/>
              <a:gd name="connsiteY53" fmla="*/ 1320800 h 1689130"/>
              <a:gd name="connsiteX54" fmla="*/ 961293 w 1312985"/>
              <a:gd name="connsiteY54" fmla="*/ 1273908 h 1689130"/>
              <a:gd name="connsiteX55" fmla="*/ 976923 w 1312985"/>
              <a:gd name="connsiteY55" fmla="*/ 1430215 h 1689130"/>
              <a:gd name="connsiteX56" fmla="*/ 984739 w 1312985"/>
              <a:gd name="connsiteY56" fmla="*/ 1461477 h 1689130"/>
              <a:gd name="connsiteX57" fmla="*/ 1000370 w 1312985"/>
              <a:gd name="connsiteY57" fmla="*/ 1508369 h 1689130"/>
              <a:gd name="connsiteX58" fmla="*/ 1023816 w 1312985"/>
              <a:gd name="connsiteY58" fmla="*/ 1602154 h 1689130"/>
              <a:gd name="connsiteX59" fmla="*/ 1039447 w 1312985"/>
              <a:gd name="connsiteY59" fmla="*/ 1625600 h 1689130"/>
              <a:gd name="connsiteX60" fmla="*/ 1086339 w 1312985"/>
              <a:gd name="connsiteY60" fmla="*/ 1649046 h 1689130"/>
              <a:gd name="connsiteX61" fmla="*/ 1133231 w 1312985"/>
              <a:gd name="connsiteY61" fmla="*/ 1625600 h 1689130"/>
              <a:gd name="connsiteX62" fmla="*/ 1148862 w 1312985"/>
              <a:gd name="connsiteY62" fmla="*/ 1602154 h 1689130"/>
              <a:gd name="connsiteX63" fmla="*/ 1156677 w 1312985"/>
              <a:gd name="connsiteY63" fmla="*/ 1578708 h 1689130"/>
              <a:gd name="connsiteX64" fmla="*/ 1172308 w 1312985"/>
              <a:gd name="connsiteY64" fmla="*/ 1555261 h 1689130"/>
              <a:gd name="connsiteX65" fmla="*/ 1187939 w 1312985"/>
              <a:gd name="connsiteY65" fmla="*/ 1508369 h 1689130"/>
              <a:gd name="connsiteX66" fmla="*/ 1195754 w 1312985"/>
              <a:gd name="connsiteY66" fmla="*/ 1484923 h 1689130"/>
              <a:gd name="connsiteX67" fmla="*/ 1234831 w 1312985"/>
              <a:gd name="connsiteY67" fmla="*/ 1547446 h 1689130"/>
              <a:gd name="connsiteX68" fmla="*/ 1258277 w 1312985"/>
              <a:gd name="connsiteY68" fmla="*/ 1594338 h 1689130"/>
              <a:gd name="connsiteX69" fmla="*/ 1281723 w 1312985"/>
              <a:gd name="connsiteY69" fmla="*/ 1602154 h 1689130"/>
              <a:gd name="connsiteX70" fmla="*/ 1312985 w 1312985"/>
              <a:gd name="connsiteY70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68923 w 1312985"/>
              <a:gd name="connsiteY28" fmla="*/ 468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8037 w 1312985"/>
              <a:gd name="connsiteY28" fmla="*/ 976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66989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377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33475 w 1312985"/>
              <a:gd name="connsiteY26" fmla="*/ 2361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55499"/>
              <a:gd name="connsiteX1" fmla="*/ 39077 w 1312985"/>
              <a:gd name="connsiteY1" fmla="*/ 1590989 h 1755499"/>
              <a:gd name="connsiteX2" fmla="*/ 54708 w 1312985"/>
              <a:gd name="connsiteY2" fmla="*/ 1544097 h 1755499"/>
              <a:gd name="connsiteX3" fmla="*/ 62523 w 1312985"/>
              <a:gd name="connsiteY3" fmla="*/ 1481574 h 1755499"/>
              <a:gd name="connsiteX4" fmla="*/ 85970 w 1312985"/>
              <a:gd name="connsiteY4" fmla="*/ 1505020 h 1755499"/>
              <a:gd name="connsiteX5" fmla="*/ 93785 w 1312985"/>
              <a:gd name="connsiteY5" fmla="*/ 1481574 h 1755499"/>
              <a:gd name="connsiteX6" fmla="*/ 117231 w 1312985"/>
              <a:gd name="connsiteY6" fmla="*/ 1372158 h 1755499"/>
              <a:gd name="connsiteX7" fmla="*/ 132862 w 1312985"/>
              <a:gd name="connsiteY7" fmla="*/ 1325266 h 1755499"/>
              <a:gd name="connsiteX8" fmla="*/ 156308 w 1312985"/>
              <a:gd name="connsiteY8" fmla="*/ 1254927 h 1755499"/>
              <a:gd name="connsiteX9" fmla="*/ 179754 w 1312985"/>
              <a:gd name="connsiteY9" fmla="*/ 1247112 h 1755499"/>
              <a:gd name="connsiteX10" fmla="*/ 187570 w 1312985"/>
              <a:gd name="connsiteY10" fmla="*/ 1208035 h 1755499"/>
              <a:gd name="connsiteX11" fmla="*/ 195385 w 1312985"/>
              <a:gd name="connsiteY11" fmla="*/ 1184589 h 1755499"/>
              <a:gd name="connsiteX12" fmla="*/ 203200 w 1312985"/>
              <a:gd name="connsiteY12" fmla="*/ 1137697 h 1755499"/>
              <a:gd name="connsiteX13" fmla="*/ 234462 w 1312985"/>
              <a:gd name="connsiteY13" fmla="*/ 1059543 h 1755499"/>
              <a:gd name="connsiteX14" fmla="*/ 242277 w 1312985"/>
              <a:gd name="connsiteY14" fmla="*/ 1028281 h 1755499"/>
              <a:gd name="connsiteX15" fmla="*/ 250093 w 1312985"/>
              <a:gd name="connsiteY15" fmla="*/ 1051727 h 1755499"/>
              <a:gd name="connsiteX16" fmla="*/ 265723 w 1312985"/>
              <a:gd name="connsiteY16" fmla="*/ 918866 h 1755499"/>
              <a:gd name="connsiteX17" fmla="*/ 281354 w 1312985"/>
              <a:gd name="connsiteY17" fmla="*/ 871974 h 1755499"/>
              <a:gd name="connsiteX18" fmla="*/ 289170 w 1312985"/>
              <a:gd name="connsiteY18" fmla="*/ 746927 h 1755499"/>
              <a:gd name="connsiteX19" fmla="*/ 296985 w 1312985"/>
              <a:gd name="connsiteY19" fmla="*/ 723481 h 1755499"/>
              <a:gd name="connsiteX20" fmla="*/ 304800 w 1312985"/>
              <a:gd name="connsiteY20" fmla="*/ 598435 h 1755499"/>
              <a:gd name="connsiteX21" fmla="*/ 328247 w 1312985"/>
              <a:gd name="connsiteY21" fmla="*/ 418681 h 1755499"/>
              <a:gd name="connsiteX22" fmla="*/ 343877 w 1312985"/>
              <a:gd name="connsiteY22" fmla="*/ 371789 h 1755499"/>
              <a:gd name="connsiteX23" fmla="*/ 351693 w 1312985"/>
              <a:gd name="connsiteY23" fmla="*/ 348343 h 1755499"/>
              <a:gd name="connsiteX24" fmla="*/ 367323 w 1312985"/>
              <a:gd name="connsiteY24" fmla="*/ 293635 h 1755499"/>
              <a:gd name="connsiteX25" fmla="*/ 379884 w 1312985"/>
              <a:gd name="connsiteY25" fmla="*/ 148213 h 1755499"/>
              <a:gd name="connsiteX26" fmla="*/ 433475 w 1312985"/>
              <a:gd name="connsiteY26" fmla="*/ 236137 h 1755499"/>
              <a:gd name="connsiteX27" fmla="*/ 445477 w 1312985"/>
              <a:gd name="connsiteY27" fmla="*/ 176404 h 1755499"/>
              <a:gd name="connsiteX28" fmla="*/ 458037 w 1312985"/>
              <a:gd name="connsiteY28" fmla="*/ 141235 h 1755499"/>
              <a:gd name="connsiteX29" fmla="*/ 476739 w 1312985"/>
              <a:gd name="connsiteY29" fmla="*/ 99646 h 1755499"/>
              <a:gd name="connsiteX30" fmla="*/ 488742 w 1312985"/>
              <a:gd name="connsiteY30" fmla="*/ 0 h 1755499"/>
              <a:gd name="connsiteX31" fmla="*/ 508000 w 1312985"/>
              <a:gd name="connsiteY31" fmla="*/ 66989 h 1755499"/>
              <a:gd name="connsiteX32" fmla="*/ 523631 w 1312985"/>
              <a:gd name="connsiteY32" fmla="*/ 199851 h 1755499"/>
              <a:gd name="connsiteX33" fmla="*/ 539262 w 1312985"/>
              <a:gd name="connsiteY33" fmla="*/ 199851 h 1755499"/>
              <a:gd name="connsiteX34" fmla="*/ 562708 w 1312985"/>
              <a:gd name="connsiteY34" fmla="*/ 262374 h 1755499"/>
              <a:gd name="connsiteX35" fmla="*/ 578339 w 1312985"/>
              <a:gd name="connsiteY35" fmla="*/ 309266 h 1755499"/>
              <a:gd name="connsiteX36" fmla="*/ 586154 w 1312985"/>
              <a:gd name="connsiteY36" fmla="*/ 332712 h 1755499"/>
              <a:gd name="connsiteX37" fmla="*/ 593970 w 1312985"/>
              <a:gd name="connsiteY37" fmla="*/ 356158 h 1755499"/>
              <a:gd name="connsiteX38" fmla="*/ 617416 w 1312985"/>
              <a:gd name="connsiteY38" fmla="*/ 371789 h 1755499"/>
              <a:gd name="connsiteX39" fmla="*/ 648677 w 1312985"/>
              <a:gd name="connsiteY39" fmla="*/ 442127 h 1755499"/>
              <a:gd name="connsiteX40" fmla="*/ 656493 w 1312985"/>
              <a:gd name="connsiteY40" fmla="*/ 465574 h 1755499"/>
              <a:gd name="connsiteX41" fmla="*/ 664308 w 1312985"/>
              <a:gd name="connsiteY41" fmla="*/ 754743 h 1755499"/>
              <a:gd name="connsiteX42" fmla="*/ 687754 w 1312985"/>
              <a:gd name="connsiteY42" fmla="*/ 1661327 h 1755499"/>
              <a:gd name="connsiteX43" fmla="*/ 703385 w 1312985"/>
              <a:gd name="connsiteY43" fmla="*/ 1728876 h 1755499"/>
              <a:gd name="connsiteX44" fmla="*/ 734647 w 1312985"/>
              <a:gd name="connsiteY44" fmla="*/ 1676958 h 1755499"/>
              <a:gd name="connsiteX45" fmla="*/ 758093 w 1312985"/>
              <a:gd name="connsiteY45" fmla="*/ 1684774 h 1755499"/>
              <a:gd name="connsiteX46" fmla="*/ 820616 w 1312985"/>
              <a:gd name="connsiteY46" fmla="*/ 1661327 h 1755499"/>
              <a:gd name="connsiteX47" fmla="*/ 828431 w 1312985"/>
              <a:gd name="connsiteY47" fmla="*/ 1630066 h 1755499"/>
              <a:gd name="connsiteX48" fmla="*/ 867508 w 1312985"/>
              <a:gd name="connsiteY48" fmla="*/ 1590989 h 1755499"/>
              <a:gd name="connsiteX49" fmla="*/ 883139 w 1312985"/>
              <a:gd name="connsiteY49" fmla="*/ 1544097 h 1755499"/>
              <a:gd name="connsiteX50" fmla="*/ 898770 w 1312985"/>
              <a:gd name="connsiteY50" fmla="*/ 1473758 h 1755499"/>
              <a:gd name="connsiteX51" fmla="*/ 922216 w 1312985"/>
              <a:gd name="connsiteY51" fmla="*/ 1426866 h 1755499"/>
              <a:gd name="connsiteX52" fmla="*/ 930031 w 1312985"/>
              <a:gd name="connsiteY52" fmla="*/ 1379974 h 1755499"/>
              <a:gd name="connsiteX53" fmla="*/ 953477 w 1312985"/>
              <a:gd name="connsiteY53" fmla="*/ 1364343 h 1755499"/>
              <a:gd name="connsiteX54" fmla="*/ 961293 w 1312985"/>
              <a:gd name="connsiteY54" fmla="*/ 1317451 h 1755499"/>
              <a:gd name="connsiteX55" fmla="*/ 976923 w 1312985"/>
              <a:gd name="connsiteY55" fmla="*/ 1473758 h 1755499"/>
              <a:gd name="connsiteX56" fmla="*/ 984739 w 1312985"/>
              <a:gd name="connsiteY56" fmla="*/ 1505020 h 1755499"/>
              <a:gd name="connsiteX57" fmla="*/ 1000370 w 1312985"/>
              <a:gd name="connsiteY57" fmla="*/ 1551912 h 1755499"/>
              <a:gd name="connsiteX58" fmla="*/ 1023816 w 1312985"/>
              <a:gd name="connsiteY58" fmla="*/ 1645697 h 1755499"/>
              <a:gd name="connsiteX59" fmla="*/ 1039447 w 1312985"/>
              <a:gd name="connsiteY59" fmla="*/ 1669143 h 1755499"/>
              <a:gd name="connsiteX60" fmla="*/ 1086339 w 1312985"/>
              <a:gd name="connsiteY60" fmla="*/ 1692589 h 1755499"/>
              <a:gd name="connsiteX61" fmla="*/ 1133231 w 1312985"/>
              <a:gd name="connsiteY61" fmla="*/ 1669143 h 1755499"/>
              <a:gd name="connsiteX62" fmla="*/ 1148862 w 1312985"/>
              <a:gd name="connsiteY62" fmla="*/ 1645697 h 1755499"/>
              <a:gd name="connsiteX63" fmla="*/ 1156677 w 1312985"/>
              <a:gd name="connsiteY63" fmla="*/ 1622251 h 1755499"/>
              <a:gd name="connsiteX64" fmla="*/ 1172308 w 1312985"/>
              <a:gd name="connsiteY64" fmla="*/ 1598804 h 1755499"/>
              <a:gd name="connsiteX65" fmla="*/ 1187939 w 1312985"/>
              <a:gd name="connsiteY65" fmla="*/ 1551912 h 1755499"/>
              <a:gd name="connsiteX66" fmla="*/ 1195754 w 1312985"/>
              <a:gd name="connsiteY66" fmla="*/ 1528466 h 1755499"/>
              <a:gd name="connsiteX67" fmla="*/ 1234831 w 1312985"/>
              <a:gd name="connsiteY67" fmla="*/ 1590989 h 1755499"/>
              <a:gd name="connsiteX68" fmla="*/ 1258277 w 1312985"/>
              <a:gd name="connsiteY68" fmla="*/ 1637881 h 1755499"/>
              <a:gd name="connsiteX69" fmla="*/ 1281723 w 1312985"/>
              <a:gd name="connsiteY69" fmla="*/ 1645697 h 1755499"/>
              <a:gd name="connsiteX70" fmla="*/ 1312985 w 1312985"/>
              <a:gd name="connsiteY70" fmla="*/ 1669143 h 1755499"/>
              <a:gd name="connsiteX0" fmla="*/ 0 w 1312985"/>
              <a:gd name="connsiteY0" fmla="*/ 1676958 h 1732987"/>
              <a:gd name="connsiteX1" fmla="*/ 39077 w 1312985"/>
              <a:gd name="connsiteY1" fmla="*/ 1590989 h 1732987"/>
              <a:gd name="connsiteX2" fmla="*/ 54708 w 1312985"/>
              <a:gd name="connsiteY2" fmla="*/ 1544097 h 1732987"/>
              <a:gd name="connsiteX3" fmla="*/ 62523 w 1312985"/>
              <a:gd name="connsiteY3" fmla="*/ 1481574 h 1732987"/>
              <a:gd name="connsiteX4" fmla="*/ 85970 w 1312985"/>
              <a:gd name="connsiteY4" fmla="*/ 1505020 h 1732987"/>
              <a:gd name="connsiteX5" fmla="*/ 93785 w 1312985"/>
              <a:gd name="connsiteY5" fmla="*/ 1481574 h 1732987"/>
              <a:gd name="connsiteX6" fmla="*/ 117231 w 1312985"/>
              <a:gd name="connsiteY6" fmla="*/ 1372158 h 1732987"/>
              <a:gd name="connsiteX7" fmla="*/ 132862 w 1312985"/>
              <a:gd name="connsiteY7" fmla="*/ 1325266 h 1732987"/>
              <a:gd name="connsiteX8" fmla="*/ 156308 w 1312985"/>
              <a:gd name="connsiteY8" fmla="*/ 1254927 h 1732987"/>
              <a:gd name="connsiteX9" fmla="*/ 179754 w 1312985"/>
              <a:gd name="connsiteY9" fmla="*/ 1247112 h 1732987"/>
              <a:gd name="connsiteX10" fmla="*/ 187570 w 1312985"/>
              <a:gd name="connsiteY10" fmla="*/ 1208035 h 1732987"/>
              <a:gd name="connsiteX11" fmla="*/ 195385 w 1312985"/>
              <a:gd name="connsiteY11" fmla="*/ 1184589 h 1732987"/>
              <a:gd name="connsiteX12" fmla="*/ 203200 w 1312985"/>
              <a:gd name="connsiteY12" fmla="*/ 1137697 h 1732987"/>
              <a:gd name="connsiteX13" fmla="*/ 234462 w 1312985"/>
              <a:gd name="connsiteY13" fmla="*/ 1059543 h 1732987"/>
              <a:gd name="connsiteX14" fmla="*/ 242277 w 1312985"/>
              <a:gd name="connsiteY14" fmla="*/ 1028281 h 1732987"/>
              <a:gd name="connsiteX15" fmla="*/ 250093 w 1312985"/>
              <a:gd name="connsiteY15" fmla="*/ 1051727 h 1732987"/>
              <a:gd name="connsiteX16" fmla="*/ 265723 w 1312985"/>
              <a:gd name="connsiteY16" fmla="*/ 918866 h 1732987"/>
              <a:gd name="connsiteX17" fmla="*/ 281354 w 1312985"/>
              <a:gd name="connsiteY17" fmla="*/ 871974 h 1732987"/>
              <a:gd name="connsiteX18" fmla="*/ 289170 w 1312985"/>
              <a:gd name="connsiteY18" fmla="*/ 746927 h 1732987"/>
              <a:gd name="connsiteX19" fmla="*/ 296985 w 1312985"/>
              <a:gd name="connsiteY19" fmla="*/ 723481 h 1732987"/>
              <a:gd name="connsiteX20" fmla="*/ 304800 w 1312985"/>
              <a:gd name="connsiteY20" fmla="*/ 598435 h 1732987"/>
              <a:gd name="connsiteX21" fmla="*/ 328247 w 1312985"/>
              <a:gd name="connsiteY21" fmla="*/ 418681 h 1732987"/>
              <a:gd name="connsiteX22" fmla="*/ 343877 w 1312985"/>
              <a:gd name="connsiteY22" fmla="*/ 371789 h 1732987"/>
              <a:gd name="connsiteX23" fmla="*/ 351693 w 1312985"/>
              <a:gd name="connsiteY23" fmla="*/ 348343 h 1732987"/>
              <a:gd name="connsiteX24" fmla="*/ 367323 w 1312985"/>
              <a:gd name="connsiteY24" fmla="*/ 293635 h 1732987"/>
              <a:gd name="connsiteX25" fmla="*/ 379884 w 1312985"/>
              <a:gd name="connsiteY25" fmla="*/ 148213 h 1732987"/>
              <a:gd name="connsiteX26" fmla="*/ 433475 w 1312985"/>
              <a:gd name="connsiteY26" fmla="*/ 236137 h 1732987"/>
              <a:gd name="connsiteX27" fmla="*/ 445477 w 1312985"/>
              <a:gd name="connsiteY27" fmla="*/ 176404 h 1732987"/>
              <a:gd name="connsiteX28" fmla="*/ 458037 w 1312985"/>
              <a:gd name="connsiteY28" fmla="*/ 141235 h 1732987"/>
              <a:gd name="connsiteX29" fmla="*/ 476739 w 1312985"/>
              <a:gd name="connsiteY29" fmla="*/ 99646 h 1732987"/>
              <a:gd name="connsiteX30" fmla="*/ 488742 w 1312985"/>
              <a:gd name="connsiteY30" fmla="*/ 0 h 1732987"/>
              <a:gd name="connsiteX31" fmla="*/ 508000 w 1312985"/>
              <a:gd name="connsiteY31" fmla="*/ 66989 h 1732987"/>
              <a:gd name="connsiteX32" fmla="*/ 523631 w 1312985"/>
              <a:gd name="connsiteY32" fmla="*/ 199851 h 1732987"/>
              <a:gd name="connsiteX33" fmla="*/ 539262 w 1312985"/>
              <a:gd name="connsiteY33" fmla="*/ 199851 h 1732987"/>
              <a:gd name="connsiteX34" fmla="*/ 562708 w 1312985"/>
              <a:gd name="connsiteY34" fmla="*/ 262374 h 1732987"/>
              <a:gd name="connsiteX35" fmla="*/ 578339 w 1312985"/>
              <a:gd name="connsiteY35" fmla="*/ 309266 h 1732987"/>
              <a:gd name="connsiteX36" fmla="*/ 586154 w 1312985"/>
              <a:gd name="connsiteY36" fmla="*/ 332712 h 1732987"/>
              <a:gd name="connsiteX37" fmla="*/ 593970 w 1312985"/>
              <a:gd name="connsiteY37" fmla="*/ 356158 h 1732987"/>
              <a:gd name="connsiteX38" fmla="*/ 617416 w 1312985"/>
              <a:gd name="connsiteY38" fmla="*/ 371789 h 1732987"/>
              <a:gd name="connsiteX39" fmla="*/ 648677 w 1312985"/>
              <a:gd name="connsiteY39" fmla="*/ 442127 h 1732987"/>
              <a:gd name="connsiteX40" fmla="*/ 656493 w 1312985"/>
              <a:gd name="connsiteY40" fmla="*/ 465574 h 1732987"/>
              <a:gd name="connsiteX41" fmla="*/ 664308 w 1312985"/>
              <a:gd name="connsiteY41" fmla="*/ 754743 h 1732987"/>
              <a:gd name="connsiteX42" fmla="*/ 687754 w 1312985"/>
              <a:gd name="connsiteY42" fmla="*/ 1661327 h 1732987"/>
              <a:gd name="connsiteX43" fmla="*/ 734647 w 1312985"/>
              <a:gd name="connsiteY43" fmla="*/ 1676958 h 1732987"/>
              <a:gd name="connsiteX44" fmla="*/ 758093 w 1312985"/>
              <a:gd name="connsiteY44" fmla="*/ 1684774 h 1732987"/>
              <a:gd name="connsiteX45" fmla="*/ 820616 w 1312985"/>
              <a:gd name="connsiteY45" fmla="*/ 1661327 h 1732987"/>
              <a:gd name="connsiteX46" fmla="*/ 828431 w 1312985"/>
              <a:gd name="connsiteY46" fmla="*/ 1630066 h 1732987"/>
              <a:gd name="connsiteX47" fmla="*/ 867508 w 1312985"/>
              <a:gd name="connsiteY47" fmla="*/ 1590989 h 1732987"/>
              <a:gd name="connsiteX48" fmla="*/ 883139 w 1312985"/>
              <a:gd name="connsiteY48" fmla="*/ 1544097 h 1732987"/>
              <a:gd name="connsiteX49" fmla="*/ 898770 w 1312985"/>
              <a:gd name="connsiteY49" fmla="*/ 1473758 h 1732987"/>
              <a:gd name="connsiteX50" fmla="*/ 922216 w 1312985"/>
              <a:gd name="connsiteY50" fmla="*/ 1426866 h 1732987"/>
              <a:gd name="connsiteX51" fmla="*/ 930031 w 1312985"/>
              <a:gd name="connsiteY51" fmla="*/ 1379974 h 1732987"/>
              <a:gd name="connsiteX52" fmla="*/ 953477 w 1312985"/>
              <a:gd name="connsiteY52" fmla="*/ 1364343 h 1732987"/>
              <a:gd name="connsiteX53" fmla="*/ 961293 w 1312985"/>
              <a:gd name="connsiteY53" fmla="*/ 1317451 h 1732987"/>
              <a:gd name="connsiteX54" fmla="*/ 976923 w 1312985"/>
              <a:gd name="connsiteY54" fmla="*/ 1473758 h 1732987"/>
              <a:gd name="connsiteX55" fmla="*/ 984739 w 1312985"/>
              <a:gd name="connsiteY55" fmla="*/ 1505020 h 1732987"/>
              <a:gd name="connsiteX56" fmla="*/ 1000370 w 1312985"/>
              <a:gd name="connsiteY56" fmla="*/ 1551912 h 1732987"/>
              <a:gd name="connsiteX57" fmla="*/ 1023816 w 1312985"/>
              <a:gd name="connsiteY57" fmla="*/ 1645697 h 1732987"/>
              <a:gd name="connsiteX58" fmla="*/ 1039447 w 1312985"/>
              <a:gd name="connsiteY58" fmla="*/ 1669143 h 1732987"/>
              <a:gd name="connsiteX59" fmla="*/ 1086339 w 1312985"/>
              <a:gd name="connsiteY59" fmla="*/ 1692589 h 1732987"/>
              <a:gd name="connsiteX60" fmla="*/ 1133231 w 1312985"/>
              <a:gd name="connsiteY60" fmla="*/ 1669143 h 1732987"/>
              <a:gd name="connsiteX61" fmla="*/ 1148862 w 1312985"/>
              <a:gd name="connsiteY61" fmla="*/ 1645697 h 1732987"/>
              <a:gd name="connsiteX62" fmla="*/ 1156677 w 1312985"/>
              <a:gd name="connsiteY62" fmla="*/ 1622251 h 1732987"/>
              <a:gd name="connsiteX63" fmla="*/ 1172308 w 1312985"/>
              <a:gd name="connsiteY63" fmla="*/ 1598804 h 1732987"/>
              <a:gd name="connsiteX64" fmla="*/ 1187939 w 1312985"/>
              <a:gd name="connsiteY64" fmla="*/ 1551912 h 1732987"/>
              <a:gd name="connsiteX65" fmla="*/ 1195754 w 1312985"/>
              <a:gd name="connsiteY65" fmla="*/ 1528466 h 1732987"/>
              <a:gd name="connsiteX66" fmla="*/ 1234831 w 1312985"/>
              <a:gd name="connsiteY66" fmla="*/ 1590989 h 1732987"/>
              <a:gd name="connsiteX67" fmla="*/ 1258277 w 1312985"/>
              <a:gd name="connsiteY67" fmla="*/ 1637881 h 1732987"/>
              <a:gd name="connsiteX68" fmla="*/ 1281723 w 1312985"/>
              <a:gd name="connsiteY68" fmla="*/ 1645697 h 1732987"/>
              <a:gd name="connsiteX69" fmla="*/ 1312985 w 1312985"/>
              <a:gd name="connsiteY69" fmla="*/ 1669143 h 1732987"/>
              <a:gd name="connsiteX0" fmla="*/ 0 w 1312985"/>
              <a:gd name="connsiteY0" fmla="*/ 1676958 h 1692589"/>
              <a:gd name="connsiteX1" fmla="*/ 39077 w 1312985"/>
              <a:gd name="connsiteY1" fmla="*/ 1590989 h 1692589"/>
              <a:gd name="connsiteX2" fmla="*/ 54708 w 1312985"/>
              <a:gd name="connsiteY2" fmla="*/ 1544097 h 1692589"/>
              <a:gd name="connsiteX3" fmla="*/ 62523 w 1312985"/>
              <a:gd name="connsiteY3" fmla="*/ 1481574 h 1692589"/>
              <a:gd name="connsiteX4" fmla="*/ 85970 w 1312985"/>
              <a:gd name="connsiteY4" fmla="*/ 1505020 h 1692589"/>
              <a:gd name="connsiteX5" fmla="*/ 93785 w 1312985"/>
              <a:gd name="connsiteY5" fmla="*/ 1481574 h 1692589"/>
              <a:gd name="connsiteX6" fmla="*/ 117231 w 1312985"/>
              <a:gd name="connsiteY6" fmla="*/ 1372158 h 1692589"/>
              <a:gd name="connsiteX7" fmla="*/ 132862 w 1312985"/>
              <a:gd name="connsiteY7" fmla="*/ 1325266 h 1692589"/>
              <a:gd name="connsiteX8" fmla="*/ 156308 w 1312985"/>
              <a:gd name="connsiteY8" fmla="*/ 1254927 h 1692589"/>
              <a:gd name="connsiteX9" fmla="*/ 179754 w 1312985"/>
              <a:gd name="connsiteY9" fmla="*/ 1247112 h 1692589"/>
              <a:gd name="connsiteX10" fmla="*/ 187570 w 1312985"/>
              <a:gd name="connsiteY10" fmla="*/ 1208035 h 1692589"/>
              <a:gd name="connsiteX11" fmla="*/ 195385 w 1312985"/>
              <a:gd name="connsiteY11" fmla="*/ 1184589 h 1692589"/>
              <a:gd name="connsiteX12" fmla="*/ 203200 w 1312985"/>
              <a:gd name="connsiteY12" fmla="*/ 1137697 h 1692589"/>
              <a:gd name="connsiteX13" fmla="*/ 234462 w 1312985"/>
              <a:gd name="connsiteY13" fmla="*/ 1059543 h 1692589"/>
              <a:gd name="connsiteX14" fmla="*/ 242277 w 1312985"/>
              <a:gd name="connsiteY14" fmla="*/ 1028281 h 1692589"/>
              <a:gd name="connsiteX15" fmla="*/ 250093 w 1312985"/>
              <a:gd name="connsiteY15" fmla="*/ 1051727 h 1692589"/>
              <a:gd name="connsiteX16" fmla="*/ 265723 w 1312985"/>
              <a:gd name="connsiteY16" fmla="*/ 918866 h 1692589"/>
              <a:gd name="connsiteX17" fmla="*/ 281354 w 1312985"/>
              <a:gd name="connsiteY17" fmla="*/ 871974 h 1692589"/>
              <a:gd name="connsiteX18" fmla="*/ 289170 w 1312985"/>
              <a:gd name="connsiteY18" fmla="*/ 746927 h 1692589"/>
              <a:gd name="connsiteX19" fmla="*/ 296985 w 1312985"/>
              <a:gd name="connsiteY19" fmla="*/ 723481 h 1692589"/>
              <a:gd name="connsiteX20" fmla="*/ 304800 w 1312985"/>
              <a:gd name="connsiteY20" fmla="*/ 598435 h 1692589"/>
              <a:gd name="connsiteX21" fmla="*/ 328247 w 1312985"/>
              <a:gd name="connsiteY21" fmla="*/ 418681 h 1692589"/>
              <a:gd name="connsiteX22" fmla="*/ 343877 w 1312985"/>
              <a:gd name="connsiteY22" fmla="*/ 371789 h 1692589"/>
              <a:gd name="connsiteX23" fmla="*/ 351693 w 1312985"/>
              <a:gd name="connsiteY23" fmla="*/ 348343 h 1692589"/>
              <a:gd name="connsiteX24" fmla="*/ 367323 w 1312985"/>
              <a:gd name="connsiteY24" fmla="*/ 293635 h 1692589"/>
              <a:gd name="connsiteX25" fmla="*/ 379884 w 1312985"/>
              <a:gd name="connsiteY25" fmla="*/ 148213 h 1692589"/>
              <a:gd name="connsiteX26" fmla="*/ 433475 w 1312985"/>
              <a:gd name="connsiteY26" fmla="*/ 236137 h 1692589"/>
              <a:gd name="connsiteX27" fmla="*/ 445477 w 1312985"/>
              <a:gd name="connsiteY27" fmla="*/ 176404 h 1692589"/>
              <a:gd name="connsiteX28" fmla="*/ 458037 w 1312985"/>
              <a:gd name="connsiteY28" fmla="*/ 141235 h 1692589"/>
              <a:gd name="connsiteX29" fmla="*/ 476739 w 1312985"/>
              <a:gd name="connsiteY29" fmla="*/ 99646 h 1692589"/>
              <a:gd name="connsiteX30" fmla="*/ 488742 w 1312985"/>
              <a:gd name="connsiteY30" fmla="*/ 0 h 1692589"/>
              <a:gd name="connsiteX31" fmla="*/ 508000 w 1312985"/>
              <a:gd name="connsiteY31" fmla="*/ 66989 h 1692589"/>
              <a:gd name="connsiteX32" fmla="*/ 523631 w 1312985"/>
              <a:gd name="connsiteY32" fmla="*/ 199851 h 1692589"/>
              <a:gd name="connsiteX33" fmla="*/ 539262 w 1312985"/>
              <a:gd name="connsiteY33" fmla="*/ 199851 h 1692589"/>
              <a:gd name="connsiteX34" fmla="*/ 562708 w 1312985"/>
              <a:gd name="connsiteY34" fmla="*/ 262374 h 1692589"/>
              <a:gd name="connsiteX35" fmla="*/ 578339 w 1312985"/>
              <a:gd name="connsiteY35" fmla="*/ 309266 h 1692589"/>
              <a:gd name="connsiteX36" fmla="*/ 586154 w 1312985"/>
              <a:gd name="connsiteY36" fmla="*/ 332712 h 1692589"/>
              <a:gd name="connsiteX37" fmla="*/ 593970 w 1312985"/>
              <a:gd name="connsiteY37" fmla="*/ 356158 h 1692589"/>
              <a:gd name="connsiteX38" fmla="*/ 617416 w 1312985"/>
              <a:gd name="connsiteY38" fmla="*/ 371789 h 1692589"/>
              <a:gd name="connsiteX39" fmla="*/ 648677 w 1312985"/>
              <a:gd name="connsiteY39" fmla="*/ 442127 h 1692589"/>
              <a:gd name="connsiteX40" fmla="*/ 656493 w 1312985"/>
              <a:gd name="connsiteY40" fmla="*/ 465574 h 1692589"/>
              <a:gd name="connsiteX41" fmla="*/ 664308 w 1312985"/>
              <a:gd name="connsiteY41" fmla="*/ 754743 h 1692589"/>
              <a:gd name="connsiteX42" fmla="*/ 680497 w 1312985"/>
              <a:gd name="connsiteY42" fmla="*/ 1577870 h 1692589"/>
              <a:gd name="connsiteX43" fmla="*/ 734647 w 1312985"/>
              <a:gd name="connsiteY43" fmla="*/ 1676958 h 1692589"/>
              <a:gd name="connsiteX44" fmla="*/ 758093 w 1312985"/>
              <a:gd name="connsiteY44" fmla="*/ 1684774 h 1692589"/>
              <a:gd name="connsiteX45" fmla="*/ 820616 w 1312985"/>
              <a:gd name="connsiteY45" fmla="*/ 1661327 h 1692589"/>
              <a:gd name="connsiteX46" fmla="*/ 828431 w 1312985"/>
              <a:gd name="connsiteY46" fmla="*/ 1630066 h 1692589"/>
              <a:gd name="connsiteX47" fmla="*/ 867508 w 1312985"/>
              <a:gd name="connsiteY47" fmla="*/ 1590989 h 1692589"/>
              <a:gd name="connsiteX48" fmla="*/ 883139 w 1312985"/>
              <a:gd name="connsiteY48" fmla="*/ 1544097 h 1692589"/>
              <a:gd name="connsiteX49" fmla="*/ 898770 w 1312985"/>
              <a:gd name="connsiteY49" fmla="*/ 1473758 h 1692589"/>
              <a:gd name="connsiteX50" fmla="*/ 922216 w 1312985"/>
              <a:gd name="connsiteY50" fmla="*/ 1426866 h 1692589"/>
              <a:gd name="connsiteX51" fmla="*/ 930031 w 1312985"/>
              <a:gd name="connsiteY51" fmla="*/ 1379974 h 1692589"/>
              <a:gd name="connsiteX52" fmla="*/ 953477 w 1312985"/>
              <a:gd name="connsiteY52" fmla="*/ 1364343 h 1692589"/>
              <a:gd name="connsiteX53" fmla="*/ 961293 w 1312985"/>
              <a:gd name="connsiteY53" fmla="*/ 1317451 h 1692589"/>
              <a:gd name="connsiteX54" fmla="*/ 976923 w 1312985"/>
              <a:gd name="connsiteY54" fmla="*/ 1473758 h 1692589"/>
              <a:gd name="connsiteX55" fmla="*/ 984739 w 1312985"/>
              <a:gd name="connsiteY55" fmla="*/ 1505020 h 1692589"/>
              <a:gd name="connsiteX56" fmla="*/ 1000370 w 1312985"/>
              <a:gd name="connsiteY56" fmla="*/ 1551912 h 1692589"/>
              <a:gd name="connsiteX57" fmla="*/ 1023816 w 1312985"/>
              <a:gd name="connsiteY57" fmla="*/ 1645697 h 1692589"/>
              <a:gd name="connsiteX58" fmla="*/ 1039447 w 1312985"/>
              <a:gd name="connsiteY58" fmla="*/ 1669143 h 1692589"/>
              <a:gd name="connsiteX59" fmla="*/ 1086339 w 1312985"/>
              <a:gd name="connsiteY59" fmla="*/ 1692589 h 1692589"/>
              <a:gd name="connsiteX60" fmla="*/ 1133231 w 1312985"/>
              <a:gd name="connsiteY60" fmla="*/ 1669143 h 1692589"/>
              <a:gd name="connsiteX61" fmla="*/ 1148862 w 1312985"/>
              <a:gd name="connsiteY61" fmla="*/ 1645697 h 1692589"/>
              <a:gd name="connsiteX62" fmla="*/ 1156677 w 1312985"/>
              <a:gd name="connsiteY62" fmla="*/ 1622251 h 1692589"/>
              <a:gd name="connsiteX63" fmla="*/ 1172308 w 1312985"/>
              <a:gd name="connsiteY63" fmla="*/ 1598804 h 1692589"/>
              <a:gd name="connsiteX64" fmla="*/ 1187939 w 1312985"/>
              <a:gd name="connsiteY64" fmla="*/ 1551912 h 1692589"/>
              <a:gd name="connsiteX65" fmla="*/ 1195754 w 1312985"/>
              <a:gd name="connsiteY65" fmla="*/ 1528466 h 1692589"/>
              <a:gd name="connsiteX66" fmla="*/ 1234831 w 1312985"/>
              <a:gd name="connsiteY66" fmla="*/ 1590989 h 1692589"/>
              <a:gd name="connsiteX67" fmla="*/ 1258277 w 1312985"/>
              <a:gd name="connsiteY67" fmla="*/ 1637881 h 1692589"/>
              <a:gd name="connsiteX68" fmla="*/ 1281723 w 1312985"/>
              <a:gd name="connsiteY68" fmla="*/ 1645697 h 1692589"/>
              <a:gd name="connsiteX69" fmla="*/ 1312985 w 1312985"/>
              <a:gd name="connsiteY69" fmla="*/ 1669143 h 1692589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56493 w 1312985"/>
              <a:gd name="connsiteY40" fmla="*/ 465574 h 1684774"/>
              <a:gd name="connsiteX41" fmla="*/ 664308 w 1312985"/>
              <a:gd name="connsiteY41" fmla="*/ 754743 h 1684774"/>
              <a:gd name="connsiteX42" fmla="*/ 680497 w 1312985"/>
              <a:gd name="connsiteY42" fmla="*/ 1577870 h 1684774"/>
              <a:gd name="connsiteX43" fmla="*/ 734647 w 1312985"/>
              <a:gd name="connsiteY43" fmla="*/ 1676958 h 1684774"/>
              <a:gd name="connsiteX44" fmla="*/ 758093 w 1312985"/>
              <a:gd name="connsiteY44" fmla="*/ 1684774 h 1684774"/>
              <a:gd name="connsiteX45" fmla="*/ 820616 w 1312985"/>
              <a:gd name="connsiteY45" fmla="*/ 1661327 h 1684774"/>
              <a:gd name="connsiteX46" fmla="*/ 828431 w 1312985"/>
              <a:gd name="connsiteY46" fmla="*/ 1630066 h 1684774"/>
              <a:gd name="connsiteX47" fmla="*/ 867508 w 1312985"/>
              <a:gd name="connsiteY47" fmla="*/ 1590989 h 1684774"/>
              <a:gd name="connsiteX48" fmla="*/ 883139 w 1312985"/>
              <a:gd name="connsiteY48" fmla="*/ 1544097 h 1684774"/>
              <a:gd name="connsiteX49" fmla="*/ 898770 w 1312985"/>
              <a:gd name="connsiteY49" fmla="*/ 1473758 h 1684774"/>
              <a:gd name="connsiteX50" fmla="*/ 922216 w 1312985"/>
              <a:gd name="connsiteY50" fmla="*/ 1426866 h 1684774"/>
              <a:gd name="connsiteX51" fmla="*/ 930031 w 1312985"/>
              <a:gd name="connsiteY51" fmla="*/ 1379974 h 1684774"/>
              <a:gd name="connsiteX52" fmla="*/ 953477 w 1312985"/>
              <a:gd name="connsiteY52" fmla="*/ 1364343 h 1684774"/>
              <a:gd name="connsiteX53" fmla="*/ 961293 w 1312985"/>
              <a:gd name="connsiteY53" fmla="*/ 1317451 h 1684774"/>
              <a:gd name="connsiteX54" fmla="*/ 976923 w 1312985"/>
              <a:gd name="connsiteY54" fmla="*/ 1473758 h 1684774"/>
              <a:gd name="connsiteX55" fmla="*/ 984739 w 1312985"/>
              <a:gd name="connsiteY55" fmla="*/ 1505020 h 1684774"/>
              <a:gd name="connsiteX56" fmla="*/ 1000370 w 1312985"/>
              <a:gd name="connsiteY56" fmla="*/ 1551912 h 1684774"/>
              <a:gd name="connsiteX57" fmla="*/ 1023816 w 1312985"/>
              <a:gd name="connsiteY57" fmla="*/ 1645697 h 1684774"/>
              <a:gd name="connsiteX58" fmla="*/ 1039447 w 1312985"/>
              <a:gd name="connsiteY58" fmla="*/ 1669143 h 1684774"/>
              <a:gd name="connsiteX59" fmla="*/ 1089967 w 1312985"/>
              <a:gd name="connsiteY59" fmla="*/ 1681704 h 1684774"/>
              <a:gd name="connsiteX60" fmla="*/ 1133231 w 1312985"/>
              <a:gd name="connsiteY60" fmla="*/ 1669143 h 1684774"/>
              <a:gd name="connsiteX61" fmla="*/ 1148862 w 1312985"/>
              <a:gd name="connsiteY61" fmla="*/ 1645697 h 1684774"/>
              <a:gd name="connsiteX62" fmla="*/ 1156677 w 1312985"/>
              <a:gd name="connsiteY62" fmla="*/ 1622251 h 1684774"/>
              <a:gd name="connsiteX63" fmla="*/ 1172308 w 1312985"/>
              <a:gd name="connsiteY63" fmla="*/ 1598804 h 1684774"/>
              <a:gd name="connsiteX64" fmla="*/ 1187939 w 1312985"/>
              <a:gd name="connsiteY64" fmla="*/ 1551912 h 1684774"/>
              <a:gd name="connsiteX65" fmla="*/ 1195754 w 1312985"/>
              <a:gd name="connsiteY65" fmla="*/ 1528466 h 1684774"/>
              <a:gd name="connsiteX66" fmla="*/ 1234831 w 1312985"/>
              <a:gd name="connsiteY66" fmla="*/ 1590989 h 1684774"/>
              <a:gd name="connsiteX67" fmla="*/ 1258277 w 1312985"/>
              <a:gd name="connsiteY67" fmla="*/ 1637881 h 1684774"/>
              <a:gd name="connsiteX68" fmla="*/ 1281723 w 1312985"/>
              <a:gd name="connsiteY68" fmla="*/ 1645697 h 1684774"/>
              <a:gd name="connsiteX69" fmla="*/ 1312985 w 1312985"/>
              <a:gd name="connsiteY69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56234 w 1312985"/>
              <a:gd name="connsiteY39" fmla="*/ 525254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49193 w 1312985"/>
              <a:gd name="connsiteY40" fmla="*/ 928555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41120 w 1312985"/>
              <a:gd name="connsiteY38" fmla="*/ 570596 h 1684774"/>
              <a:gd name="connsiteX39" fmla="*/ 649193 w 1312985"/>
              <a:gd name="connsiteY39" fmla="*/ 928555 h 1684774"/>
              <a:gd name="connsiteX40" fmla="*/ 680497 w 1312985"/>
              <a:gd name="connsiteY40" fmla="*/ 1577870 h 1684774"/>
              <a:gd name="connsiteX41" fmla="*/ 734647 w 1312985"/>
              <a:gd name="connsiteY41" fmla="*/ 1676958 h 1684774"/>
              <a:gd name="connsiteX42" fmla="*/ 758093 w 1312985"/>
              <a:gd name="connsiteY42" fmla="*/ 1684774 h 1684774"/>
              <a:gd name="connsiteX43" fmla="*/ 820616 w 1312985"/>
              <a:gd name="connsiteY43" fmla="*/ 1661327 h 1684774"/>
              <a:gd name="connsiteX44" fmla="*/ 828431 w 1312985"/>
              <a:gd name="connsiteY44" fmla="*/ 1630066 h 1684774"/>
              <a:gd name="connsiteX45" fmla="*/ 867508 w 1312985"/>
              <a:gd name="connsiteY45" fmla="*/ 1590989 h 1684774"/>
              <a:gd name="connsiteX46" fmla="*/ 883139 w 1312985"/>
              <a:gd name="connsiteY46" fmla="*/ 1544097 h 1684774"/>
              <a:gd name="connsiteX47" fmla="*/ 898770 w 1312985"/>
              <a:gd name="connsiteY47" fmla="*/ 1473758 h 1684774"/>
              <a:gd name="connsiteX48" fmla="*/ 922216 w 1312985"/>
              <a:gd name="connsiteY48" fmla="*/ 1426866 h 1684774"/>
              <a:gd name="connsiteX49" fmla="*/ 930031 w 1312985"/>
              <a:gd name="connsiteY49" fmla="*/ 1379974 h 1684774"/>
              <a:gd name="connsiteX50" fmla="*/ 953477 w 1312985"/>
              <a:gd name="connsiteY50" fmla="*/ 1364343 h 1684774"/>
              <a:gd name="connsiteX51" fmla="*/ 961293 w 1312985"/>
              <a:gd name="connsiteY51" fmla="*/ 1317451 h 1684774"/>
              <a:gd name="connsiteX52" fmla="*/ 976923 w 1312985"/>
              <a:gd name="connsiteY52" fmla="*/ 1473758 h 1684774"/>
              <a:gd name="connsiteX53" fmla="*/ 984739 w 1312985"/>
              <a:gd name="connsiteY53" fmla="*/ 1505020 h 1684774"/>
              <a:gd name="connsiteX54" fmla="*/ 1000370 w 1312985"/>
              <a:gd name="connsiteY54" fmla="*/ 1551912 h 1684774"/>
              <a:gd name="connsiteX55" fmla="*/ 1023816 w 1312985"/>
              <a:gd name="connsiteY55" fmla="*/ 1645697 h 1684774"/>
              <a:gd name="connsiteX56" fmla="*/ 1039447 w 1312985"/>
              <a:gd name="connsiteY56" fmla="*/ 1669143 h 1684774"/>
              <a:gd name="connsiteX57" fmla="*/ 1089967 w 1312985"/>
              <a:gd name="connsiteY57" fmla="*/ 1681704 h 1684774"/>
              <a:gd name="connsiteX58" fmla="*/ 1133231 w 1312985"/>
              <a:gd name="connsiteY58" fmla="*/ 1669143 h 1684774"/>
              <a:gd name="connsiteX59" fmla="*/ 1148862 w 1312985"/>
              <a:gd name="connsiteY59" fmla="*/ 1645697 h 1684774"/>
              <a:gd name="connsiteX60" fmla="*/ 1156677 w 1312985"/>
              <a:gd name="connsiteY60" fmla="*/ 1622251 h 1684774"/>
              <a:gd name="connsiteX61" fmla="*/ 1172308 w 1312985"/>
              <a:gd name="connsiteY61" fmla="*/ 1598804 h 1684774"/>
              <a:gd name="connsiteX62" fmla="*/ 1187939 w 1312985"/>
              <a:gd name="connsiteY62" fmla="*/ 1551912 h 1684774"/>
              <a:gd name="connsiteX63" fmla="*/ 1195754 w 1312985"/>
              <a:gd name="connsiteY63" fmla="*/ 1528466 h 1684774"/>
              <a:gd name="connsiteX64" fmla="*/ 1234831 w 1312985"/>
              <a:gd name="connsiteY64" fmla="*/ 1590989 h 1684774"/>
              <a:gd name="connsiteX65" fmla="*/ 1258277 w 1312985"/>
              <a:gd name="connsiteY65" fmla="*/ 1637881 h 1684774"/>
              <a:gd name="connsiteX66" fmla="*/ 1281723 w 1312985"/>
              <a:gd name="connsiteY66" fmla="*/ 1645697 h 1684774"/>
              <a:gd name="connsiteX67" fmla="*/ 1312985 w 1312985"/>
              <a:gd name="connsiteY67" fmla="*/ 1669143 h 168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312985" h="1684774">
                <a:moveTo>
                  <a:pt x="0" y="1676958"/>
                </a:moveTo>
                <a:cubicBezTo>
                  <a:pt x="47222" y="1594321"/>
                  <a:pt x="20731" y="1652141"/>
                  <a:pt x="39077" y="1590989"/>
                </a:cubicBezTo>
                <a:cubicBezTo>
                  <a:pt x="43811" y="1575208"/>
                  <a:pt x="54708" y="1544097"/>
                  <a:pt x="54708" y="1544097"/>
                </a:cubicBezTo>
                <a:cubicBezTo>
                  <a:pt x="57313" y="1523256"/>
                  <a:pt x="49402" y="1497975"/>
                  <a:pt x="62523" y="1481574"/>
                </a:cubicBezTo>
                <a:cubicBezTo>
                  <a:pt x="69428" y="1472943"/>
                  <a:pt x="74917" y="1505020"/>
                  <a:pt x="85970" y="1505020"/>
                </a:cubicBezTo>
                <a:cubicBezTo>
                  <a:pt x="94208" y="1505020"/>
                  <a:pt x="91180" y="1489389"/>
                  <a:pt x="93785" y="1481574"/>
                </a:cubicBezTo>
                <a:cubicBezTo>
                  <a:pt x="100344" y="1442219"/>
                  <a:pt x="104247" y="1411109"/>
                  <a:pt x="117231" y="1372158"/>
                </a:cubicBezTo>
                <a:lnTo>
                  <a:pt x="132862" y="1325266"/>
                </a:lnTo>
                <a:cubicBezTo>
                  <a:pt x="170635" y="1381925"/>
                  <a:pt x="131879" y="1334322"/>
                  <a:pt x="156308" y="1254927"/>
                </a:cubicBezTo>
                <a:cubicBezTo>
                  <a:pt x="158731" y="1247053"/>
                  <a:pt x="171939" y="1249717"/>
                  <a:pt x="179754" y="1247112"/>
                </a:cubicBezTo>
                <a:cubicBezTo>
                  <a:pt x="182359" y="1234086"/>
                  <a:pt x="184348" y="1220922"/>
                  <a:pt x="187570" y="1208035"/>
                </a:cubicBezTo>
                <a:cubicBezTo>
                  <a:pt x="189568" y="1200043"/>
                  <a:pt x="193598" y="1192631"/>
                  <a:pt x="195385" y="1184589"/>
                </a:cubicBezTo>
                <a:cubicBezTo>
                  <a:pt x="198822" y="1169120"/>
                  <a:pt x="199357" y="1153070"/>
                  <a:pt x="203200" y="1137697"/>
                </a:cubicBezTo>
                <a:cubicBezTo>
                  <a:pt x="212858" y="1099066"/>
                  <a:pt x="218291" y="1091884"/>
                  <a:pt x="234462" y="1059543"/>
                </a:cubicBezTo>
                <a:cubicBezTo>
                  <a:pt x="237067" y="1049122"/>
                  <a:pt x="232670" y="1033085"/>
                  <a:pt x="242277" y="1028281"/>
                </a:cubicBezTo>
                <a:cubicBezTo>
                  <a:pt x="249645" y="1024597"/>
                  <a:pt x="248477" y="1059805"/>
                  <a:pt x="250093" y="1051727"/>
                </a:cubicBezTo>
                <a:cubicBezTo>
                  <a:pt x="279892" y="902734"/>
                  <a:pt x="242979" y="994680"/>
                  <a:pt x="265723" y="918866"/>
                </a:cubicBezTo>
                <a:cubicBezTo>
                  <a:pt x="270457" y="903085"/>
                  <a:pt x="281354" y="871974"/>
                  <a:pt x="281354" y="871974"/>
                </a:cubicBezTo>
                <a:cubicBezTo>
                  <a:pt x="283959" y="830292"/>
                  <a:pt x="284798" y="788461"/>
                  <a:pt x="289170" y="746927"/>
                </a:cubicBezTo>
                <a:cubicBezTo>
                  <a:pt x="290032" y="738734"/>
                  <a:pt x="296123" y="731674"/>
                  <a:pt x="296985" y="723481"/>
                </a:cubicBezTo>
                <a:cubicBezTo>
                  <a:pt x="301357" y="681947"/>
                  <a:pt x="301715" y="640084"/>
                  <a:pt x="304800" y="598435"/>
                </a:cubicBezTo>
                <a:cubicBezTo>
                  <a:pt x="307659" y="559841"/>
                  <a:pt x="316506" y="453906"/>
                  <a:pt x="328247" y="418681"/>
                </a:cubicBezTo>
                <a:lnTo>
                  <a:pt x="343877" y="371789"/>
                </a:lnTo>
                <a:cubicBezTo>
                  <a:pt x="346482" y="363974"/>
                  <a:pt x="349695" y="356335"/>
                  <a:pt x="351693" y="348343"/>
                </a:cubicBezTo>
                <a:cubicBezTo>
                  <a:pt x="355658" y="332481"/>
                  <a:pt x="362625" y="326990"/>
                  <a:pt x="367323" y="293635"/>
                </a:cubicBezTo>
                <a:cubicBezTo>
                  <a:pt x="372021" y="260280"/>
                  <a:pt x="361552" y="203206"/>
                  <a:pt x="379884" y="148213"/>
                </a:cubicBezTo>
                <a:cubicBezTo>
                  <a:pt x="398484" y="204017"/>
                  <a:pt x="396319" y="211367"/>
                  <a:pt x="433475" y="236137"/>
                </a:cubicBezTo>
                <a:cubicBezTo>
                  <a:pt x="438563" y="190344"/>
                  <a:pt x="441383" y="192221"/>
                  <a:pt x="445477" y="176404"/>
                </a:cubicBezTo>
                <a:cubicBezTo>
                  <a:pt x="449571" y="160587"/>
                  <a:pt x="452827" y="154028"/>
                  <a:pt x="458037" y="141235"/>
                </a:cubicBezTo>
                <a:cubicBezTo>
                  <a:pt x="463247" y="128442"/>
                  <a:pt x="472169" y="106501"/>
                  <a:pt x="476739" y="99646"/>
                </a:cubicBezTo>
                <a:lnTo>
                  <a:pt x="488742" y="0"/>
                </a:lnTo>
                <a:cubicBezTo>
                  <a:pt x="493952" y="7815"/>
                  <a:pt x="502185" y="33681"/>
                  <a:pt x="508000" y="66989"/>
                </a:cubicBezTo>
                <a:cubicBezTo>
                  <a:pt x="513815" y="100297"/>
                  <a:pt x="522395" y="182544"/>
                  <a:pt x="523631" y="199851"/>
                </a:cubicBezTo>
                <a:cubicBezTo>
                  <a:pt x="536137" y="162335"/>
                  <a:pt x="532749" y="189431"/>
                  <a:pt x="539262" y="199851"/>
                </a:cubicBezTo>
                <a:cubicBezTo>
                  <a:pt x="545775" y="210271"/>
                  <a:pt x="556195" y="244138"/>
                  <a:pt x="562708" y="262374"/>
                </a:cubicBezTo>
                <a:cubicBezTo>
                  <a:pt x="569221" y="280610"/>
                  <a:pt x="573129" y="293635"/>
                  <a:pt x="578339" y="309266"/>
                </a:cubicBezTo>
                <a:lnTo>
                  <a:pt x="586154" y="332712"/>
                </a:lnTo>
                <a:cubicBezTo>
                  <a:pt x="588759" y="340527"/>
                  <a:pt x="587115" y="351588"/>
                  <a:pt x="593970" y="356158"/>
                </a:cubicBezTo>
                <a:lnTo>
                  <a:pt x="641120" y="570596"/>
                </a:lnTo>
                <a:cubicBezTo>
                  <a:pt x="643811" y="647092"/>
                  <a:pt x="642630" y="760676"/>
                  <a:pt x="649193" y="928555"/>
                </a:cubicBezTo>
                <a:cubicBezTo>
                  <a:pt x="655756" y="1096434"/>
                  <a:pt x="666255" y="1453136"/>
                  <a:pt x="680497" y="1577870"/>
                </a:cubicBezTo>
                <a:cubicBezTo>
                  <a:pt x="694739" y="1702604"/>
                  <a:pt x="722924" y="1673050"/>
                  <a:pt x="734647" y="1676958"/>
                </a:cubicBezTo>
                <a:lnTo>
                  <a:pt x="758093" y="1684774"/>
                </a:lnTo>
                <a:cubicBezTo>
                  <a:pt x="775106" y="1681371"/>
                  <a:pt x="808232" y="1679903"/>
                  <a:pt x="820616" y="1661327"/>
                </a:cubicBezTo>
                <a:cubicBezTo>
                  <a:pt x="826574" y="1652390"/>
                  <a:pt x="824200" y="1639939"/>
                  <a:pt x="828431" y="1630066"/>
                </a:cubicBezTo>
                <a:cubicBezTo>
                  <a:pt x="838851" y="1605752"/>
                  <a:pt x="846668" y="1604883"/>
                  <a:pt x="867508" y="1590989"/>
                </a:cubicBezTo>
                <a:cubicBezTo>
                  <a:pt x="872718" y="1575358"/>
                  <a:pt x="880430" y="1560349"/>
                  <a:pt x="883139" y="1544097"/>
                </a:cubicBezTo>
                <a:cubicBezTo>
                  <a:pt x="886142" y="1526079"/>
                  <a:pt x="889148" y="1493002"/>
                  <a:pt x="898770" y="1473758"/>
                </a:cubicBezTo>
                <a:cubicBezTo>
                  <a:pt x="929071" y="1413157"/>
                  <a:pt x="902570" y="1485799"/>
                  <a:pt x="922216" y="1426866"/>
                </a:cubicBezTo>
                <a:cubicBezTo>
                  <a:pt x="924821" y="1411235"/>
                  <a:pt x="922944" y="1394147"/>
                  <a:pt x="930031" y="1379974"/>
                </a:cubicBezTo>
                <a:cubicBezTo>
                  <a:pt x="934232" y="1371573"/>
                  <a:pt x="949276" y="1372744"/>
                  <a:pt x="953477" y="1364343"/>
                </a:cubicBezTo>
                <a:cubicBezTo>
                  <a:pt x="960564" y="1350170"/>
                  <a:pt x="958688" y="1333082"/>
                  <a:pt x="961293" y="1317451"/>
                </a:cubicBezTo>
                <a:cubicBezTo>
                  <a:pt x="984472" y="1386992"/>
                  <a:pt x="961431" y="1311092"/>
                  <a:pt x="976923" y="1473758"/>
                </a:cubicBezTo>
                <a:cubicBezTo>
                  <a:pt x="977941" y="1484451"/>
                  <a:pt x="981652" y="1494732"/>
                  <a:pt x="984739" y="1505020"/>
                </a:cubicBezTo>
                <a:cubicBezTo>
                  <a:pt x="989474" y="1520801"/>
                  <a:pt x="1000370" y="1551912"/>
                  <a:pt x="1000370" y="1551912"/>
                </a:cubicBezTo>
                <a:cubicBezTo>
                  <a:pt x="1004276" y="1575352"/>
                  <a:pt x="1010054" y="1625055"/>
                  <a:pt x="1023816" y="1645697"/>
                </a:cubicBezTo>
                <a:cubicBezTo>
                  <a:pt x="1029026" y="1653512"/>
                  <a:pt x="1028422" y="1663142"/>
                  <a:pt x="1039447" y="1669143"/>
                </a:cubicBezTo>
                <a:cubicBezTo>
                  <a:pt x="1050472" y="1675144"/>
                  <a:pt x="1070897" y="1675347"/>
                  <a:pt x="1089967" y="1681704"/>
                </a:cubicBezTo>
                <a:cubicBezTo>
                  <a:pt x="1109037" y="1675347"/>
                  <a:pt x="1123415" y="1675144"/>
                  <a:pt x="1133231" y="1669143"/>
                </a:cubicBezTo>
                <a:cubicBezTo>
                  <a:pt x="1143047" y="1663142"/>
                  <a:pt x="1143652" y="1653512"/>
                  <a:pt x="1148862" y="1645697"/>
                </a:cubicBezTo>
                <a:cubicBezTo>
                  <a:pt x="1151467" y="1637882"/>
                  <a:pt x="1152993" y="1629619"/>
                  <a:pt x="1156677" y="1622251"/>
                </a:cubicBezTo>
                <a:cubicBezTo>
                  <a:pt x="1160878" y="1613849"/>
                  <a:pt x="1168493" y="1607388"/>
                  <a:pt x="1172308" y="1598804"/>
                </a:cubicBezTo>
                <a:cubicBezTo>
                  <a:pt x="1179000" y="1583748"/>
                  <a:pt x="1182729" y="1567543"/>
                  <a:pt x="1187939" y="1551912"/>
                </a:cubicBezTo>
                <a:lnTo>
                  <a:pt x="1195754" y="1528466"/>
                </a:lnTo>
                <a:cubicBezTo>
                  <a:pt x="1214355" y="1584269"/>
                  <a:pt x="1197676" y="1566219"/>
                  <a:pt x="1234831" y="1590989"/>
                </a:cubicBezTo>
                <a:cubicBezTo>
                  <a:pt x="1239979" y="1606433"/>
                  <a:pt x="1244506" y="1626864"/>
                  <a:pt x="1258277" y="1637881"/>
                </a:cubicBezTo>
                <a:cubicBezTo>
                  <a:pt x="1264710" y="1643027"/>
                  <a:pt x="1274355" y="1642013"/>
                  <a:pt x="1281723" y="1645697"/>
                </a:cubicBezTo>
                <a:cubicBezTo>
                  <a:pt x="1299403" y="1654537"/>
                  <a:pt x="1301993" y="1658150"/>
                  <a:pt x="1312985" y="1669143"/>
                </a:cubicBezTo>
              </a:path>
            </a:pathLst>
          </a:custGeom>
          <a:solidFill>
            <a:srgbClr val="A94000">
              <a:alpha val="91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9CE6607-EF57-12AA-D280-D2F62F7C1C5C}"/>
              </a:ext>
            </a:extLst>
          </p:cNvPr>
          <p:cNvCxnSpPr>
            <a:cxnSpLocks/>
          </p:cNvCxnSpPr>
          <p:nvPr/>
        </p:nvCxnSpPr>
        <p:spPr>
          <a:xfrm flipH="1">
            <a:off x="5262231" y="5346285"/>
            <a:ext cx="151471" cy="23770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CF0FCC0-DCF6-A41C-C545-CF842B4BE2D6}"/>
              </a:ext>
            </a:extLst>
          </p:cNvPr>
          <p:cNvCxnSpPr>
            <a:cxnSpLocks/>
          </p:cNvCxnSpPr>
          <p:nvPr/>
        </p:nvCxnSpPr>
        <p:spPr>
          <a:xfrm>
            <a:off x="5995933" y="5801989"/>
            <a:ext cx="279827" cy="413199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22">
            <a:extLst>
              <a:ext uri="{FF2B5EF4-FFF2-40B4-BE49-F238E27FC236}">
                <a16:creationId xmlns:a16="http://schemas.microsoft.com/office/drawing/2014/main" id="{067FEB6E-6080-7286-1A59-67E49D2EDA29}"/>
              </a:ext>
            </a:extLst>
          </p:cNvPr>
          <p:cNvSpPr txBox="1"/>
          <p:nvPr/>
        </p:nvSpPr>
        <p:spPr>
          <a:xfrm>
            <a:off x="5300507" y="5166817"/>
            <a:ext cx="817853" cy="241476"/>
          </a:xfrm>
          <a:prstGeom prst="rect">
            <a:avLst/>
          </a:prstGeom>
          <a:solidFill>
            <a:srgbClr val="AA4000"/>
          </a:solidFill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determinate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50F7FE2B-C792-C309-3256-DB259B48CD4D}"/>
              </a:ext>
            </a:extLst>
          </p:cNvPr>
          <p:cNvSpPr txBox="1"/>
          <p:nvPr/>
        </p:nvSpPr>
        <p:spPr>
          <a:xfrm>
            <a:off x="5529384" y="3716194"/>
            <a:ext cx="875561" cy="24147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Reproduction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5831A1-8685-FA90-FC1C-F066A47A3CFD}"/>
              </a:ext>
            </a:extLst>
          </p:cNvPr>
          <p:cNvSpPr/>
          <p:nvPr/>
        </p:nvSpPr>
        <p:spPr>
          <a:xfrm>
            <a:off x="2918525" y="1268160"/>
            <a:ext cx="5266267" cy="5589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BF29C2B6-82D8-772C-3D44-B5B4B7FEA117}"/>
              </a:ext>
            </a:extLst>
          </p:cNvPr>
          <p:cNvGrpSpPr/>
          <p:nvPr/>
        </p:nvGrpSpPr>
        <p:grpSpPr>
          <a:xfrm>
            <a:off x="4109316" y="1236643"/>
            <a:ext cx="3193075" cy="400142"/>
            <a:chOff x="4035315" y="1707064"/>
            <a:chExt cx="3193075" cy="400142"/>
          </a:xfrm>
        </p:grpSpPr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3704A9D9-C6B0-A4A8-84D2-077187B9BC08}"/>
                </a:ext>
              </a:extLst>
            </p:cNvPr>
            <p:cNvSpPr txBox="1"/>
            <p:nvPr/>
          </p:nvSpPr>
          <p:spPr>
            <a:xfrm>
              <a:off x="5333166" y="1865730"/>
              <a:ext cx="410690" cy="2414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Year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0AFE3BE-5297-0B1A-EFAA-F539ED3C95C8}"/>
                </a:ext>
              </a:extLst>
            </p:cNvPr>
            <p:cNvGrpSpPr/>
            <p:nvPr/>
          </p:nvGrpSpPr>
          <p:grpSpPr>
            <a:xfrm>
              <a:off x="4035315" y="1707064"/>
              <a:ext cx="3193075" cy="241476"/>
              <a:chOff x="4035315" y="1721352"/>
              <a:chExt cx="3193075" cy="241476"/>
            </a:xfrm>
          </p:grpSpPr>
          <p:sp>
            <p:nvSpPr>
              <p:cNvPr id="45" name="TextBox 22">
                <a:extLst>
                  <a:ext uri="{FF2B5EF4-FFF2-40B4-BE49-F238E27FC236}">
                    <a16:creationId xmlns:a16="http://schemas.microsoft.com/office/drawing/2014/main" id="{FAEE48D2-3523-340F-C585-93306255B743}"/>
                  </a:ext>
                </a:extLst>
              </p:cNvPr>
              <p:cNvSpPr txBox="1"/>
              <p:nvPr/>
            </p:nvSpPr>
            <p:spPr>
              <a:xfrm>
                <a:off x="4035315" y="1721352"/>
                <a:ext cx="34977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Jan</a:t>
                </a:r>
              </a:p>
            </p:txBody>
          </p:sp>
          <p:sp>
            <p:nvSpPr>
              <p:cNvPr id="46" name="TextBox 22">
                <a:extLst>
                  <a:ext uri="{FF2B5EF4-FFF2-40B4-BE49-F238E27FC236}">
                    <a16:creationId xmlns:a16="http://schemas.microsoft.com/office/drawing/2014/main" id="{083DEFDC-0FCD-EAB2-1C7E-287346AAE5B5}"/>
                  </a:ext>
                </a:extLst>
              </p:cNvPr>
              <p:cNvSpPr txBox="1"/>
              <p:nvPr/>
            </p:nvSpPr>
            <p:spPr>
              <a:xfrm>
                <a:off x="5291659" y="1721352"/>
                <a:ext cx="35618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Jun</a:t>
                </a:r>
              </a:p>
            </p:txBody>
          </p:sp>
          <p:sp>
            <p:nvSpPr>
              <p:cNvPr id="52" name="TextBox 22">
                <a:extLst>
                  <a:ext uri="{FF2B5EF4-FFF2-40B4-BE49-F238E27FC236}">
                    <a16:creationId xmlns:a16="http://schemas.microsoft.com/office/drawing/2014/main" id="{32959F0B-CC8D-4733-76D4-FF2E3457A761}"/>
                  </a:ext>
                </a:extLst>
              </p:cNvPr>
              <p:cNvSpPr txBox="1"/>
              <p:nvPr/>
            </p:nvSpPr>
            <p:spPr>
              <a:xfrm>
                <a:off x="6071928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Sep</a:t>
                </a:r>
              </a:p>
            </p:txBody>
          </p:sp>
          <p:sp>
            <p:nvSpPr>
              <p:cNvPr id="60" name="TextBox 22">
                <a:extLst>
                  <a:ext uri="{FF2B5EF4-FFF2-40B4-BE49-F238E27FC236}">
                    <a16:creationId xmlns:a16="http://schemas.microsoft.com/office/drawing/2014/main" id="{9EA8D460-58DA-3EE7-69E3-7BF66F35BA80}"/>
                  </a:ext>
                </a:extLst>
              </p:cNvPr>
              <p:cNvSpPr txBox="1"/>
              <p:nvPr/>
            </p:nvSpPr>
            <p:spPr>
              <a:xfrm>
                <a:off x="6851363" y="1721352"/>
                <a:ext cx="37702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Dec</a:t>
                </a:r>
              </a:p>
            </p:txBody>
          </p:sp>
          <p:sp>
            <p:nvSpPr>
              <p:cNvPr id="98" name="TextBox 22">
                <a:extLst>
                  <a:ext uri="{FF2B5EF4-FFF2-40B4-BE49-F238E27FC236}">
                    <a16:creationId xmlns:a16="http://schemas.microsoft.com/office/drawing/2014/main" id="{076CD46E-2051-E106-D5CB-74A2B68A9867}"/>
                  </a:ext>
                </a:extLst>
              </p:cNvPr>
              <p:cNvSpPr txBox="1"/>
              <p:nvPr/>
            </p:nvSpPr>
            <p:spPr>
              <a:xfrm>
                <a:off x="4272104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Feb</a:t>
                </a:r>
              </a:p>
            </p:txBody>
          </p:sp>
          <p:sp>
            <p:nvSpPr>
              <p:cNvPr id="101" name="TextBox 22">
                <a:extLst>
                  <a:ext uri="{FF2B5EF4-FFF2-40B4-BE49-F238E27FC236}">
                    <a16:creationId xmlns:a16="http://schemas.microsoft.com/office/drawing/2014/main" id="{924BDCC4-3214-41EC-F169-FBBF0DEE00E1}"/>
                  </a:ext>
                </a:extLst>
              </p:cNvPr>
              <p:cNvSpPr txBox="1"/>
              <p:nvPr/>
            </p:nvSpPr>
            <p:spPr>
              <a:xfrm>
                <a:off x="4768927" y="1721352"/>
                <a:ext cx="36580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Apr</a:t>
                </a:r>
              </a:p>
            </p:txBody>
          </p:sp>
          <p:sp>
            <p:nvSpPr>
              <p:cNvPr id="102" name="TextBox 22">
                <a:extLst>
                  <a:ext uri="{FF2B5EF4-FFF2-40B4-BE49-F238E27FC236}">
                    <a16:creationId xmlns:a16="http://schemas.microsoft.com/office/drawing/2014/main" id="{D388402D-8EB9-6D84-BF0E-616330A227D8}"/>
                  </a:ext>
                </a:extLst>
              </p:cNvPr>
              <p:cNvSpPr txBox="1"/>
              <p:nvPr/>
            </p:nvSpPr>
            <p:spPr>
              <a:xfrm>
                <a:off x="5004622" y="1721352"/>
                <a:ext cx="405880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May</a:t>
                </a:r>
              </a:p>
            </p:txBody>
          </p:sp>
          <p:sp>
            <p:nvSpPr>
              <p:cNvPr id="103" name="TextBox 22">
                <a:extLst>
                  <a:ext uri="{FF2B5EF4-FFF2-40B4-BE49-F238E27FC236}">
                    <a16:creationId xmlns:a16="http://schemas.microsoft.com/office/drawing/2014/main" id="{ADCDF6C5-04BB-8111-31E1-F56926F22C2A}"/>
                  </a:ext>
                </a:extLst>
              </p:cNvPr>
              <p:cNvSpPr txBox="1"/>
              <p:nvPr/>
            </p:nvSpPr>
            <p:spPr>
              <a:xfrm>
                <a:off x="4508093" y="1721352"/>
                <a:ext cx="39305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Mar</a:t>
                </a:r>
              </a:p>
            </p:txBody>
          </p:sp>
          <p:sp>
            <p:nvSpPr>
              <p:cNvPr id="107" name="TextBox 22">
                <a:extLst>
                  <a:ext uri="{FF2B5EF4-FFF2-40B4-BE49-F238E27FC236}">
                    <a16:creationId xmlns:a16="http://schemas.microsoft.com/office/drawing/2014/main" id="{3BAE0163-EB84-3EE6-23E6-5503906C379B}"/>
                  </a:ext>
                </a:extLst>
              </p:cNvPr>
              <p:cNvSpPr txBox="1"/>
              <p:nvPr/>
            </p:nvSpPr>
            <p:spPr>
              <a:xfrm>
                <a:off x="5804019" y="1721352"/>
                <a:ext cx="380232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Aug</a:t>
                </a:r>
              </a:p>
            </p:txBody>
          </p:sp>
          <p:sp>
            <p:nvSpPr>
              <p:cNvPr id="108" name="TextBox 22">
                <a:extLst>
                  <a:ext uri="{FF2B5EF4-FFF2-40B4-BE49-F238E27FC236}">
                    <a16:creationId xmlns:a16="http://schemas.microsoft.com/office/drawing/2014/main" id="{FCFFD168-ABEF-6C93-6C39-78E24CC531A1}"/>
                  </a:ext>
                </a:extLst>
              </p:cNvPr>
              <p:cNvSpPr txBox="1"/>
              <p:nvPr/>
            </p:nvSpPr>
            <p:spPr>
              <a:xfrm>
                <a:off x="6334288" y="1721352"/>
                <a:ext cx="36099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Oct</a:t>
                </a:r>
              </a:p>
            </p:txBody>
          </p:sp>
          <p:sp>
            <p:nvSpPr>
              <p:cNvPr id="109" name="TextBox 22">
                <a:extLst>
                  <a:ext uri="{FF2B5EF4-FFF2-40B4-BE49-F238E27FC236}">
                    <a16:creationId xmlns:a16="http://schemas.microsoft.com/office/drawing/2014/main" id="{B36F9939-7E58-35D5-5992-3E80E2B6E331}"/>
                  </a:ext>
                </a:extLst>
              </p:cNvPr>
              <p:cNvSpPr txBox="1"/>
              <p:nvPr/>
            </p:nvSpPr>
            <p:spPr>
              <a:xfrm>
                <a:off x="6582346" y="1721352"/>
                <a:ext cx="386644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Nov</a:t>
                </a:r>
              </a:p>
            </p:txBody>
          </p:sp>
          <p:sp>
            <p:nvSpPr>
              <p:cNvPr id="110" name="TextBox 22">
                <a:extLst>
                  <a:ext uri="{FF2B5EF4-FFF2-40B4-BE49-F238E27FC236}">
                    <a16:creationId xmlns:a16="http://schemas.microsoft.com/office/drawing/2014/main" id="{023A6C77-C53D-B44B-B92D-8FB8B0BCF005}"/>
                  </a:ext>
                </a:extLst>
              </p:cNvPr>
              <p:cNvSpPr txBox="1"/>
              <p:nvPr/>
            </p:nvSpPr>
            <p:spPr>
              <a:xfrm>
                <a:off x="5572285" y="1721352"/>
                <a:ext cx="31931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Jul</a:t>
                </a:r>
              </a:p>
            </p:txBody>
          </p:sp>
        </p:grpSp>
      </p:grp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8C9FCB23-9F4E-ED79-6986-2C6B617DC9FA}"/>
              </a:ext>
            </a:extLst>
          </p:cNvPr>
          <p:cNvCxnSpPr>
            <a:cxnSpLocks/>
          </p:cNvCxnSpPr>
          <p:nvPr/>
        </p:nvCxnSpPr>
        <p:spPr>
          <a:xfrm flipV="1">
            <a:off x="4203771" y="124481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Left-Right Arrow 120">
            <a:extLst>
              <a:ext uri="{FF2B5EF4-FFF2-40B4-BE49-F238E27FC236}">
                <a16:creationId xmlns:a16="http://schemas.microsoft.com/office/drawing/2014/main" id="{AF36E7FD-B5A7-EDC0-FEA9-CCF3C0F70759}"/>
              </a:ext>
            </a:extLst>
          </p:cNvPr>
          <p:cNvSpPr/>
          <p:nvPr/>
        </p:nvSpPr>
        <p:spPr>
          <a:xfrm rot="16200000">
            <a:off x="7186850" y="1096999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2" name="TextBox 22">
            <a:extLst>
              <a:ext uri="{FF2B5EF4-FFF2-40B4-BE49-F238E27FC236}">
                <a16:creationId xmlns:a16="http://schemas.microsoft.com/office/drawing/2014/main" id="{127598DA-1258-A992-461A-8F5F46AE0398}"/>
              </a:ext>
            </a:extLst>
          </p:cNvPr>
          <p:cNvSpPr txBox="1"/>
          <p:nvPr/>
        </p:nvSpPr>
        <p:spPr>
          <a:xfrm rot="16200000">
            <a:off x="7418176" y="1158782"/>
            <a:ext cx="169950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External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(climatic envelope)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1460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159BB644-56CC-9AF0-12BF-D1D544B4DD4E}"/>
              </a:ext>
            </a:extLst>
          </p:cNvPr>
          <p:cNvGrpSpPr/>
          <p:nvPr/>
        </p:nvGrpSpPr>
        <p:grpSpPr>
          <a:xfrm>
            <a:off x="4744776" y="4842757"/>
            <a:ext cx="1864380" cy="1593437"/>
            <a:chOff x="1633585" y="7104533"/>
            <a:chExt cx="2380189" cy="2124164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0DC552C-5D7C-7DB7-AD7C-6999D8781FDE}"/>
                </a:ext>
              </a:extLst>
            </p:cNvPr>
            <p:cNvSpPr/>
            <p:nvPr/>
          </p:nvSpPr>
          <p:spPr>
            <a:xfrm>
              <a:off x="1633585" y="7109061"/>
              <a:ext cx="926800" cy="2119636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F172138E-56E6-BDD3-E6D9-9BE28988AE8B}"/>
                </a:ext>
              </a:extLst>
            </p:cNvPr>
            <p:cNvSpPr/>
            <p:nvPr/>
          </p:nvSpPr>
          <p:spPr>
            <a:xfrm>
              <a:off x="3337128" y="7104533"/>
              <a:ext cx="676646" cy="2124162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4521007-513E-275C-61E3-801F0CF82DB9}"/>
                </a:ext>
              </a:extLst>
            </p:cNvPr>
            <p:cNvSpPr/>
            <p:nvPr/>
          </p:nvSpPr>
          <p:spPr>
            <a:xfrm>
              <a:off x="2670242" y="7113023"/>
              <a:ext cx="108831" cy="2112708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89E111B-DC87-8D2E-E064-D0E732BCC7D7}"/>
                </a:ext>
              </a:extLst>
            </p:cNvPr>
            <p:cNvSpPr/>
            <p:nvPr/>
          </p:nvSpPr>
          <p:spPr>
            <a:xfrm>
              <a:off x="2894053" y="7143174"/>
              <a:ext cx="135738" cy="2082285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D040F14-8045-FA4F-17B9-E1EA486A889E}"/>
              </a:ext>
            </a:extLst>
          </p:cNvPr>
          <p:cNvSpPr/>
          <p:nvPr/>
        </p:nvSpPr>
        <p:spPr>
          <a:xfrm>
            <a:off x="4203771" y="1"/>
            <a:ext cx="3096507" cy="49710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0B2B51-6DCB-1530-4D47-705F29926E8C}"/>
              </a:ext>
            </a:extLst>
          </p:cNvPr>
          <p:cNvSpPr/>
          <p:nvPr/>
        </p:nvSpPr>
        <p:spPr>
          <a:xfrm>
            <a:off x="4213438" y="3708656"/>
            <a:ext cx="689470" cy="27253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3CD4CB-4F23-33E8-D181-E6D9B4EE281B}"/>
              </a:ext>
            </a:extLst>
          </p:cNvPr>
          <p:cNvSpPr/>
          <p:nvPr/>
        </p:nvSpPr>
        <p:spPr>
          <a:xfrm>
            <a:off x="5457308" y="1259760"/>
            <a:ext cx="98913" cy="517469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46EAA3-AFF1-BE86-AD05-5BEC1571B54B}"/>
              </a:ext>
            </a:extLst>
          </p:cNvPr>
          <p:cNvSpPr/>
          <p:nvPr/>
        </p:nvSpPr>
        <p:spPr>
          <a:xfrm>
            <a:off x="5839663" y="1259760"/>
            <a:ext cx="238462" cy="51802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CF017F9-A406-821E-E795-EE4DE42EBA09}"/>
              </a:ext>
            </a:extLst>
          </p:cNvPr>
          <p:cNvGrpSpPr/>
          <p:nvPr/>
        </p:nvGrpSpPr>
        <p:grpSpPr>
          <a:xfrm>
            <a:off x="4209593" y="196454"/>
            <a:ext cx="3090685" cy="3499218"/>
            <a:chOff x="632970" y="1209124"/>
            <a:chExt cx="4464323" cy="5069922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8600897-8514-1760-5C83-09994547ACFF}"/>
                </a:ext>
              </a:extLst>
            </p:cNvPr>
            <p:cNvSpPr/>
            <p:nvPr/>
          </p:nvSpPr>
          <p:spPr>
            <a:xfrm>
              <a:off x="4236563" y="1209124"/>
              <a:ext cx="280171" cy="505275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80AD4AA-4EF1-EF09-1AB5-D5FC4ED757FD}"/>
                </a:ext>
              </a:extLst>
            </p:cNvPr>
            <p:cNvSpPr/>
            <p:nvPr/>
          </p:nvSpPr>
          <p:spPr>
            <a:xfrm>
              <a:off x="632970" y="1209505"/>
              <a:ext cx="628874" cy="506954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D405DD-CF86-D016-F3B6-9AE06A373C4D}"/>
                </a:ext>
              </a:extLst>
            </p:cNvPr>
            <p:cNvSpPr/>
            <p:nvPr/>
          </p:nvSpPr>
          <p:spPr>
            <a:xfrm>
              <a:off x="1325598" y="1213209"/>
              <a:ext cx="80416" cy="505161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B720496-01DB-116D-F2C8-39BB29DC134F}"/>
                </a:ext>
              </a:extLst>
            </p:cNvPr>
            <p:cNvSpPr/>
            <p:nvPr/>
          </p:nvSpPr>
          <p:spPr>
            <a:xfrm>
              <a:off x="4726624" y="1211666"/>
              <a:ext cx="370669" cy="5046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13" name="Gerade Verbindung 82">
            <a:extLst>
              <a:ext uri="{FF2B5EF4-FFF2-40B4-BE49-F238E27FC236}">
                <a16:creationId xmlns:a16="http://schemas.microsoft.com/office/drawing/2014/main" id="{9F69DEF0-6DFC-0805-3536-3291BC72286F}"/>
              </a:ext>
            </a:extLst>
          </p:cNvPr>
          <p:cNvCxnSpPr>
            <a:cxnSpLocks/>
          </p:cNvCxnSpPr>
          <p:nvPr/>
        </p:nvCxnSpPr>
        <p:spPr>
          <a:xfrm flipV="1">
            <a:off x="4203771" y="1479438"/>
            <a:ext cx="0" cy="100105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934F3A60-974E-969A-55CB-BFEA0D83CFBB}"/>
              </a:ext>
            </a:extLst>
          </p:cNvPr>
          <p:cNvSpPr/>
          <p:nvPr/>
        </p:nvSpPr>
        <p:spPr>
          <a:xfrm>
            <a:off x="5643980" y="196454"/>
            <a:ext cx="89141" cy="62380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4" name="Gerade Verbindung 83">
            <a:extLst>
              <a:ext uri="{FF2B5EF4-FFF2-40B4-BE49-F238E27FC236}">
                <a16:creationId xmlns:a16="http://schemas.microsoft.com/office/drawing/2014/main" id="{473C819A-4665-D421-CE2E-F2940B4590F9}"/>
              </a:ext>
            </a:extLst>
          </p:cNvPr>
          <p:cNvCxnSpPr>
            <a:cxnSpLocks/>
          </p:cNvCxnSpPr>
          <p:nvPr/>
        </p:nvCxnSpPr>
        <p:spPr>
          <a:xfrm flipV="1">
            <a:off x="4203771" y="246825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22">
            <a:extLst>
              <a:ext uri="{FF2B5EF4-FFF2-40B4-BE49-F238E27FC236}">
                <a16:creationId xmlns:a16="http://schemas.microsoft.com/office/drawing/2014/main" id="{B610F71C-51B5-9B20-09A5-08CCAC2BF6A0}"/>
              </a:ext>
            </a:extLst>
          </p:cNvPr>
          <p:cNvSpPr txBox="1"/>
          <p:nvPr/>
        </p:nvSpPr>
        <p:spPr>
          <a:xfrm>
            <a:off x="5483203" y="6600284"/>
            <a:ext cx="41069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Year</a:t>
            </a: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319D0736-9042-B6DC-1706-58CAF8DEC493}"/>
              </a:ext>
            </a:extLst>
          </p:cNvPr>
          <p:cNvSpPr txBox="1"/>
          <p:nvPr/>
        </p:nvSpPr>
        <p:spPr>
          <a:xfrm rot="16200000">
            <a:off x="3654440" y="5724541"/>
            <a:ext cx="80342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298EB1D-9300-4854-048C-8932B6C6A029}"/>
              </a:ext>
            </a:extLst>
          </p:cNvPr>
          <p:cNvSpPr txBox="1"/>
          <p:nvPr/>
        </p:nvSpPr>
        <p:spPr>
          <a:xfrm rot="16200000">
            <a:off x="3432163" y="1789524"/>
            <a:ext cx="1178529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Soil water potential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(MPa)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14:cNvPr>
              <p14:cNvContentPartPr/>
              <p14:nvPr/>
            </p14:nvContentPartPr>
            <p14:xfrm>
              <a:off x="4215448" y="318486"/>
              <a:ext cx="3089464" cy="992935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09328" y="312366"/>
                <a:ext cx="3101704" cy="1005176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56B65CDB-CF0E-D6DE-3290-63E8788A139A}"/>
              </a:ext>
            </a:extLst>
          </p:cNvPr>
          <p:cNvSpPr txBox="1"/>
          <p:nvPr/>
        </p:nvSpPr>
        <p:spPr>
          <a:xfrm rot="16200000">
            <a:off x="3593650" y="598589"/>
            <a:ext cx="851515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Temperature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 (°C)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5DC7EF-2EA0-A117-2153-03EA48DD4D3B}"/>
              </a:ext>
            </a:extLst>
          </p:cNvPr>
          <p:cNvCxnSpPr>
            <a:cxnSpLocks/>
          </p:cNvCxnSpPr>
          <p:nvPr/>
        </p:nvCxnSpPr>
        <p:spPr>
          <a:xfrm>
            <a:off x="4215448" y="1000127"/>
            <a:ext cx="326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1C5C541-09C5-01C7-FDA2-BA599D11F5DA}"/>
              </a:ext>
            </a:extLst>
          </p:cNvPr>
          <p:cNvCxnSpPr>
            <a:cxnSpLocks/>
          </p:cNvCxnSpPr>
          <p:nvPr/>
        </p:nvCxnSpPr>
        <p:spPr>
          <a:xfrm>
            <a:off x="4210814" y="394965"/>
            <a:ext cx="32429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22">
            <a:extLst>
              <a:ext uri="{FF2B5EF4-FFF2-40B4-BE49-F238E27FC236}">
                <a16:creationId xmlns:a16="http://schemas.microsoft.com/office/drawing/2014/main" id="{DB2D53FF-DEFA-2393-F9BF-C9338BE86F8E}"/>
              </a:ext>
            </a:extLst>
          </p:cNvPr>
          <p:cNvSpPr txBox="1"/>
          <p:nvPr/>
        </p:nvSpPr>
        <p:spPr>
          <a:xfrm rot="16200000">
            <a:off x="3556930" y="3091525"/>
            <a:ext cx="103425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Dormancy depth</a:t>
            </a:r>
          </a:p>
        </p:txBody>
      </p:sp>
      <p:sp>
        <p:nvSpPr>
          <p:cNvPr id="70" name="TextBox 22">
            <a:extLst>
              <a:ext uri="{FF2B5EF4-FFF2-40B4-BE49-F238E27FC236}">
                <a16:creationId xmlns:a16="http://schemas.microsoft.com/office/drawing/2014/main" id="{AA50F8AB-1C86-4664-9134-7E9444289932}"/>
              </a:ext>
            </a:extLst>
          </p:cNvPr>
          <p:cNvSpPr txBox="1"/>
          <p:nvPr/>
        </p:nvSpPr>
        <p:spPr>
          <a:xfrm>
            <a:off x="4185352" y="6455906"/>
            <a:ext cx="34977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Jan</a:t>
            </a:r>
          </a:p>
        </p:txBody>
      </p:sp>
      <p:sp>
        <p:nvSpPr>
          <p:cNvPr id="71" name="TextBox 22">
            <a:extLst>
              <a:ext uri="{FF2B5EF4-FFF2-40B4-BE49-F238E27FC236}">
                <a16:creationId xmlns:a16="http://schemas.microsoft.com/office/drawing/2014/main" id="{01C712BB-4404-264A-E3EE-44C4F7EBA6EE}"/>
              </a:ext>
            </a:extLst>
          </p:cNvPr>
          <p:cNvSpPr txBox="1"/>
          <p:nvPr/>
        </p:nvSpPr>
        <p:spPr>
          <a:xfrm>
            <a:off x="5441696" y="6455906"/>
            <a:ext cx="3561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Jun</a:t>
            </a:r>
          </a:p>
        </p:txBody>
      </p:sp>
      <p:sp>
        <p:nvSpPr>
          <p:cNvPr id="76" name="TextBox 22">
            <a:extLst>
              <a:ext uri="{FF2B5EF4-FFF2-40B4-BE49-F238E27FC236}">
                <a16:creationId xmlns:a16="http://schemas.microsoft.com/office/drawing/2014/main" id="{E00229AF-1854-FDAA-51DD-0EFE4CB53436}"/>
              </a:ext>
            </a:extLst>
          </p:cNvPr>
          <p:cNvSpPr txBox="1"/>
          <p:nvPr/>
        </p:nvSpPr>
        <p:spPr>
          <a:xfrm>
            <a:off x="6221965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Sep</a:t>
            </a:r>
          </a:p>
        </p:txBody>
      </p:sp>
      <p:sp>
        <p:nvSpPr>
          <p:cNvPr id="77" name="TextBox 22">
            <a:extLst>
              <a:ext uri="{FF2B5EF4-FFF2-40B4-BE49-F238E27FC236}">
                <a16:creationId xmlns:a16="http://schemas.microsoft.com/office/drawing/2014/main" id="{8A291FC9-DD7C-81E5-7CCD-A78E961591F7}"/>
              </a:ext>
            </a:extLst>
          </p:cNvPr>
          <p:cNvSpPr txBox="1"/>
          <p:nvPr/>
        </p:nvSpPr>
        <p:spPr>
          <a:xfrm>
            <a:off x="7001400" y="6455906"/>
            <a:ext cx="37702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Dec</a:t>
            </a:r>
          </a:p>
        </p:txBody>
      </p:sp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5473D0EF-DAD0-C5DA-6E66-69417322CBA8}"/>
              </a:ext>
            </a:extLst>
          </p:cNvPr>
          <p:cNvCxnSpPr>
            <a:cxnSpLocks/>
          </p:cNvCxnSpPr>
          <p:nvPr/>
        </p:nvCxnSpPr>
        <p:spPr>
          <a:xfrm flipV="1">
            <a:off x="4203771" y="335107"/>
            <a:ext cx="0" cy="921945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TextBox 22">
            <a:extLst>
              <a:ext uri="{FF2B5EF4-FFF2-40B4-BE49-F238E27FC236}">
                <a16:creationId xmlns:a16="http://schemas.microsoft.com/office/drawing/2014/main" id="{674A95E6-AFE2-FD83-B940-EF0D4F5577B2}"/>
              </a:ext>
            </a:extLst>
          </p:cNvPr>
          <p:cNvSpPr txBox="1"/>
          <p:nvPr/>
        </p:nvSpPr>
        <p:spPr>
          <a:xfrm>
            <a:off x="4422141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Feb</a:t>
            </a:r>
          </a:p>
        </p:txBody>
      </p:sp>
      <p:sp>
        <p:nvSpPr>
          <p:cNvPr id="87" name="TextBox 22">
            <a:extLst>
              <a:ext uri="{FF2B5EF4-FFF2-40B4-BE49-F238E27FC236}">
                <a16:creationId xmlns:a16="http://schemas.microsoft.com/office/drawing/2014/main" id="{45F5564E-DEA5-FA45-010E-F54D3528D325}"/>
              </a:ext>
            </a:extLst>
          </p:cNvPr>
          <p:cNvSpPr txBox="1"/>
          <p:nvPr/>
        </p:nvSpPr>
        <p:spPr>
          <a:xfrm>
            <a:off x="4918964" y="6455906"/>
            <a:ext cx="36580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Apr</a:t>
            </a:r>
          </a:p>
        </p:txBody>
      </p:sp>
      <p:sp>
        <p:nvSpPr>
          <p:cNvPr id="88" name="TextBox 22">
            <a:extLst>
              <a:ext uri="{FF2B5EF4-FFF2-40B4-BE49-F238E27FC236}">
                <a16:creationId xmlns:a16="http://schemas.microsoft.com/office/drawing/2014/main" id="{A67D1833-BE4F-5A31-A755-F9C5C13F46E8}"/>
              </a:ext>
            </a:extLst>
          </p:cNvPr>
          <p:cNvSpPr txBox="1"/>
          <p:nvPr/>
        </p:nvSpPr>
        <p:spPr>
          <a:xfrm>
            <a:off x="5154659" y="6455906"/>
            <a:ext cx="40588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May</a:t>
            </a:r>
          </a:p>
        </p:txBody>
      </p:sp>
      <p:sp>
        <p:nvSpPr>
          <p:cNvPr id="89" name="TextBox 22">
            <a:extLst>
              <a:ext uri="{FF2B5EF4-FFF2-40B4-BE49-F238E27FC236}">
                <a16:creationId xmlns:a16="http://schemas.microsoft.com/office/drawing/2014/main" id="{1E7698A3-836F-1AE3-CA43-2D4889DD5F3E}"/>
              </a:ext>
            </a:extLst>
          </p:cNvPr>
          <p:cNvSpPr txBox="1"/>
          <p:nvPr/>
        </p:nvSpPr>
        <p:spPr>
          <a:xfrm>
            <a:off x="4658130" y="6455906"/>
            <a:ext cx="39305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Mar</a:t>
            </a:r>
          </a:p>
        </p:txBody>
      </p:sp>
      <p:sp>
        <p:nvSpPr>
          <p:cNvPr id="90" name="TextBox 22">
            <a:extLst>
              <a:ext uri="{FF2B5EF4-FFF2-40B4-BE49-F238E27FC236}">
                <a16:creationId xmlns:a16="http://schemas.microsoft.com/office/drawing/2014/main" id="{FFC3592E-EF9F-5B2A-13DB-7219AA33B297}"/>
              </a:ext>
            </a:extLst>
          </p:cNvPr>
          <p:cNvSpPr txBox="1"/>
          <p:nvPr/>
        </p:nvSpPr>
        <p:spPr>
          <a:xfrm>
            <a:off x="5954056" y="6455906"/>
            <a:ext cx="38023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Aug</a:t>
            </a:r>
          </a:p>
        </p:txBody>
      </p:sp>
      <p:sp>
        <p:nvSpPr>
          <p:cNvPr id="91" name="TextBox 22">
            <a:extLst>
              <a:ext uri="{FF2B5EF4-FFF2-40B4-BE49-F238E27FC236}">
                <a16:creationId xmlns:a16="http://schemas.microsoft.com/office/drawing/2014/main" id="{F8FF5E87-F8CB-F170-0F67-DC3DBB0C5567}"/>
              </a:ext>
            </a:extLst>
          </p:cNvPr>
          <p:cNvSpPr txBox="1"/>
          <p:nvPr/>
        </p:nvSpPr>
        <p:spPr>
          <a:xfrm>
            <a:off x="6484325" y="6455906"/>
            <a:ext cx="36099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Oct</a:t>
            </a:r>
          </a:p>
        </p:txBody>
      </p:sp>
      <p:sp>
        <p:nvSpPr>
          <p:cNvPr id="92" name="TextBox 22">
            <a:extLst>
              <a:ext uri="{FF2B5EF4-FFF2-40B4-BE49-F238E27FC236}">
                <a16:creationId xmlns:a16="http://schemas.microsoft.com/office/drawing/2014/main" id="{456EE58C-AFED-7875-E2B5-EB46400270B2}"/>
              </a:ext>
            </a:extLst>
          </p:cNvPr>
          <p:cNvSpPr txBox="1"/>
          <p:nvPr/>
        </p:nvSpPr>
        <p:spPr>
          <a:xfrm>
            <a:off x="6732383" y="6455906"/>
            <a:ext cx="38664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Nov</a:t>
            </a:r>
          </a:p>
        </p:txBody>
      </p:sp>
      <p:sp>
        <p:nvSpPr>
          <p:cNvPr id="94" name="TextBox 22">
            <a:extLst>
              <a:ext uri="{FF2B5EF4-FFF2-40B4-BE49-F238E27FC236}">
                <a16:creationId xmlns:a16="http://schemas.microsoft.com/office/drawing/2014/main" id="{5D5390E8-1139-2F13-9E8D-3EB94F2576F8}"/>
              </a:ext>
            </a:extLst>
          </p:cNvPr>
          <p:cNvSpPr txBox="1"/>
          <p:nvPr/>
        </p:nvSpPr>
        <p:spPr>
          <a:xfrm>
            <a:off x="5722322" y="6455906"/>
            <a:ext cx="31931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Jul</a:t>
            </a: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AB3944B4-E8EC-FDDB-82BE-ECE5FC7A0922}"/>
              </a:ext>
            </a:extLst>
          </p:cNvPr>
          <p:cNvSpPr txBox="1"/>
          <p:nvPr/>
        </p:nvSpPr>
        <p:spPr>
          <a:xfrm>
            <a:off x="5823700" y="224451"/>
            <a:ext cx="1349674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(enzyme denaturation)</a:t>
            </a:r>
          </a:p>
        </p:txBody>
      </p:sp>
      <p:sp>
        <p:nvSpPr>
          <p:cNvPr id="55" name="TextBox 22">
            <a:extLst>
              <a:ext uri="{FF2B5EF4-FFF2-40B4-BE49-F238E27FC236}">
                <a16:creationId xmlns:a16="http://schemas.microsoft.com/office/drawing/2014/main" id="{70954F3F-3532-43C5-AD0E-1F2273B08B3B}"/>
              </a:ext>
            </a:extLst>
          </p:cNvPr>
          <p:cNvSpPr txBox="1"/>
          <p:nvPr/>
        </p:nvSpPr>
        <p:spPr>
          <a:xfrm>
            <a:off x="5843664" y="96793"/>
            <a:ext cx="6767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warm</a:t>
            </a:r>
          </a:p>
        </p:txBody>
      </p:sp>
      <p:sp>
        <p:nvSpPr>
          <p:cNvPr id="61" name="TextBox 22">
            <a:extLst>
              <a:ext uri="{FF2B5EF4-FFF2-40B4-BE49-F238E27FC236}">
                <a16:creationId xmlns:a16="http://schemas.microsoft.com/office/drawing/2014/main" id="{C27AFB3B-84AA-1221-0590-15BF5901A763}"/>
              </a:ext>
            </a:extLst>
          </p:cNvPr>
          <p:cNvSpPr txBox="1"/>
          <p:nvPr/>
        </p:nvSpPr>
        <p:spPr>
          <a:xfrm>
            <a:off x="4879706" y="2040789"/>
            <a:ext cx="55175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dry</a:t>
            </a:r>
          </a:p>
        </p:txBody>
      </p:sp>
      <p:sp>
        <p:nvSpPr>
          <p:cNvPr id="68" name="TextBox 22">
            <a:extLst>
              <a:ext uri="{FF2B5EF4-FFF2-40B4-BE49-F238E27FC236}">
                <a16:creationId xmlns:a16="http://schemas.microsoft.com/office/drawing/2014/main" id="{27C00ED0-6D4F-356A-88DF-7F8531DB2ABB}"/>
              </a:ext>
            </a:extLst>
          </p:cNvPr>
          <p:cNvSpPr txBox="1"/>
          <p:nvPr/>
        </p:nvSpPr>
        <p:spPr>
          <a:xfrm>
            <a:off x="7274071" y="3072873"/>
            <a:ext cx="817853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determinate</a:t>
            </a:r>
          </a:p>
        </p:txBody>
      </p:sp>
      <p:sp>
        <p:nvSpPr>
          <p:cNvPr id="85" name="TextBox 22">
            <a:extLst>
              <a:ext uri="{FF2B5EF4-FFF2-40B4-BE49-F238E27FC236}">
                <a16:creationId xmlns:a16="http://schemas.microsoft.com/office/drawing/2014/main" id="{A09EA5A8-0CA9-138A-0149-5BF28EA48051}"/>
              </a:ext>
            </a:extLst>
          </p:cNvPr>
          <p:cNvSpPr txBox="1"/>
          <p:nvPr/>
        </p:nvSpPr>
        <p:spPr>
          <a:xfrm>
            <a:off x="7273830" y="3249911"/>
            <a:ext cx="91242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indeterminate</a:t>
            </a:r>
          </a:p>
        </p:txBody>
      </p:sp>
      <p:sp>
        <p:nvSpPr>
          <p:cNvPr id="47" name="TextBox 22">
            <a:extLst>
              <a:ext uri="{FF2B5EF4-FFF2-40B4-BE49-F238E27FC236}">
                <a16:creationId xmlns:a16="http://schemas.microsoft.com/office/drawing/2014/main" id="{9ADF26CD-804A-5957-1383-1F26637CF617}"/>
              </a:ext>
            </a:extLst>
          </p:cNvPr>
          <p:cNvSpPr txBox="1"/>
          <p:nvPr/>
        </p:nvSpPr>
        <p:spPr>
          <a:xfrm rot="16200000">
            <a:off x="3531653" y="4349687"/>
            <a:ext cx="107593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Carbon allocation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50188EF-2964-E15A-C28C-342B44C0CEB1}"/>
              </a:ext>
            </a:extLst>
          </p:cNvPr>
          <p:cNvSpPr/>
          <p:nvPr/>
        </p:nvSpPr>
        <p:spPr>
          <a:xfrm>
            <a:off x="4749749" y="2481688"/>
            <a:ext cx="150598" cy="3957084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DD2041-4A0B-74E7-A7B7-F3FAABE803C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60829" y="4276435"/>
            <a:ext cx="48585" cy="23226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6B0DDF-375A-3F1D-5B9F-BDABA823AF02}"/>
              </a:ext>
            </a:extLst>
          </p:cNvPr>
          <p:cNvCxnSpPr>
            <a:cxnSpLocks/>
            <a:endCxn id="130" idx="21"/>
          </p:cNvCxnSpPr>
          <p:nvPr/>
        </p:nvCxnSpPr>
        <p:spPr>
          <a:xfrm flipH="1">
            <a:off x="6196689" y="4241726"/>
            <a:ext cx="109620" cy="10515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F666E9D-795A-B491-7F93-4B458744797C}"/>
              </a:ext>
            </a:extLst>
          </p:cNvPr>
          <p:cNvCxnSpPr>
            <a:cxnSpLocks/>
            <a:endCxn id="128" idx="23"/>
          </p:cNvCxnSpPr>
          <p:nvPr/>
        </p:nvCxnSpPr>
        <p:spPr>
          <a:xfrm flipH="1">
            <a:off x="5551659" y="3917692"/>
            <a:ext cx="138846" cy="36220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53718E7-A705-B1E0-2F16-065419701135}"/>
              </a:ext>
            </a:extLst>
          </p:cNvPr>
          <p:cNvCxnSpPr>
            <a:cxnSpLocks/>
          </p:cNvCxnSpPr>
          <p:nvPr/>
        </p:nvCxnSpPr>
        <p:spPr>
          <a:xfrm flipH="1">
            <a:off x="5479377" y="3929807"/>
            <a:ext cx="115570" cy="14198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9B588AF-9D16-626A-B4DD-7C2176C83FC2}"/>
              </a:ext>
            </a:extLst>
          </p:cNvPr>
          <p:cNvCxnSpPr>
            <a:cxnSpLocks/>
          </p:cNvCxnSpPr>
          <p:nvPr/>
        </p:nvCxnSpPr>
        <p:spPr>
          <a:xfrm>
            <a:off x="5011013" y="4161438"/>
            <a:ext cx="114506" cy="7424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C3BF4BD6-3862-25F8-EEDF-97C0CD756301}"/>
              </a:ext>
            </a:extLst>
          </p:cNvPr>
          <p:cNvGrpSpPr/>
          <p:nvPr/>
        </p:nvGrpSpPr>
        <p:grpSpPr>
          <a:xfrm>
            <a:off x="7286735" y="305666"/>
            <a:ext cx="593777" cy="822605"/>
            <a:chOff x="5063215" y="373489"/>
            <a:chExt cx="1043171" cy="1137820"/>
          </a:xfrm>
        </p:grpSpPr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BA3B825A-6611-EE6C-5996-2C8255454EB7}"/>
                </a:ext>
              </a:extLst>
            </p:cNvPr>
            <p:cNvSpPr txBox="1"/>
            <p:nvPr/>
          </p:nvSpPr>
          <p:spPr>
            <a:xfrm>
              <a:off x="5259837" y="1236279"/>
              <a:ext cx="61731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~5˚C</a:t>
              </a:r>
            </a:p>
          </p:txBody>
        </p:sp>
        <p:sp>
          <p:nvSpPr>
            <p:cNvPr id="83" name="TextBox 22">
              <a:extLst>
                <a:ext uri="{FF2B5EF4-FFF2-40B4-BE49-F238E27FC236}">
                  <a16:creationId xmlns:a16="http://schemas.microsoft.com/office/drawing/2014/main" id="{A3C94D20-126D-4B90-573E-BF24A9747C2C}"/>
                </a:ext>
              </a:extLst>
            </p:cNvPr>
            <p:cNvSpPr txBox="1"/>
            <p:nvPr/>
          </p:nvSpPr>
          <p:spPr>
            <a:xfrm>
              <a:off x="5194873" y="373489"/>
              <a:ext cx="696171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~40˚C</a:t>
              </a: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4AE6B28E-F06E-67B2-B98D-2F0C01E2C0EE}"/>
                </a:ext>
              </a:extLst>
            </p:cNvPr>
            <p:cNvSpPr/>
            <p:nvPr/>
          </p:nvSpPr>
          <p:spPr>
            <a:xfrm rot="5400000">
              <a:off x="5029577" y="470749"/>
              <a:ext cx="1102135" cy="955776"/>
            </a:xfrm>
            <a:custGeom>
              <a:avLst/>
              <a:gdLst>
                <a:gd name="connsiteX0" fmla="*/ 0 w 4320988"/>
                <a:gd name="connsiteY0" fmla="*/ 803006 h 878979"/>
                <a:gd name="connsiteX1" fmla="*/ 726141 w 4320988"/>
                <a:gd name="connsiteY1" fmla="*/ 811971 h 878979"/>
                <a:gd name="connsiteX2" fmla="*/ 1434353 w 4320988"/>
                <a:gd name="connsiteY2" fmla="*/ 94794 h 878979"/>
                <a:gd name="connsiteX3" fmla="*/ 2877671 w 4320988"/>
                <a:gd name="connsiteY3" fmla="*/ 85830 h 878979"/>
                <a:gd name="connsiteX4" fmla="*/ 3594847 w 4320988"/>
                <a:gd name="connsiteY4" fmla="*/ 811971 h 878979"/>
                <a:gd name="connsiteX5" fmla="*/ 4320988 w 4320988"/>
                <a:gd name="connsiteY5" fmla="*/ 803006 h 878979"/>
                <a:gd name="connsiteX0" fmla="*/ 0 w 4760258"/>
                <a:gd name="connsiteY0" fmla="*/ 946442 h 972410"/>
                <a:gd name="connsiteX1" fmla="*/ 1165411 w 4760258"/>
                <a:gd name="connsiteY1" fmla="*/ 811971 h 972410"/>
                <a:gd name="connsiteX2" fmla="*/ 1873623 w 4760258"/>
                <a:gd name="connsiteY2" fmla="*/ 94794 h 972410"/>
                <a:gd name="connsiteX3" fmla="*/ 3316941 w 4760258"/>
                <a:gd name="connsiteY3" fmla="*/ 85830 h 972410"/>
                <a:gd name="connsiteX4" fmla="*/ 4034117 w 4760258"/>
                <a:gd name="connsiteY4" fmla="*/ 811971 h 972410"/>
                <a:gd name="connsiteX5" fmla="*/ 4760258 w 4760258"/>
                <a:gd name="connsiteY5" fmla="*/ 803006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4823011"/>
                <a:gd name="connsiteY0" fmla="*/ 946442 h 972410"/>
                <a:gd name="connsiteX1" fmla="*/ 1165411 w 4823011"/>
                <a:gd name="connsiteY1" fmla="*/ 811971 h 972410"/>
                <a:gd name="connsiteX2" fmla="*/ 1873623 w 4823011"/>
                <a:gd name="connsiteY2" fmla="*/ 94794 h 972410"/>
                <a:gd name="connsiteX3" fmla="*/ 3316941 w 4823011"/>
                <a:gd name="connsiteY3" fmla="*/ 85830 h 972410"/>
                <a:gd name="connsiteX4" fmla="*/ 4034117 w 4823011"/>
                <a:gd name="connsiteY4" fmla="*/ 811971 h 972410"/>
                <a:gd name="connsiteX5" fmla="*/ 4823011 w 4823011"/>
                <a:gd name="connsiteY5" fmla="*/ 883688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312022"/>
                <a:gd name="connsiteY0" fmla="*/ 955406 h 980010"/>
                <a:gd name="connsiteX1" fmla="*/ 735105 w 4312022"/>
                <a:gd name="connsiteY1" fmla="*/ 811971 h 980010"/>
                <a:gd name="connsiteX2" fmla="*/ 1443317 w 4312022"/>
                <a:gd name="connsiteY2" fmla="*/ 94794 h 980010"/>
                <a:gd name="connsiteX3" fmla="*/ 2886635 w 4312022"/>
                <a:gd name="connsiteY3" fmla="*/ 85830 h 980010"/>
                <a:gd name="connsiteX4" fmla="*/ 3603811 w 4312022"/>
                <a:gd name="connsiteY4" fmla="*/ 811971 h 980010"/>
                <a:gd name="connsiteX5" fmla="*/ 4312022 w 4312022"/>
                <a:gd name="connsiteY5" fmla="*/ 892653 h 980010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01618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48311 h 955494"/>
                <a:gd name="connsiteX0" fmla="*/ 0 w 4345342"/>
                <a:gd name="connsiteY0" fmla="*/ 955406 h 961236"/>
                <a:gd name="connsiteX1" fmla="*/ 735105 w 4345342"/>
                <a:gd name="connsiteY1" fmla="*/ 811971 h 961236"/>
                <a:gd name="connsiteX2" fmla="*/ 1443317 w 4345342"/>
                <a:gd name="connsiteY2" fmla="*/ 94794 h 961236"/>
                <a:gd name="connsiteX3" fmla="*/ 2886635 w 4345342"/>
                <a:gd name="connsiteY3" fmla="*/ 85830 h 961236"/>
                <a:gd name="connsiteX4" fmla="*/ 3603811 w 4345342"/>
                <a:gd name="connsiteY4" fmla="*/ 811971 h 961236"/>
                <a:gd name="connsiteX5" fmla="*/ 4345342 w 4345342"/>
                <a:gd name="connsiteY5" fmla="*/ 959600 h 96123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6187" h="955776">
                  <a:moveTo>
                    <a:pt x="0" y="955406"/>
                  </a:moveTo>
                  <a:cubicBezTo>
                    <a:pt x="369048" y="956153"/>
                    <a:pt x="494552" y="955406"/>
                    <a:pt x="735105" y="811971"/>
                  </a:cubicBezTo>
                  <a:cubicBezTo>
                    <a:pt x="975658" y="668536"/>
                    <a:pt x="1084729" y="215817"/>
                    <a:pt x="1443317" y="94794"/>
                  </a:cubicBezTo>
                  <a:cubicBezTo>
                    <a:pt x="1801905" y="-26229"/>
                    <a:pt x="2526553" y="-33700"/>
                    <a:pt x="2886635" y="85830"/>
                  </a:cubicBezTo>
                  <a:cubicBezTo>
                    <a:pt x="3246717" y="205359"/>
                    <a:pt x="3363258" y="692442"/>
                    <a:pt x="3603811" y="811971"/>
                  </a:cubicBezTo>
                  <a:cubicBezTo>
                    <a:pt x="3844364" y="931500"/>
                    <a:pt x="3957391" y="964414"/>
                    <a:pt x="4336187" y="953955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A239AB6-79FC-3B53-42D2-2B484224535A}"/>
                </a:ext>
              </a:extLst>
            </p:cNvPr>
            <p:cNvCxnSpPr>
              <a:cxnSpLocks/>
            </p:cNvCxnSpPr>
            <p:nvPr/>
          </p:nvCxnSpPr>
          <p:spPr>
            <a:xfrm>
              <a:off x="5063215" y="930742"/>
              <a:ext cx="1041690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22">
              <a:extLst>
                <a:ext uri="{FF2B5EF4-FFF2-40B4-BE49-F238E27FC236}">
                  <a16:creationId xmlns:a16="http://schemas.microsoft.com/office/drawing/2014/main" id="{CDE9426C-1DB8-ADEF-7B23-FC4DB690F7A3}"/>
                </a:ext>
              </a:extLst>
            </p:cNvPr>
            <p:cNvSpPr txBox="1"/>
            <p:nvPr/>
          </p:nvSpPr>
          <p:spPr>
            <a:xfrm>
              <a:off x="5198999" y="737564"/>
              <a:ext cx="90738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16520">
                <a:defRPr/>
              </a:pPr>
              <a:r>
                <a:rPr lang="en-GB" sz="692" dirty="0">
                  <a:solidFill>
                    <a:prstClr val="black"/>
                  </a:solidFill>
                  <a:latin typeface="Calibri"/>
                </a:rPr>
                <a:t>optimum</a:t>
              </a:r>
            </a:p>
          </p:txBody>
        </p:sp>
      </p:grpSp>
      <p:sp>
        <p:nvSpPr>
          <p:cNvPr id="142" name="TextBox 22">
            <a:extLst>
              <a:ext uri="{FF2B5EF4-FFF2-40B4-BE49-F238E27FC236}">
                <a16:creationId xmlns:a16="http://schemas.microsoft.com/office/drawing/2014/main" id="{FBC6176F-4E26-40EA-585E-578F3391A6AA}"/>
              </a:ext>
            </a:extLst>
          </p:cNvPr>
          <p:cNvSpPr txBox="1"/>
          <p:nvPr/>
        </p:nvSpPr>
        <p:spPr>
          <a:xfrm>
            <a:off x="4793810" y="1070357"/>
            <a:ext cx="896695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(slow metabolism)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04A7623-7EED-9FA6-491D-4377205BD02C}"/>
              </a:ext>
            </a:extLst>
          </p:cNvPr>
          <p:cNvCxnSpPr>
            <a:cxnSpLocks/>
          </p:cNvCxnSpPr>
          <p:nvPr/>
        </p:nvCxnSpPr>
        <p:spPr>
          <a:xfrm flipV="1">
            <a:off x="5700292" y="252079"/>
            <a:ext cx="197295" cy="509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22">
            <a:extLst>
              <a:ext uri="{FF2B5EF4-FFF2-40B4-BE49-F238E27FC236}">
                <a16:creationId xmlns:a16="http://schemas.microsoft.com/office/drawing/2014/main" id="{E2211208-C78F-6F87-17C6-97810327E49F}"/>
              </a:ext>
            </a:extLst>
          </p:cNvPr>
          <p:cNvSpPr txBox="1"/>
          <p:nvPr/>
        </p:nvSpPr>
        <p:spPr>
          <a:xfrm>
            <a:off x="4785200" y="941425"/>
            <a:ext cx="713471" cy="24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cold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D092463-431F-7856-AD61-553F0D822B56}"/>
              </a:ext>
            </a:extLst>
          </p:cNvPr>
          <p:cNvCxnSpPr>
            <a:cxnSpLocks/>
          </p:cNvCxnSpPr>
          <p:nvPr/>
        </p:nvCxnSpPr>
        <p:spPr>
          <a:xfrm flipV="1">
            <a:off x="4558925" y="1102371"/>
            <a:ext cx="290630" cy="8852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EA91F85-642D-C1D7-7C1C-B30C67C3C6EF}"/>
              </a:ext>
            </a:extLst>
          </p:cNvPr>
          <p:cNvSpPr/>
          <p:nvPr/>
        </p:nvSpPr>
        <p:spPr>
          <a:xfrm>
            <a:off x="7302453" y="206336"/>
            <a:ext cx="722672" cy="8863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1" name="TextBox 22">
            <a:extLst>
              <a:ext uri="{FF2B5EF4-FFF2-40B4-BE49-F238E27FC236}">
                <a16:creationId xmlns:a16="http://schemas.microsoft.com/office/drawing/2014/main" id="{8AFC93EE-CE3E-8D45-4ACE-38C8EACC0C76}"/>
              </a:ext>
            </a:extLst>
          </p:cNvPr>
          <p:cNvSpPr txBox="1"/>
          <p:nvPr/>
        </p:nvSpPr>
        <p:spPr>
          <a:xfrm>
            <a:off x="7389186" y="1055991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0443E915-F555-DE65-5151-58A5EEF9F196}"/>
              </a:ext>
            </a:extLst>
          </p:cNvPr>
          <p:cNvCxnSpPr>
            <a:cxnSpLocks/>
          </p:cNvCxnSpPr>
          <p:nvPr/>
        </p:nvCxnSpPr>
        <p:spPr>
          <a:xfrm flipV="1">
            <a:off x="5317151" y="2132153"/>
            <a:ext cx="195824" cy="517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22">
            <a:extLst>
              <a:ext uri="{FF2B5EF4-FFF2-40B4-BE49-F238E27FC236}">
                <a16:creationId xmlns:a16="http://schemas.microsoft.com/office/drawing/2014/main" id="{E7C54FE9-BB89-9744-653C-BBB53E1B36AB}"/>
              </a:ext>
            </a:extLst>
          </p:cNvPr>
          <p:cNvSpPr txBox="1"/>
          <p:nvPr/>
        </p:nvSpPr>
        <p:spPr>
          <a:xfrm>
            <a:off x="7379575" y="2337366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6CDF4F7-A334-2546-0FA5-A7C782413AE8}"/>
              </a:ext>
            </a:extLst>
          </p:cNvPr>
          <p:cNvSpPr/>
          <p:nvPr/>
        </p:nvSpPr>
        <p:spPr>
          <a:xfrm>
            <a:off x="7302728" y="1427155"/>
            <a:ext cx="722672" cy="9363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7" name="Freeform 156">
            <a:extLst>
              <a:ext uri="{FF2B5EF4-FFF2-40B4-BE49-F238E27FC236}">
                <a16:creationId xmlns:a16="http://schemas.microsoft.com/office/drawing/2014/main" id="{D71CDF4C-3F6C-4577-DA0B-1F2CD768641F}"/>
              </a:ext>
            </a:extLst>
          </p:cNvPr>
          <p:cNvSpPr/>
          <p:nvPr/>
        </p:nvSpPr>
        <p:spPr>
          <a:xfrm>
            <a:off x="7308371" y="1467331"/>
            <a:ext cx="547529" cy="836556"/>
          </a:xfrm>
          <a:custGeom>
            <a:avLst/>
            <a:gdLst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78287 w 807076"/>
              <a:gd name="connsiteY4" fmla="*/ 407831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38388 w 807076"/>
              <a:gd name="connsiteY5" fmla="*/ 352023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757"/>
              <a:gd name="connsiteY0" fmla="*/ 1086119 h 1086119"/>
              <a:gd name="connsiteX1" fmla="*/ 17171 w 807757"/>
              <a:gd name="connsiteY1" fmla="*/ 772733 h 1086119"/>
              <a:gd name="connsiteX2" fmla="*/ 103031 w 807757"/>
              <a:gd name="connsiteY2" fmla="*/ 605307 h 1086119"/>
              <a:gd name="connsiteX3" fmla="*/ 334850 w 807757"/>
              <a:gd name="connsiteY3" fmla="*/ 510862 h 1086119"/>
              <a:gd name="connsiteX4" fmla="*/ 618185 w 807757"/>
              <a:gd name="connsiteY4" fmla="*/ 420710 h 1086119"/>
              <a:gd name="connsiteX5" fmla="*/ 738388 w 807757"/>
              <a:gd name="connsiteY5" fmla="*/ 352023 h 1086119"/>
              <a:gd name="connsiteX6" fmla="*/ 794197 w 807757"/>
              <a:gd name="connsiteY6" fmla="*/ 231820 h 1086119"/>
              <a:gd name="connsiteX7" fmla="*/ 806715 w 807757"/>
              <a:gd name="connsiteY7" fmla="*/ 226836 h 1086119"/>
              <a:gd name="connsiteX8" fmla="*/ 807076 w 807757"/>
              <a:gd name="connsiteY8" fmla="*/ 0 h 1086119"/>
              <a:gd name="connsiteX0" fmla="*/ 0 w 815592"/>
              <a:gd name="connsiteY0" fmla="*/ 1086119 h 1086119"/>
              <a:gd name="connsiteX1" fmla="*/ 17171 w 815592"/>
              <a:gd name="connsiteY1" fmla="*/ 772733 h 1086119"/>
              <a:gd name="connsiteX2" fmla="*/ 103031 w 815592"/>
              <a:gd name="connsiteY2" fmla="*/ 605307 h 1086119"/>
              <a:gd name="connsiteX3" fmla="*/ 334850 w 815592"/>
              <a:gd name="connsiteY3" fmla="*/ 510862 h 1086119"/>
              <a:gd name="connsiteX4" fmla="*/ 618185 w 815592"/>
              <a:gd name="connsiteY4" fmla="*/ 420710 h 1086119"/>
              <a:gd name="connsiteX5" fmla="*/ 738388 w 815592"/>
              <a:gd name="connsiteY5" fmla="*/ 352023 h 1086119"/>
              <a:gd name="connsiteX6" fmla="*/ 794197 w 815592"/>
              <a:gd name="connsiteY6" fmla="*/ 231820 h 1086119"/>
              <a:gd name="connsiteX7" fmla="*/ 815301 w 815592"/>
              <a:gd name="connsiteY7" fmla="*/ 102341 h 1086119"/>
              <a:gd name="connsiteX8" fmla="*/ 807076 w 815592"/>
              <a:gd name="connsiteY8" fmla="*/ 0 h 1086119"/>
              <a:gd name="connsiteX0" fmla="*/ 0 w 816343"/>
              <a:gd name="connsiteY0" fmla="*/ 1313645 h 1313645"/>
              <a:gd name="connsiteX1" fmla="*/ 17171 w 816343"/>
              <a:gd name="connsiteY1" fmla="*/ 1000259 h 1313645"/>
              <a:gd name="connsiteX2" fmla="*/ 103031 w 816343"/>
              <a:gd name="connsiteY2" fmla="*/ 832833 h 1313645"/>
              <a:gd name="connsiteX3" fmla="*/ 334850 w 816343"/>
              <a:gd name="connsiteY3" fmla="*/ 738388 h 1313645"/>
              <a:gd name="connsiteX4" fmla="*/ 618185 w 816343"/>
              <a:gd name="connsiteY4" fmla="*/ 648236 h 1313645"/>
              <a:gd name="connsiteX5" fmla="*/ 738388 w 816343"/>
              <a:gd name="connsiteY5" fmla="*/ 579549 h 1313645"/>
              <a:gd name="connsiteX6" fmla="*/ 794197 w 816343"/>
              <a:gd name="connsiteY6" fmla="*/ 459346 h 1313645"/>
              <a:gd name="connsiteX7" fmla="*/ 815301 w 816343"/>
              <a:gd name="connsiteY7" fmla="*/ 329867 h 1313645"/>
              <a:gd name="connsiteX8" fmla="*/ 815662 w 816343"/>
              <a:gd name="connsiteY8" fmla="*/ 0 h 1313645"/>
              <a:gd name="connsiteX0" fmla="*/ 0 w 816343"/>
              <a:gd name="connsiteY0" fmla="*/ 1337069 h 1337069"/>
              <a:gd name="connsiteX1" fmla="*/ 17171 w 816343"/>
              <a:gd name="connsiteY1" fmla="*/ 1023683 h 1337069"/>
              <a:gd name="connsiteX2" fmla="*/ 103031 w 816343"/>
              <a:gd name="connsiteY2" fmla="*/ 856257 h 1337069"/>
              <a:gd name="connsiteX3" fmla="*/ 334850 w 816343"/>
              <a:gd name="connsiteY3" fmla="*/ 761812 h 1337069"/>
              <a:gd name="connsiteX4" fmla="*/ 618185 w 816343"/>
              <a:gd name="connsiteY4" fmla="*/ 671660 h 1337069"/>
              <a:gd name="connsiteX5" fmla="*/ 738388 w 816343"/>
              <a:gd name="connsiteY5" fmla="*/ 602973 h 1337069"/>
              <a:gd name="connsiteX6" fmla="*/ 794197 w 816343"/>
              <a:gd name="connsiteY6" fmla="*/ 482770 h 1337069"/>
              <a:gd name="connsiteX7" fmla="*/ 815301 w 816343"/>
              <a:gd name="connsiteY7" fmla="*/ 353291 h 1337069"/>
              <a:gd name="connsiteX8" fmla="*/ 815662 w 816343"/>
              <a:gd name="connsiteY8" fmla="*/ 23424 h 1337069"/>
              <a:gd name="connsiteX9" fmla="*/ 815300 w 816343"/>
              <a:gd name="connsiteY9" fmla="*/ 27026 h 1337069"/>
              <a:gd name="connsiteX0" fmla="*/ 0 w 815756"/>
              <a:gd name="connsiteY0" fmla="*/ 1440122 h 1440122"/>
              <a:gd name="connsiteX1" fmla="*/ 17171 w 815756"/>
              <a:gd name="connsiteY1" fmla="*/ 1126736 h 1440122"/>
              <a:gd name="connsiteX2" fmla="*/ 103031 w 815756"/>
              <a:gd name="connsiteY2" fmla="*/ 959310 h 1440122"/>
              <a:gd name="connsiteX3" fmla="*/ 334850 w 815756"/>
              <a:gd name="connsiteY3" fmla="*/ 864865 h 1440122"/>
              <a:gd name="connsiteX4" fmla="*/ 618185 w 815756"/>
              <a:gd name="connsiteY4" fmla="*/ 774713 h 1440122"/>
              <a:gd name="connsiteX5" fmla="*/ 738388 w 815756"/>
              <a:gd name="connsiteY5" fmla="*/ 706026 h 1440122"/>
              <a:gd name="connsiteX6" fmla="*/ 794197 w 815756"/>
              <a:gd name="connsiteY6" fmla="*/ 585823 h 1440122"/>
              <a:gd name="connsiteX7" fmla="*/ 815301 w 815756"/>
              <a:gd name="connsiteY7" fmla="*/ 456344 h 1440122"/>
              <a:gd name="connsiteX8" fmla="*/ 811369 w 815756"/>
              <a:gd name="connsiteY8" fmla="*/ 10567 h 1440122"/>
              <a:gd name="connsiteX9" fmla="*/ 815300 w 815756"/>
              <a:gd name="connsiteY9" fmla="*/ 130079 h 1440122"/>
              <a:gd name="connsiteX0" fmla="*/ 0 w 819955"/>
              <a:gd name="connsiteY0" fmla="*/ 1573320 h 1573320"/>
              <a:gd name="connsiteX1" fmla="*/ 17171 w 819955"/>
              <a:gd name="connsiteY1" fmla="*/ 1259934 h 1573320"/>
              <a:gd name="connsiteX2" fmla="*/ 103031 w 819955"/>
              <a:gd name="connsiteY2" fmla="*/ 1092508 h 1573320"/>
              <a:gd name="connsiteX3" fmla="*/ 334850 w 819955"/>
              <a:gd name="connsiteY3" fmla="*/ 998063 h 1573320"/>
              <a:gd name="connsiteX4" fmla="*/ 618185 w 819955"/>
              <a:gd name="connsiteY4" fmla="*/ 907911 h 1573320"/>
              <a:gd name="connsiteX5" fmla="*/ 738388 w 819955"/>
              <a:gd name="connsiteY5" fmla="*/ 839224 h 1573320"/>
              <a:gd name="connsiteX6" fmla="*/ 794197 w 819955"/>
              <a:gd name="connsiteY6" fmla="*/ 719021 h 1573320"/>
              <a:gd name="connsiteX7" fmla="*/ 815301 w 819955"/>
              <a:gd name="connsiteY7" fmla="*/ 589542 h 1573320"/>
              <a:gd name="connsiteX8" fmla="*/ 819955 w 819955"/>
              <a:gd name="connsiteY8" fmla="*/ 6390 h 1573320"/>
              <a:gd name="connsiteX9" fmla="*/ 815300 w 819955"/>
              <a:gd name="connsiteY9" fmla="*/ 263277 h 1573320"/>
              <a:gd name="connsiteX0" fmla="*/ 0 w 819955"/>
              <a:gd name="connsiteY0" fmla="*/ 1573741 h 1573741"/>
              <a:gd name="connsiteX1" fmla="*/ 17171 w 819955"/>
              <a:gd name="connsiteY1" fmla="*/ 1260355 h 1573741"/>
              <a:gd name="connsiteX2" fmla="*/ 103031 w 819955"/>
              <a:gd name="connsiteY2" fmla="*/ 1092929 h 1573741"/>
              <a:gd name="connsiteX3" fmla="*/ 334850 w 819955"/>
              <a:gd name="connsiteY3" fmla="*/ 998484 h 1573741"/>
              <a:gd name="connsiteX4" fmla="*/ 618185 w 819955"/>
              <a:gd name="connsiteY4" fmla="*/ 908332 h 1573741"/>
              <a:gd name="connsiteX5" fmla="*/ 738388 w 819955"/>
              <a:gd name="connsiteY5" fmla="*/ 839645 h 1573741"/>
              <a:gd name="connsiteX6" fmla="*/ 794197 w 819955"/>
              <a:gd name="connsiteY6" fmla="*/ 719442 h 1573741"/>
              <a:gd name="connsiteX7" fmla="*/ 815301 w 819955"/>
              <a:gd name="connsiteY7" fmla="*/ 589963 h 1573741"/>
              <a:gd name="connsiteX8" fmla="*/ 819955 w 819955"/>
              <a:gd name="connsiteY8" fmla="*/ 6811 h 1573741"/>
              <a:gd name="connsiteX9" fmla="*/ 707976 w 819955"/>
              <a:gd name="connsiteY9" fmla="*/ 242233 h 1573741"/>
              <a:gd name="connsiteX0" fmla="*/ 0 w 819955"/>
              <a:gd name="connsiteY0" fmla="*/ 1566930 h 1566930"/>
              <a:gd name="connsiteX1" fmla="*/ 17171 w 819955"/>
              <a:gd name="connsiteY1" fmla="*/ 1253544 h 1566930"/>
              <a:gd name="connsiteX2" fmla="*/ 103031 w 819955"/>
              <a:gd name="connsiteY2" fmla="*/ 1086118 h 1566930"/>
              <a:gd name="connsiteX3" fmla="*/ 334850 w 819955"/>
              <a:gd name="connsiteY3" fmla="*/ 991673 h 1566930"/>
              <a:gd name="connsiteX4" fmla="*/ 618185 w 819955"/>
              <a:gd name="connsiteY4" fmla="*/ 901521 h 1566930"/>
              <a:gd name="connsiteX5" fmla="*/ 738388 w 819955"/>
              <a:gd name="connsiteY5" fmla="*/ 832834 h 1566930"/>
              <a:gd name="connsiteX6" fmla="*/ 794197 w 819955"/>
              <a:gd name="connsiteY6" fmla="*/ 712631 h 1566930"/>
              <a:gd name="connsiteX7" fmla="*/ 815301 w 819955"/>
              <a:gd name="connsiteY7" fmla="*/ 583152 h 1566930"/>
              <a:gd name="connsiteX8" fmla="*/ 819955 w 819955"/>
              <a:gd name="connsiteY8" fmla="*/ 0 h 1566930"/>
              <a:gd name="connsiteX0" fmla="*/ 0 w 832834"/>
              <a:gd name="connsiteY0" fmla="*/ 1596980 h 1596980"/>
              <a:gd name="connsiteX1" fmla="*/ 17171 w 832834"/>
              <a:gd name="connsiteY1" fmla="*/ 1283594 h 1596980"/>
              <a:gd name="connsiteX2" fmla="*/ 103031 w 832834"/>
              <a:gd name="connsiteY2" fmla="*/ 1116168 h 1596980"/>
              <a:gd name="connsiteX3" fmla="*/ 334850 w 832834"/>
              <a:gd name="connsiteY3" fmla="*/ 1021723 h 1596980"/>
              <a:gd name="connsiteX4" fmla="*/ 618185 w 832834"/>
              <a:gd name="connsiteY4" fmla="*/ 931571 h 1596980"/>
              <a:gd name="connsiteX5" fmla="*/ 738388 w 832834"/>
              <a:gd name="connsiteY5" fmla="*/ 862884 h 1596980"/>
              <a:gd name="connsiteX6" fmla="*/ 794197 w 832834"/>
              <a:gd name="connsiteY6" fmla="*/ 742681 h 1596980"/>
              <a:gd name="connsiteX7" fmla="*/ 815301 w 832834"/>
              <a:gd name="connsiteY7" fmla="*/ 613202 h 1596980"/>
              <a:gd name="connsiteX8" fmla="*/ 832834 w 832834"/>
              <a:gd name="connsiteY8" fmla="*/ 0 h 1596980"/>
              <a:gd name="connsiteX0" fmla="*/ 0 w 815592"/>
              <a:gd name="connsiteY0" fmla="*/ 1601273 h 1601273"/>
              <a:gd name="connsiteX1" fmla="*/ 17171 w 815592"/>
              <a:gd name="connsiteY1" fmla="*/ 1287887 h 1601273"/>
              <a:gd name="connsiteX2" fmla="*/ 103031 w 815592"/>
              <a:gd name="connsiteY2" fmla="*/ 1120461 h 1601273"/>
              <a:gd name="connsiteX3" fmla="*/ 334850 w 815592"/>
              <a:gd name="connsiteY3" fmla="*/ 1026016 h 1601273"/>
              <a:gd name="connsiteX4" fmla="*/ 618185 w 815592"/>
              <a:gd name="connsiteY4" fmla="*/ 935864 h 1601273"/>
              <a:gd name="connsiteX5" fmla="*/ 738388 w 815592"/>
              <a:gd name="connsiteY5" fmla="*/ 867177 h 1601273"/>
              <a:gd name="connsiteX6" fmla="*/ 794197 w 815592"/>
              <a:gd name="connsiteY6" fmla="*/ 746974 h 1601273"/>
              <a:gd name="connsiteX7" fmla="*/ 815301 w 815592"/>
              <a:gd name="connsiteY7" fmla="*/ 617495 h 1601273"/>
              <a:gd name="connsiteX8" fmla="*/ 807077 w 815592"/>
              <a:gd name="connsiteY8" fmla="*/ 0 h 1601273"/>
              <a:gd name="connsiteX0" fmla="*/ 0 w 819956"/>
              <a:gd name="connsiteY0" fmla="*/ 1627031 h 1627031"/>
              <a:gd name="connsiteX1" fmla="*/ 17171 w 819956"/>
              <a:gd name="connsiteY1" fmla="*/ 1313645 h 1627031"/>
              <a:gd name="connsiteX2" fmla="*/ 103031 w 819956"/>
              <a:gd name="connsiteY2" fmla="*/ 1146219 h 1627031"/>
              <a:gd name="connsiteX3" fmla="*/ 334850 w 819956"/>
              <a:gd name="connsiteY3" fmla="*/ 1051774 h 1627031"/>
              <a:gd name="connsiteX4" fmla="*/ 618185 w 819956"/>
              <a:gd name="connsiteY4" fmla="*/ 961622 h 1627031"/>
              <a:gd name="connsiteX5" fmla="*/ 738388 w 819956"/>
              <a:gd name="connsiteY5" fmla="*/ 892935 h 1627031"/>
              <a:gd name="connsiteX6" fmla="*/ 794197 w 819956"/>
              <a:gd name="connsiteY6" fmla="*/ 772732 h 1627031"/>
              <a:gd name="connsiteX7" fmla="*/ 815301 w 819956"/>
              <a:gd name="connsiteY7" fmla="*/ 643253 h 1627031"/>
              <a:gd name="connsiteX8" fmla="*/ 819956 w 819956"/>
              <a:gd name="connsiteY8" fmla="*/ 0 h 162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9956" h="1627031">
                <a:moveTo>
                  <a:pt x="0" y="1627031"/>
                </a:moveTo>
                <a:cubicBezTo>
                  <a:pt x="-1" y="1510405"/>
                  <a:pt x="-1" y="1393780"/>
                  <a:pt x="17171" y="1313645"/>
                </a:cubicBezTo>
                <a:cubicBezTo>
                  <a:pt x="34343" y="1233510"/>
                  <a:pt x="50085" y="1189864"/>
                  <a:pt x="103031" y="1146219"/>
                </a:cubicBezTo>
                <a:cubicBezTo>
                  <a:pt x="155977" y="1102574"/>
                  <a:pt x="248991" y="1082540"/>
                  <a:pt x="334850" y="1051774"/>
                </a:cubicBezTo>
                <a:cubicBezTo>
                  <a:pt x="420709" y="1021008"/>
                  <a:pt x="550929" y="988095"/>
                  <a:pt x="618185" y="961622"/>
                </a:cubicBezTo>
                <a:cubicBezTo>
                  <a:pt x="685441" y="935149"/>
                  <a:pt x="709053" y="924417"/>
                  <a:pt x="738388" y="892935"/>
                </a:cubicBezTo>
                <a:cubicBezTo>
                  <a:pt x="767723" y="861453"/>
                  <a:pt x="782809" y="793596"/>
                  <a:pt x="794197" y="772732"/>
                </a:cubicBezTo>
                <a:cubicBezTo>
                  <a:pt x="805585" y="751868"/>
                  <a:pt x="813155" y="681890"/>
                  <a:pt x="815301" y="643253"/>
                </a:cubicBezTo>
                <a:cubicBezTo>
                  <a:pt x="817448" y="604616"/>
                  <a:pt x="819896" y="37806"/>
                  <a:pt x="819956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5E1C477E-BB3B-A5D6-D4B9-937E7BF896E0}"/>
              </a:ext>
            </a:extLst>
          </p:cNvPr>
          <p:cNvSpPr txBox="1"/>
          <p:nvPr/>
        </p:nvSpPr>
        <p:spPr>
          <a:xfrm>
            <a:off x="7352440" y="2209610"/>
            <a:ext cx="77136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hydraulic failure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DE1EEAFA-AB5B-93EA-4CA5-83A015FBB7C9}"/>
              </a:ext>
            </a:extLst>
          </p:cNvPr>
          <p:cNvCxnSpPr>
            <a:cxnSpLocks/>
          </p:cNvCxnSpPr>
          <p:nvPr/>
        </p:nvCxnSpPr>
        <p:spPr>
          <a:xfrm>
            <a:off x="4201454" y="2304338"/>
            <a:ext cx="318773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1BD45F1-2C3F-DD5B-4F23-7931077F1A1F}"/>
              </a:ext>
            </a:extLst>
          </p:cNvPr>
          <p:cNvCxnSpPr>
            <a:cxnSpLocks/>
          </p:cNvCxnSpPr>
          <p:nvPr/>
        </p:nvCxnSpPr>
        <p:spPr>
          <a:xfrm>
            <a:off x="4221198" y="2074656"/>
            <a:ext cx="325728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22">
            <a:extLst>
              <a:ext uri="{FF2B5EF4-FFF2-40B4-BE49-F238E27FC236}">
                <a16:creationId xmlns:a16="http://schemas.microsoft.com/office/drawing/2014/main" id="{327CA755-746A-9A22-A3F9-CFADE419C54E}"/>
              </a:ext>
            </a:extLst>
          </p:cNvPr>
          <p:cNvSpPr txBox="1"/>
          <p:nvPr/>
        </p:nvSpPr>
        <p:spPr>
          <a:xfrm>
            <a:off x="7428008" y="1994052"/>
            <a:ext cx="70724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low cell turgor</a:t>
            </a:r>
          </a:p>
        </p:txBody>
      </p:sp>
      <p:sp>
        <p:nvSpPr>
          <p:cNvPr id="175" name="TextBox 22">
            <a:extLst>
              <a:ext uri="{FF2B5EF4-FFF2-40B4-BE49-F238E27FC236}">
                <a16:creationId xmlns:a16="http://schemas.microsoft.com/office/drawing/2014/main" id="{29DB1732-8C38-FBFC-8CDC-E0B169D4B3A1}"/>
              </a:ext>
            </a:extLst>
          </p:cNvPr>
          <p:cNvSpPr txBox="1"/>
          <p:nvPr/>
        </p:nvSpPr>
        <p:spPr>
          <a:xfrm>
            <a:off x="4691671" y="2168902"/>
            <a:ext cx="1454323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(limited cell expansion)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66A5407E-AEDB-6489-5FBE-D5260C470B80}"/>
              </a:ext>
            </a:extLst>
          </p:cNvPr>
          <p:cNvSpPr/>
          <p:nvPr/>
        </p:nvSpPr>
        <p:spPr>
          <a:xfrm>
            <a:off x="6435614" y="2907993"/>
            <a:ext cx="866983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C4809F-44FB-F1A9-25BD-28EFB46AF479}"/>
              </a:ext>
            </a:extLst>
          </p:cNvPr>
          <p:cNvSpPr/>
          <p:nvPr/>
        </p:nvSpPr>
        <p:spPr>
          <a:xfrm>
            <a:off x="6586368" y="3256694"/>
            <a:ext cx="713910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D75BB257-4423-4BFC-AD23-E3356362BD81}"/>
              </a:ext>
            </a:extLst>
          </p:cNvPr>
          <p:cNvSpPr/>
          <p:nvPr/>
        </p:nvSpPr>
        <p:spPr>
          <a:xfrm flipH="1">
            <a:off x="4211187" y="2915848"/>
            <a:ext cx="719325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8B10D11C-AE7B-4DED-3F63-3B9420D19107}"/>
              </a:ext>
            </a:extLst>
          </p:cNvPr>
          <p:cNvSpPr/>
          <p:nvPr/>
        </p:nvSpPr>
        <p:spPr>
          <a:xfrm flipH="1">
            <a:off x="4210756" y="3263011"/>
            <a:ext cx="557151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extBox 22">
            <a:extLst>
              <a:ext uri="{FF2B5EF4-FFF2-40B4-BE49-F238E27FC236}">
                <a16:creationId xmlns:a16="http://schemas.microsoft.com/office/drawing/2014/main" id="{D03765DC-748E-9F82-73A8-43917AFBA6B0}"/>
              </a:ext>
            </a:extLst>
          </p:cNvPr>
          <p:cNvSpPr txBox="1"/>
          <p:nvPr/>
        </p:nvSpPr>
        <p:spPr>
          <a:xfrm>
            <a:off x="4183732" y="3274924"/>
            <a:ext cx="62549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dormant</a:t>
            </a:r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8A2F4184-F05A-8385-C8C3-CF53D33D2F78}"/>
              </a:ext>
            </a:extLst>
          </p:cNvPr>
          <p:cNvSpPr txBox="1"/>
          <p:nvPr/>
        </p:nvSpPr>
        <p:spPr>
          <a:xfrm>
            <a:off x="3684597" y="122031"/>
            <a:ext cx="1281120" cy="2414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1. filter: Temperature</a:t>
            </a:r>
          </a:p>
        </p:txBody>
      </p:sp>
      <p:sp>
        <p:nvSpPr>
          <p:cNvPr id="35" name="TextBox 22">
            <a:extLst>
              <a:ext uri="{FF2B5EF4-FFF2-40B4-BE49-F238E27FC236}">
                <a16:creationId xmlns:a16="http://schemas.microsoft.com/office/drawing/2014/main" id="{7E1DEDEF-B0C7-86D9-8B76-3D775C8BBE22}"/>
              </a:ext>
            </a:extLst>
          </p:cNvPr>
          <p:cNvSpPr txBox="1"/>
          <p:nvPr/>
        </p:nvSpPr>
        <p:spPr>
          <a:xfrm>
            <a:off x="3677904" y="1266361"/>
            <a:ext cx="1279517" cy="2414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2. filter: Soil moisture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0DB1D9F7-30AF-E2AB-B250-2FA5E5E6A050}"/>
              </a:ext>
            </a:extLst>
          </p:cNvPr>
          <p:cNvSpPr txBox="1"/>
          <p:nvPr/>
        </p:nvSpPr>
        <p:spPr>
          <a:xfrm>
            <a:off x="3677888" y="2485769"/>
            <a:ext cx="1415772" cy="2414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3. filter: Dormancy cycle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0B8F30C-441D-0C1F-A934-0125232DCED5}"/>
              </a:ext>
            </a:extLst>
          </p:cNvPr>
          <p:cNvCxnSpPr>
            <a:cxnSpLocks/>
          </p:cNvCxnSpPr>
          <p:nvPr/>
        </p:nvCxnSpPr>
        <p:spPr>
          <a:xfrm flipH="1">
            <a:off x="7131498" y="3372116"/>
            <a:ext cx="218665" cy="145498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C3B09A-7011-7D96-C0E6-BAA2C193B2BF}"/>
              </a:ext>
            </a:extLst>
          </p:cNvPr>
          <p:cNvCxnSpPr>
            <a:cxnSpLocks/>
          </p:cNvCxnSpPr>
          <p:nvPr/>
        </p:nvCxnSpPr>
        <p:spPr>
          <a:xfrm flipH="1" flipV="1">
            <a:off x="7138512" y="3156488"/>
            <a:ext cx="223355" cy="1823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395FF0D-6A8E-E13D-7F73-A22F398A2AA5}"/>
              </a:ext>
            </a:extLst>
          </p:cNvPr>
          <p:cNvSpPr/>
          <p:nvPr/>
        </p:nvSpPr>
        <p:spPr>
          <a:xfrm>
            <a:off x="6435614" y="3702760"/>
            <a:ext cx="864665" cy="273124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BDECF-5B30-BA2B-3133-E2B4878F16F2}"/>
              </a:ext>
            </a:extLst>
          </p:cNvPr>
          <p:cNvSpPr/>
          <p:nvPr/>
        </p:nvSpPr>
        <p:spPr>
          <a:xfrm>
            <a:off x="6616690" y="3710839"/>
            <a:ext cx="683588" cy="2718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F86C326-8DBF-374A-F510-1A929570997F}"/>
              </a:ext>
            </a:extLst>
          </p:cNvPr>
          <p:cNvSpPr/>
          <p:nvPr/>
        </p:nvSpPr>
        <p:spPr>
          <a:xfrm>
            <a:off x="4219939" y="3930675"/>
            <a:ext cx="517023" cy="24984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4D748D0-C537-9724-7E9E-8485530AD1E2}"/>
              </a:ext>
            </a:extLst>
          </p:cNvPr>
          <p:cNvCxnSpPr>
            <a:cxnSpLocks/>
          </p:cNvCxnSpPr>
          <p:nvPr/>
        </p:nvCxnSpPr>
        <p:spPr>
          <a:xfrm>
            <a:off x="6433339" y="3703932"/>
            <a:ext cx="0" cy="2751974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D0C1D5C-B616-0216-28F4-4A2517B6AF63}"/>
              </a:ext>
            </a:extLst>
          </p:cNvPr>
          <p:cNvCxnSpPr>
            <a:cxnSpLocks/>
          </p:cNvCxnSpPr>
          <p:nvPr/>
        </p:nvCxnSpPr>
        <p:spPr>
          <a:xfrm>
            <a:off x="6607258" y="3693016"/>
            <a:ext cx="0" cy="2740357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385682B-ED03-F37E-AD7B-E5E4249452F4}"/>
              </a:ext>
            </a:extLst>
          </p:cNvPr>
          <p:cNvCxnSpPr>
            <a:cxnSpLocks/>
          </p:cNvCxnSpPr>
          <p:nvPr/>
        </p:nvCxnSpPr>
        <p:spPr>
          <a:xfrm>
            <a:off x="4899980" y="3703932"/>
            <a:ext cx="0" cy="2740965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DF478F3-7D8A-7AAF-4CA7-60CDD0384493}"/>
              </a:ext>
            </a:extLst>
          </p:cNvPr>
          <p:cNvCxnSpPr>
            <a:cxnSpLocks/>
          </p:cNvCxnSpPr>
          <p:nvPr/>
        </p:nvCxnSpPr>
        <p:spPr>
          <a:xfrm>
            <a:off x="4736962" y="3708656"/>
            <a:ext cx="408" cy="2735059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22">
            <a:extLst>
              <a:ext uri="{FF2B5EF4-FFF2-40B4-BE49-F238E27FC236}">
                <a16:creationId xmlns:a16="http://schemas.microsoft.com/office/drawing/2014/main" id="{54C6480B-99E0-6DD5-8235-9FD4767B8C77}"/>
              </a:ext>
            </a:extLst>
          </p:cNvPr>
          <p:cNvSpPr txBox="1"/>
          <p:nvPr/>
        </p:nvSpPr>
        <p:spPr>
          <a:xfrm>
            <a:off x="6123117" y="4034959"/>
            <a:ext cx="572593" cy="2414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Storage</a:t>
            </a:r>
          </a:p>
        </p:txBody>
      </p:sp>
      <p:sp>
        <p:nvSpPr>
          <p:cNvPr id="2" name="TextBox 22">
            <a:extLst>
              <a:ext uri="{FF2B5EF4-FFF2-40B4-BE49-F238E27FC236}">
                <a16:creationId xmlns:a16="http://schemas.microsoft.com/office/drawing/2014/main" id="{E53BEAB3-6FD8-82D9-9EDA-B303146DA376}"/>
              </a:ext>
            </a:extLst>
          </p:cNvPr>
          <p:cNvSpPr txBox="1"/>
          <p:nvPr/>
        </p:nvSpPr>
        <p:spPr>
          <a:xfrm>
            <a:off x="4467368" y="3998632"/>
            <a:ext cx="567784" cy="241476"/>
          </a:xfrm>
          <a:prstGeom prst="rect">
            <a:avLst/>
          </a:prstGeom>
          <a:solidFill>
            <a:srgbClr val="848484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</a:t>
            </a:r>
          </a:p>
        </p:txBody>
      </p:sp>
      <p:sp>
        <p:nvSpPr>
          <p:cNvPr id="63" name="TextBox 22">
            <a:extLst>
              <a:ext uri="{FF2B5EF4-FFF2-40B4-BE49-F238E27FC236}">
                <a16:creationId xmlns:a16="http://schemas.microsoft.com/office/drawing/2014/main" id="{373A70E7-344C-8E88-4BA0-A692C19706DE}"/>
              </a:ext>
            </a:extLst>
          </p:cNvPr>
          <p:cNvSpPr txBox="1"/>
          <p:nvPr/>
        </p:nvSpPr>
        <p:spPr>
          <a:xfrm>
            <a:off x="3675093" y="3716180"/>
            <a:ext cx="1543919" cy="3906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4. filter: Investment strategy</a:t>
            </a: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CA7C776A-5F53-79D8-DBFF-DAB5121D04FE}"/>
              </a:ext>
            </a:extLst>
          </p:cNvPr>
          <p:cNvSpPr/>
          <p:nvPr/>
        </p:nvSpPr>
        <p:spPr>
          <a:xfrm>
            <a:off x="4730773" y="4161438"/>
            <a:ext cx="1880737" cy="822244"/>
          </a:xfrm>
          <a:custGeom>
            <a:avLst/>
            <a:gdLst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84293 w 2233406"/>
              <a:gd name="connsiteY84" fmla="*/ 570488 h 1229989"/>
              <a:gd name="connsiteX85" fmla="*/ 1796431 w 2233406"/>
              <a:gd name="connsiteY85" fmla="*/ 582626 h 1229989"/>
              <a:gd name="connsiteX86" fmla="*/ 1820708 w 2233406"/>
              <a:gd name="connsiteY86" fmla="*/ 590718 h 1229989"/>
              <a:gd name="connsiteX87" fmla="*/ 1836892 w 2233406"/>
              <a:gd name="connsiteY87" fmla="*/ 606902 h 1229989"/>
              <a:gd name="connsiteX88" fmla="*/ 1865214 w 2233406"/>
              <a:gd name="connsiteY88" fmla="*/ 639271 h 1229989"/>
              <a:gd name="connsiteX89" fmla="*/ 1889490 w 2233406"/>
              <a:gd name="connsiteY89" fmla="*/ 655455 h 1229989"/>
              <a:gd name="connsiteX90" fmla="*/ 1913766 w 2233406"/>
              <a:gd name="connsiteY90" fmla="*/ 671639 h 1229989"/>
              <a:gd name="connsiteX91" fmla="*/ 1925904 w 2233406"/>
              <a:gd name="connsiteY91" fmla="*/ 679731 h 1229989"/>
              <a:gd name="connsiteX92" fmla="*/ 1946134 w 2233406"/>
              <a:gd name="connsiteY92" fmla="*/ 699961 h 1229989"/>
              <a:gd name="connsiteX93" fmla="*/ 1970410 w 2233406"/>
              <a:gd name="connsiteY93" fmla="*/ 720191 h 1229989"/>
              <a:gd name="connsiteX94" fmla="*/ 1990640 w 2233406"/>
              <a:gd name="connsiteY94" fmla="*/ 740421 h 1229989"/>
              <a:gd name="connsiteX95" fmla="*/ 1998732 w 2233406"/>
              <a:gd name="connsiteY95" fmla="*/ 752559 h 1229989"/>
              <a:gd name="connsiteX96" fmla="*/ 2010870 w 2233406"/>
              <a:gd name="connsiteY96" fmla="*/ 764697 h 1229989"/>
              <a:gd name="connsiteX97" fmla="*/ 2018962 w 2233406"/>
              <a:gd name="connsiteY97" fmla="*/ 776835 h 1229989"/>
              <a:gd name="connsiteX98" fmla="*/ 2031100 w 2233406"/>
              <a:gd name="connsiteY98" fmla="*/ 788973 h 1229989"/>
              <a:gd name="connsiteX99" fmla="*/ 2047285 w 2233406"/>
              <a:gd name="connsiteY99" fmla="*/ 813249 h 1229989"/>
              <a:gd name="connsiteX100" fmla="*/ 2063469 w 2233406"/>
              <a:gd name="connsiteY100" fmla="*/ 837525 h 1229989"/>
              <a:gd name="connsiteX101" fmla="*/ 2071561 w 2233406"/>
              <a:gd name="connsiteY101" fmla="*/ 849663 h 1229989"/>
              <a:gd name="connsiteX102" fmla="*/ 2079653 w 2233406"/>
              <a:gd name="connsiteY102" fmla="*/ 861801 h 1229989"/>
              <a:gd name="connsiteX103" fmla="*/ 2095837 w 2233406"/>
              <a:gd name="connsiteY103" fmla="*/ 882032 h 1229989"/>
              <a:gd name="connsiteX104" fmla="*/ 2099883 w 2233406"/>
              <a:gd name="connsiteY104" fmla="*/ 894170 h 1229989"/>
              <a:gd name="connsiteX105" fmla="*/ 2116067 w 2233406"/>
              <a:gd name="connsiteY105" fmla="*/ 918446 h 1229989"/>
              <a:gd name="connsiteX106" fmla="*/ 2124159 w 2233406"/>
              <a:gd name="connsiteY106" fmla="*/ 942722 h 1229989"/>
              <a:gd name="connsiteX107" fmla="*/ 2128205 w 2233406"/>
              <a:gd name="connsiteY107" fmla="*/ 962952 h 1229989"/>
              <a:gd name="connsiteX108" fmla="*/ 2140343 w 2233406"/>
              <a:gd name="connsiteY108" fmla="*/ 999366 h 1229989"/>
              <a:gd name="connsiteX109" fmla="*/ 2148435 w 2233406"/>
              <a:gd name="connsiteY109" fmla="*/ 1023642 h 1229989"/>
              <a:gd name="connsiteX110" fmla="*/ 2152481 w 2233406"/>
              <a:gd name="connsiteY110" fmla="*/ 1035780 h 1229989"/>
              <a:gd name="connsiteX111" fmla="*/ 2160573 w 2233406"/>
              <a:gd name="connsiteY111" fmla="*/ 1047918 h 1229989"/>
              <a:gd name="connsiteX112" fmla="*/ 2168665 w 2233406"/>
              <a:gd name="connsiteY112" fmla="*/ 1072194 h 1229989"/>
              <a:gd name="connsiteX113" fmla="*/ 2176757 w 2233406"/>
              <a:gd name="connsiteY113" fmla="*/ 1096471 h 1229989"/>
              <a:gd name="connsiteX114" fmla="*/ 2180803 w 2233406"/>
              <a:gd name="connsiteY114" fmla="*/ 1112655 h 1229989"/>
              <a:gd name="connsiteX115" fmla="*/ 2188895 w 2233406"/>
              <a:gd name="connsiteY115" fmla="*/ 1124793 h 1229989"/>
              <a:gd name="connsiteX116" fmla="*/ 2192941 w 2233406"/>
              <a:gd name="connsiteY116" fmla="*/ 1136931 h 1229989"/>
              <a:gd name="connsiteX117" fmla="*/ 2209125 w 2233406"/>
              <a:gd name="connsiteY117" fmla="*/ 1161207 h 1229989"/>
              <a:gd name="connsiteX118" fmla="*/ 2217217 w 2233406"/>
              <a:gd name="connsiteY118" fmla="*/ 1185483 h 1229989"/>
              <a:gd name="connsiteX119" fmla="*/ 2221263 w 2233406"/>
              <a:gd name="connsiteY119" fmla="*/ 1197621 h 1229989"/>
              <a:gd name="connsiteX120" fmla="*/ 2229355 w 2233406"/>
              <a:gd name="connsiteY120" fmla="*/ 1209759 h 1229989"/>
              <a:gd name="connsiteX121" fmla="*/ 2233401 w 2233406"/>
              <a:gd name="connsiteY121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96431 w 2233406"/>
              <a:gd name="connsiteY84" fmla="*/ 582626 h 1229989"/>
              <a:gd name="connsiteX85" fmla="*/ 1820708 w 2233406"/>
              <a:gd name="connsiteY85" fmla="*/ 590718 h 1229989"/>
              <a:gd name="connsiteX86" fmla="*/ 1836892 w 2233406"/>
              <a:gd name="connsiteY86" fmla="*/ 606902 h 1229989"/>
              <a:gd name="connsiteX87" fmla="*/ 1865214 w 2233406"/>
              <a:gd name="connsiteY87" fmla="*/ 639271 h 1229989"/>
              <a:gd name="connsiteX88" fmla="*/ 1889490 w 2233406"/>
              <a:gd name="connsiteY88" fmla="*/ 655455 h 1229989"/>
              <a:gd name="connsiteX89" fmla="*/ 1913766 w 2233406"/>
              <a:gd name="connsiteY89" fmla="*/ 671639 h 1229989"/>
              <a:gd name="connsiteX90" fmla="*/ 1925904 w 2233406"/>
              <a:gd name="connsiteY90" fmla="*/ 679731 h 1229989"/>
              <a:gd name="connsiteX91" fmla="*/ 1946134 w 2233406"/>
              <a:gd name="connsiteY91" fmla="*/ 699961 h 1229989"/>
              <a:gd name="connsiteX92" fmla="*/ 1970410 w 2233406"/>
              <a:gd name="connsiteY92" fmla="*/ 720191 h 1229989"/>
              <a:gd name="connsiteX93" fmla="*/ 1990640 w 2233406"/>
              <a:gd name="connsiteY93" fmla="*/ 740421 h 1229989"/>
              <a:gd name="connsiteX94" fmla="*/ 1998732 w 2233406"/>
              <a:gd name="connsiteY94" fmla="*/ 752559 h 1229989"/>
              <a:gd name="connsiteX95" fmla="*/ 2010870 w 2233406"/>
              <a:gd name="connsiteY95" fmla="*/ 764697 h 1229989"/>
              <a:gd name="connsiteX96" fmla="*/ 2018962 w 2233406"/>
              <a:gd name="connsiteY96" fmla="*/ 776835 h 1229989"/>
              <a:gd name="connsiteX97" fmla="*/ 2031100 w 2233406"/>
              <a:gd name="connsiteY97" fmla="*/ 788973 h 1229989"/>
              <a:gd name="connsiteX98" fmla="*/ 2047285 w 2233406"/>
              <a:gd name="connsiteY98" fmla="*/ 813249 h 1229989"/>
              <a:gd name="connsiteX99" fmla="*/ 2063469 w 2233406"/>
              <a:gd name="connsiteY99" fmla="*/ 837525 h 1229989"/>
              <a:gd name="connsiteX100" fmla="*/ 2071561 w 2233406"/>
              <a:gd name="connsiteY100" fmla="*/ 849663 h 1229989"/>
              <a:gd name="connsiteX101" fmla="*/ 2079653 w 2233406"/>
              <a:gd name="connsiteY101" fmla="*/ 861801 h 1229989"/>
              <a:gd name="connsiteX102" fmla="*/ 2095837 w 2233406"/>
              <a:gd name="connsiteY102" fmla="*/ 882032 h 1229989"/>
              <a:gd name="connsiteX103" fmla="*/ 2099883 w 2233406"/>
              <a:gd name="connsiteY103" fmla="*/ 894170 h 1229989"/>
              <a:gd name="connsiteX104" fmla="*/ 2116067 w 2233406"/>
              <a:gd name="connsiteY104" fmla="*/ 918446 h 1229989"/>
              <a:gd name="connsiteX105" fmla="*/ 2124159 w 2233406"/>
              <a:gd name="connsiteY105" fmla="*/ 942722 h 1229989"/>
              <a:gd name="connsiteX106" fmla="*/ 2128205 w 2233406"/>
              <a:gd name="connsiteY106" fmla="*/ 962952 h 1229989"/>
              <a:gd name="connsiteX107" fmla="*/ 2140343 w 2233406"/>
              <a:gd name="connsiteY107" fmla="*/ 999366 h 1229989"/>
              <a:gd name="connsiteX108" fmla="*/ 2148435 w 2233406"/>
              <a:gd name="connsiteY108" fmla="*/ 1023642 h 1229989"/>
              <a:gd name="connsiteX109" fmla="*/ 2152481 w 2233406"/>
              <a:gd name="connsiteY109" fmla="*/ 1035780 h 1229989"/>
              <a:gd name="connsiteX110" fmla="*/ 2160573 w 2233406"/>
              <a:gd name="connsiteY110" fmla="*/ 1047918 h 1229989"/>
              <a:gd name="connsiteX111" fmla="*/ 2168665 w 2233406"/>
              <a:gd name="connsiteY111" fmla="*/ 1072194 h 1229989"/>
              <a:gd name="connsiteX112" fmla="*/ 2176757 w 2233406"/>
              <a:gd name="connsiteY112" fmla="*/ 1096471 h 1229989"/>
              <a:gd name="connsiteX113" fmla="*/ 2180803 w 2233406"/>
              <a:gd name="connsiteY113" fmla="*/ 1112655 h 1229989"/>
              <a:gd name="connsiteX114" fmla="*/ 2188895 w 2233406"/>
              <a:gd name="connsiteY114" fmla="*/ 1124793 h 1229989"/>
              <a:gd name="connsiteX115" fmla="*/ 2192941 w 2233406"/>
              <a:gd name="connsiteY115" fmla="*/ 1136931 h 1229989"/>
              <a:gd name="connsiteX116" fmla="*/ 2209125 w 2233406"/>
              <a:gd name="connsiteY116" fmla="*/ 1161207 h 1229989"/>
              <a:gd name="connsiteX117" fmla="*/ 2217217 w 2233406"/>
              <a:gd name="connsiteY117" fmla="*/ 1185483 h 1229989"/>
              <a:gd name="connsiteX118" fmla="*/ 2221263 w 2233406"/>
              <a:gd name="connsiteY118" fmla="*/ 1197621 h 1229989"/>
              <a:gd name="connsiteX119" fmla="*/ 2229355 w 2233406"/>
              <a:gd name="connsiteY119" fmla="*/ 1209759 h 1229989"/>
              <a:gd name="connsiteX120" fmla="*/ 2233401 w 2233406"/>
              <a:gd name="connsiteY120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96431 w 2233406"/>
              <a:gd name="connsiteY83" fmla="*/ 582626 h 1229989"/>
              <a:gd name="connsiteX84" fmla="*/ 1820708 w 2233406"/>
              <a:gd name="connsiteY84" fmla="*/ 590718 h 1229989"/>
              <a:gd name="connsiteX85" fmla="*/ 1836892 w 2233406"/>
              <a:gd name="connsiteY85" fmla="*/ 606902 h 1229989"/>
              <a:gd name="connsiteX86" fmla="*/ 1865214 w 2233406"/>
              <a:gd name="connsiteY86" fmla="*/ 639271 h 1229989"/>
              <a:gd name="connsiteX87" fmla="*/ 1889490 w 2233406"/>
              <a:gd name="connsiteY87" fmla="*/ 655455 h 1229989"/>
              <a:gd name="connsiteX88" fmla="*/ 1913766 w 2233406"/>
              <a:gd name="connsiteY88" fmla="*/ 671639 h 1229989"/>
              <a:gd name="connsiteX89" fmla="*/ 1925904 w 2233406"/>
              <a:gd name="connsiteY89" fmla="*/ 679731 h 1229989"/>
              <a:gd name="connsiteX90" fmla="*/ 1946134 w 2233406"/>
              <a:gd name="connsiteY90" fmla="*/ 699961 h 1229989"/>
              <a:gd name="connsiteX91" fmla="*/ 1970410 w 2233406"/>
              <a:gd name="connsiteY91" fmla="*/ 720191 h 1229989"/>
              <a:gd name="connsiteX92" fmla="*/ 1990640 w 2233406"/>
              <a:gd name="connsiteY92" fmla="*/ 740421 h 1229989"/>
              <a:gd name="connsiteX93" fmla="*/ 1998732 w 2233406"/>
              <a:gd name="connsiteY93" fmla="*/ 752559 h 1229989"/>
              <a:gd name="connsiteX94" fmla="*/ 2010870 w 2233406"/>
              <a:gd name="connsiteY94" fmla="*/ 764697 h 1229989"/>
              <a:gd name="connsiteX95" fmla="*/ 2018962 w 2233406"/>
              <a:gd name="connsiteY95" fmla="*/ 776835 h 1229989"/>
              <a:gd name="connsiteX96" fmla="*/ 2031100 w 2233406"/>
              <a:gd name="connsiteY96" fmla="*/ 788973 h 1229989"/>
              <a:gd name="connsiteX97" fmla="*/ 2047285 w 2233406"/>
              <a:gd name="connsiteY97" fmla="*/ 813249 h 1229989"/>
              <a:gd name="connsiteX98" fmla="*/ 2063469 w 2233406"/>
              <a:gd name="connsiteY98" fmla="*/ 837525 h 1229989"/>
              <a:gd name="connsiteX99" fmla="*/ 2071561 w 2233406"/>
              <a:gd name="connsiteY99" fmla="*/ 849663 h 1229989"/>
              <a:gd name="connsiteX100" fmla="*/ 2079653 w 2233406"/>
              <a:gd name="connsiteY100" fmla="*/ 861801 h 1229989"/>
              <a:gd name="connsiteX101" fmla="*/ 2095837 w 2233406"/>
              <a:gd name="connsiteY101" fmla="*/ 882032 h 1229989"/>
              <a:gd name="connsiteX102" fmla="*/ 2099883 w 2233406"/>
              <a:gd name="connsiteY102" fmla="*/ 894170 h 1229989"/>
              <a:gd name="connsiteX103" fmla="*/ 2116067 w 2233406"/>
              <a:gd name="connsiteY103" fmla="*/ 918446 h 1229989"/>
              <a:gd name="connsiteX104" fmla="*/ 2124159 w 2233406"/>
              <a:gd name="connsiteY104" fmla="*/ 942722 h 1229989"/>
              <a:gd name="connsiteX105" fmla="*/ 2128205 w 2233406"/>
              <a:gd name="connsiteY105" fmla="*/ 962952 h 1229989"/>
              <a:gd name="connsiteX106" fmla="*/ 2140343 w 2233406"/>
              <a:gd name="connsiteY106" fmla="*/ 999366 h 1229989"/>
              <a:gd name="connsiteX107" fmla="*/ 2148435 w 2233406"/>
              <a:gd name="connsiteY107" fmla="*/ 1023642 h 1229989"/>
              <a:gd name="connsiteX108" fmla="*/ 2152481 w 2233406"/>
              <a:gd name="connsiteY108" fmla="*/ 1035780 h 1229989"/>
              <a:gd name="connsiteX109" fmla="*/ 2160573 w 2233406"/>
              <a:gd name="connsiteY109" fmla="*/ 1047918 h 1229989"/>
              <a:gd name="connsiteX110" fmla="*/ 2168665 w 2233406"/>
              <a:gd name="connsiteY110" fmla="*/ 1072194 h 1229989"/>
              <a:gd name="connsiteX111" fmla="*/ 2176757 w 2233406"/>
              <a:gd name="connsiteY111" fmla="*/ 1096471 h 1229989"/>
              <a:gd name="connsiteX112" fmla="*/ 2180803 w 2233406"/>
              <a:gd name="connsiteY112" fmla="*/ 1112655 h 1229989"/>
              <a:gd name="connsiteX113" fmla="*/ 2188895 w 2233406"/>
              <a:gd name="connsiteY113" fmla="*/ 1124793 h 1229989"/>
              <a:gd name="connsiteX114" fmla="*/ 2192941 w 2233406"/>
              <a:gd name="connsiteY114" fmla="*/ 1136931 h 1229989"/>
              <a:gd name="connsiteX115" fmla="*/ 2209125 w 2233406"/>
              <a:gd name="connsiteY115" fmla="*/ 1161207 h 1229989"/>
              <a:gd name="connsiteX116" fmla="*/ 2217217 w 2233406"/>
              <a:gd name="connsiteY116" fmla="*/ 1185483 h 1229989"/>
              <a:gd name="connsiteX117" fmla="*/ 2221263 w 2233406"/>
              <a:gd name="connsiteY117" fmla="*/ 1197621 h 1229989"/>
              <a:gd name="connsiteX118" fmla="*/ 2229355 w 2233406"/>
              <a:gd name="connsiteY118" fmla="*/ 1209759 h 1229989"/>
              <a:gd name="connsiteX119" fmla="*/ 2233401 w 2233406"/>
              <a:gd name="connsiteY119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65214 w 2233406"/>
              <a:gd name="connsiteY85" fmla="*/ 639271 h 1229989"/>
              <a:gd name="connsiteX86" fmla="*/ 1889490 w 2233406"/>
              <a:gd name="connsiteY86" fmla="*/ 655455 h 1229989"/>
              <a:gd name="connsiteX87" fmla="*/ 1913766 w 2233406"/>
              <a:gd name="connsiteY87" fmla="*/ 671639 h 1229989"/>
              <a:gd name="connsiteX88" fmla="*/ 1925904 w 2233406"/>
              <a:gd name="connsiteY88" fmla="*/ 679731 h 1229989"/>
              <a:gd name="connsiteX89" fmla="*/ 1946134 w 2233406"/>
              <a:gd name="connsiteY89" fmla="*/ 699961 h 1229989"/>
              <a:gd name="connsiteX90" fmla="*/ 1970410 w 2233406"/>
              <a:gd name="connsiteY90" fmla="*/ 720191 h 1229989"/>
              <a:gd name="connsiteX91" fmla="*/ 1990640 w 2233406"/>
              <a:gd name="connsiteY91" fmla="*/ 740421 h 1229989"/>
              <a:gd name="connsiteX92" fmla="*/ 1998732 w 2233406"/>
              <a:gd name="connsiteY92" fmla="*/ 752559 h 1229989"/>
              <a:gd name="connsiteX93" fmla="*/ 2010870 w 2233406"/>
              <a:gd name="connsiteY93" fmla="*/ 764697 h 1229989"/>
              <a:gd name="connsiteX94" fmla="*/ 2018962 w 2233406"/>
              <a:gd name="connsiteY94" fmla="*/ 776835 h 1229989"/>
              <a:gd name="connsiteX95" fmla="*/ 2031100 w 2233406"/>
              <a:gd name="connsiteY95" fmla="*/ 788973 h 1229989"/>
              <a:gd name="connsiteX96" fmla="*/ 2047285 w 2233406"/>
              <a:gd name="connsiteY96" fmla="*/ 813249 h 1229989"/>
              <a:gd name="connsiteX97" fmla="*/ 2063469 w 2233406"/>
              <a:gd name="connsiteY97" fmla="*/ 837525 h 1229989"/>
              <a:gd name="connsiteX98" fmla="*/ 2071561 w 2233406"/>
              <a:gd name="connsiteY98" fmla="*/ 849663 h 1229989"/>
              <a:gd name="connsiteX99" fmla="*/ 2079653 w 2233406"/>
              <a:gd name="connsiteY99" fmla="*/ 861801 h 1229989"/>
              <a:gd name="connsiteX100" fmla="*/ 2095837 w 2233406"/>
              <a:gd name="connsiteY100" fmla="*/ 882032 h 1229989"/>
              <a:gd name="connsiteX101" fmla="*/ 2099883 w 2233406"/>
              <a:gd name="connsiteY101" fmla="*/ 894170 h 1229989"/>
              <a:gd name="connsiteX102" fmla="*/ 2116067 w 2233406"/>
              <a:gd name="connsiteY102" fmla="*/ 918446 h 1229989"/>
              <a:gd name="connsiteX103" fmla="*/ 2124159 w 2233406"/>
              <a:gd name="connsiteY103" fmla="*/ 942722 h 1229989"/>
              <a:gd name="connsiteX104" fmla="*/ 2128205 w 2233406"/>
              <a:gd name="connsiteY104" fmla="*/ 962952 h 1229989"/>
              <a:gd name="connsiteX105" fmla="*/ 2140343 w 2233406"/>
              <a:gd name="connsiteY105" fmla="*/ 999366 h 1229989"/>
              <a:gd name="connsiteX106" fmla="*/ 2148435 w 2233406"/>
              <a:gd name="connsiteY106" fmla="*/ 1023642 h 1229989"/>
              <a:gd name="connsiteX107" fmla="*/ 2152481 w 2233406"/>
              <a:gd name="connsiteY107" fmla="*/ 1035780 h 1229989"/>
              <a:gd name="connsiteX108" fmla="*/ 2160573 w 2233406"/>
              <a:gd name="connsiteY108" fmla="*/ 1047918 h 1229989"/>
              <a:gd name="connsiteX109" fmla="*/ 2168665 w 2233406"/>
              <a:gd name="connsiteY109" fmla="*/ 1072194 h 1229989"/>
              <a:gd name="connsiteX110" fmla="*/ 2176757 w 2233406"/>
              <a:gd name="connsiteY110" fmla="*/ 1096471 h 1229989"/>
              <a:gd name="connsiteX111" fmla="*/ 2180803 w 2233406"/>
              <a:gd name="connsiteY111" fmla="*/ 1112655 h 1229989"/>
              <a:gd name="connsiteX112" fmla="*/ 2188895 w 2233406"/>
              <a:gd name="connsiteY112" fmla="*/ 1124793 h 1229989"/>
              <a:gd name="connsiteX113" fmla="*/ 2192941 w 2233406"/>
              <a:gd name="connsiteY113" fmla="*/ 1136931 h 1229989"/>
              <a:gd name="connsiteX114" fmla="*/ 2209125 w 2233406"/>
              <a:gd name="connsiteY114" fmla="*/ 1161207 h 1229989"/>
              <a:gd name="connsiteX115" fmla="*/ 2217217 w 2233406"/>
              <a:gd name="connsiteY115" fmla="*/ 1185483 h 1229989"/>
              <a:gd name="connsiteX116" fmla="*/ 2221263 w 2233406"/>
              <a:gd name="connsiteY116" fmla="*/ 1197621 h 1229989"/>
              <a:gd name="connsiteX117" fmla="*/ 2229355 w 2233406"/>
              <a:gd name="connsiteY117" fmla="*/ 1209759 h 1229989"/>
              <a:gd name="connsiteX118" fmla="*/ 2233401 w 2233406"/>
              <a:gd name="connsiteY118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89490 w 2233406"/>
              <a:gd name="connsiteY85" fmla="*/ 655455 h 1229989"/>
              <a:gd name="connsiteX86" fmla="*/ 1913766 w 2233406"/>
              <a:gd name="connsiteY86" fmla="*/ 671639 h 1229989"/>
              <a:gd name="connsiteX87" fmla="*/ 1925904 w 2233406"/>
              <a:gd name="connsiteY87" fmla="*/ 679731 h 1229989"/>
              <a:gd name="connsiteX88" fmla="*/ 1946134 w 2233406"/>
              <a:gd name="connsiteY88" fmla="*/ 699961 h 1229989"/>
              <a:gd name="connsiteX89" fmla="*/ 1970410 w 2233406"/>
              <a:gd name="connsiteY89" fmla="*/ 720191 h 1229989"/>
              <a:gd name="connsiteX90" fmla="*/ 1990640 w 2233406"/>
              <a:gd name="connsiteY90" fmla="*/ 740421 h 1229989"/>
              <a:gd name="connsiteX91" fmla="*/ 1998732 w 2233406"/>
              <a:gd name="connsiteY91" fmla="*/ 752559 h 1229989"/>
              <a:gd name="connsiteX92" fmla="*/ 2010870 w 2233406"/>
              <a:gd name="connsiteY92" fmla="*/ 764697 h 1229989"/>
              <a:gd name="connsiteX93" fmla="*/ 2018962 w 2233406"/>
              <a:gd name="connsiteY93" fmla="*/ 776835 h 1229989"/>
              <a:gd name="connsiteX94" fmla="*/ 2031100 w 2233406"/>
              <a:gd name="connsiteY94" fmla="*/ 788973 h 1229989"/>
              <a:gd name="connsiteX95" fmla="*/ 2047285 w 2233406"/>
              <a:gd name="connsiteY95" fmla="*/ 813249 h 1229989"/>
              <a:gd name="connsiteX96" fmla="*/ 2063469 w 2233406"/>
              <a:gd name="connsiteY96" fmla="*/ 837525 h 1229989"/>
              <a:gd name="connsiteX97" fmla="*/ 2071561 w 2233406"/>
              <a:gd name="connsiteY97" fmla="*/ 849663 h 1229989"/>
              <a:gd name="connsiteX98" fmla="*/ 2079653 w 2233406"/>
              <a:gd name="connsiteY98" fmla="*/ 861801 h 1229989"/>
              <a:gd name="connsiteX99" fmla="*/ 2095837 w 2233406"/>
              <a:gd name="connsiteY99" fmla="*/ 882032 h 1229989"/>
              <a:gd name="connsiteX100" fmla="*/ 2099883 w 2233406"/>
              <a:gd name="connsiteY100" fmla="*/ 894170 h 1229989"/>
              <a:gd name="connsiteX101" fmla="*/ 2116067 w 2233406"/>
              <a:gd name="connsiteY101" fmla="*/ 918446 h 1229989"/>
              <a:gd name="connsiteX102" fmla="*/ 2124159 w 2233406"/>
              <a:gd name="connsiteY102" fmla="*/ 942722 h 1229989"/>
              <a:gd name="connsiteX103" fmla="*/ 2128205 w 2233406"/>
              <a:gd name="connsiteY103" fmla="*/ 962952 h 1229989"/>
              <a:gd name="connsiteX104" fmla="*/ 2140343 w 2233406"/>
              <a:gd name="connsiteY104" fmla="*/ 999366 h 1229989"/>
              <a:gd name="connsiteX105" fmla="*/ 2148435 w 2233406"/>
              <a:gd name="connsiteY105" fmla="*/ 1023642 h 1229989"/>
              <a:gd name="connsiteX106" fmla="*/ 2152481 w 2233406"/>
              <a:gd name="connsiteY106" fmla="*/ 1035780 h 1229989"/>
              <a:gd name="connsiteX107" fmla="*/ 2160573 w 2233406"/>
              <a:gd name="connsiteY107" fmla="*/ 1047918 h 1229989"/>
              <a:gd name="connsiteX108" fmla="*/ 2168665 w 2233406"/>
              <a:gd name="connsiteY108" fmla="*/ 1072194 h 1229989"/>
              <a:gd name="connsiteX109" fmla="*/ 2176757 w 2233406"/>
              <a:gd name="connsiteY109" fmla="*/ 1096471 h 1229989"/>
              <a:gd name="connsiteX110" fmla="*/ 2180803 w 2233406"/>
              <a:gd name="connsiteY110" fmla="*/ 1112655 h 1229989"/>
              <a:gd name="connsiteX111" fmla="*/ 2188895 w 2233406"/>
              <a:gd name="connsiteY111" fmla="*/ 1124793 h 1229989"/>
              <a:gd name="connsiteX112" fmla="*/ 2192941 w 2233406"/>
              <a:gd name="connsiteY112" fmla="*/ 1136931 h 1229989"/>
              <a:gd name="connsiteX113" fmla="*/ 2209125 w 2233406"/>
              <a:gd name="connsiteY113" fmla="*/ 1161207 h 1229989"/>
              <a:gd name="connsiteX114" fmla="*/ 2217217 w 2233406"/>
              <a:gd name="connsiteY114" fmla="*/ 1185483 h 1229989"/>
              <a:gd name="connsiteX115" fmla="*/ 2221263 w 2233406"/>
              <a:gd name="connsiteY115" fmla="*/ 1197621 h 1229989"/>
              <a:gd name="connsiteX116" fmla="*/ 2229355 w 2233406"/>
              <a:gd name="connsiteY116" fmla="*/ 1209759 h 1229989"/>
              <a:gd name="connsiteX117" fmla="*/ 2233401 w 2233406"/>
              <a:gd name="connsiteY117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60017 w 2233406"/>
              <a:gd name="connsiteY81" fmla="*/ 554304 h 1229989"/>
              <a:gd name="connsiteX82" fmla="*/ 1820708 w 2233406"/>
              <a:gd name="connsiteY82" fmla="*/ 590718 h 1229989"/>
              <a:gd name="connsiteX83" fmla="*/ 1836892 w 2233406"/>
              <a:gd name="connsiteY83" fmla="*/ 606902 h 1229989"/>
              <a:gd name="connsiteX84" fmla="*/ 1889490 w 2233406"/>
              <a:gd name="connsiteY84" fmla="*/ 655455 h 1229989"/>
              <a:gd name="connsiteX85" fmla="*/ 1913766 w 2233406"/>
              <a:gd name="connsiteY85" fmla="*/ 671639 h 1229989"/>
              <a:gd name="connsiteX86" fmla="*/ 1925904 w 2233406"/>
              <a:gd name="connsiteY86" fmla="*/ 679731 h 1229989"/>
              <a:gd name="connsiteX87" fmla="*/ 1946134 w 2233406"/>
              <a:gd name="connsiteY87" fmla="*/ 699961 h 1229989"/>
              <a:gd name="connsiteX88" fmla="*/ 1970410 w 2233406"/>
              <a:gd name="connsiteY88" fmla="*/ 720191 h 1229989"/>
              <a:gd name="connsiteX89" fmla="*/ 1990640 w 2233406"/>
              <a:gd name="connsiteY89" fmla="*/ 740421 h 1229989"/>
              <a:gd name="connsiteX90" fmla="*/ 1998732 w 2233406"/>
              <a:gd name="connsiteY90" fmla="*/ 752559 h 1229989"/>
              <a:gd name="connsiteX91" fmla="*/ 2010870 w 2233406"/>
              <a:gd name="connsiteY91" fmla="*/ 764697 h 1229989"/>
              <a:gd name="connsiteX92" fmla="*/ 2018962 w 2233406"/>
              <a:gd name="connsiteY92" fmla="*/ 776835 h 1229989"/>
              <a:gd name="connsiteX93" fmla="*/ 2031100 w 2233406"/>
              <a:gd name="connsiteY93" fmla="*/ 788973 h 1229989"/>
              <a:gd name="connsiteX94" fmla="*/ 2047285 w 2233406"/>
              <a:gd name="connsiteY94" fmla="*/ 813249 h 1229989"/>
              <a:gd name="connsiteX95" fmla="*/ 2063469 w 2233406"/>
              <a:gd name="connsiteY95" fmla="*/ 837525 h 1229989"/>
              <a:gd name="connsiteX96" fmla="*/ 2071561 w 2233406"/>
              <a:gd name="connsiteY96" fmla="*/ 849663 h 1229989"/>
              <a:gd name="connsiteX97" fmla="*/ 2079653 w 2233406"/>
              <a:gd name="connsiteY97" fmla="*/ 861801 h 1229989"/>
              <a:gd name="connsiteX98" fmla="*/ 2095837 w 2233406"/>
              <a:gd name="connsiteY98" fmla="*/ 882032 h 1229989"/>
              <a:gd name="connsiteX99" fmla="*/ 2099883 w 2233406"/>
              <a:gd name="connsiteY99" fmla="*/ 894170 h 1229989"/>
              <a:gd name="connsiteX100" fmla="*/ 2116067 w 2233406"/>
              <a:gd name="connsiteY100" fmla="*/ 918446 h 1229989"/>
              <a:gd name="connsiteX101" fmla="*/ 2124159 w 2233406"/>
              <a:gd name="connsiteY101" fmla="*/ 942722 h 1229989"/>
              <a:gd name="connsiteX102" fmla="*/ 2128205 w 2233406"/>
              <a:gd name="connsiteY102" fmla="*/ 962952 h 1229989"/>
              <a:gd name="connsiteX103" fmla="*/ 2140343 w 2233406"/>
              <a:gd name="connsiteY103" fmla="*/ 999366 h 1229989"/>
              <a:gd name="connsiteX104" fmla="*/ 2148435 w 2233406"/>
              <a:gd name="connsiteY104" fmla="*/ 1023642 h 1229989"/>
              <a:gd name="connsiteX105" fmla="*/ 2152481 w 2233406"/>
              <a:gd name="connsiteY105" fmla="*/ 1035780 h 1229989"/>
              <a:gd name="connsiteX106" fmla="*/ 2160573 w 2233406"/>
              <a:gd name="connsiteY106" fmla="*/ 1047918 h 1229989"/>
              <a:gd name="connsiteX107" fmla="*/ 2168665 w 2233406"/>
              <a:gd name="connsiteY107" fmla="*/ 1072194 h 1229989"/>
              <a:gd name="connsiteX108" fmla="*/ 2176757 w 2233406"/>
              <a:gd name="connsiteY108" fmla="*/ 1096471 h 1229989"/>
              <a:gd name="connsiteX109" fmla="*/ 2180803 w 2233406"/>
              <a:gd name="connsiteY109" fmla="*/ 1112655 h 1229989"/>
              <a:gd name="connsiteX110" fmla="*/ 2188895 w 2233406"/>
              <a:gd name="connsiteY110" fmla="*/ 1124793 h 1229989"/>
              <a:gd name="connsiteX111" fmla="*/ 2192941 w 2233406"/>
              <a:gd name="connsiteY111" fmla="*/ 1136931 h 1229989"/>
              <a:gd name="connsiteX112" fmla="*/ 2209125 w 2233406"/>
              <a:gd name="connsiteY112" fmla="*/ 1161207 h 1229989"/>
              <a:gd name="connsiteX113" fmla="*/ 2217217 w 2233406"/>
              <a:gd name="connsiteY113" fmla="*/ 1185483 h 1229989"/>
              <a:gd name="connsiteX114" fmla="*/ 2221263 w 2233406"/>
              <a:gd name="connsiteY114" fmla="*/ 1197621 h 1229989"/>
              <a:gd name="connsiteX115" fmla="*/ 2229355 w 2233406"/>
              <a:gd name="connsiteY115" fmla="*/ 1209759 h 1229989"/>
              <a:gd name="connsiteX116" fmla="*/ 2233401 w 2233406"/>
              <a:gd name="connsiteY116" fmla="*/ 1229989 h 1229989"/>
              <a:gd name="connsiteX0" fmla="*/ 0 w 2414710"/>
              <a:gd name="connsiteY0" fmla="*/ 783880 h 1229989"/>
              <a:gd name="connsiteX1" fmla="*/ 209626 w 2414710"/>
              <a:gd name="connsiteY1" fmla="*/ 246807 h 1229989"/>
              <a:gd name="connsiteX2" fmla="*/ 213672 w 2414710"/>
              <a:gd name="connsiteY2" fmla="*/ 234669 h 1229989"/>
              <a:gd name="connsiteX3" fmla="*/ 221764 w 2414710"/>
              <a:gd name="connsiteY3" fmla="*/ 222531 h 1229989"/>
              <a:gd name="connsiteX4" fmla="*/ 225810 w 2414710"/>
              <a:gd name="connsiteY4" fmla="*/ 210393 h 1229989"/>
              <a:gd name="connsiteX5" fmla="*/ 241994 w 2414710"/>
              <a:gd name="connsiteY5" fmla="*/ 186117 h 1229989"/>
              <a:gd name="connsiteX6" fmla="*/ 254132 w 2414710"/>
              <a:gd name="connsiteY6" fmla="*/ 161840 h 1229989"/>
              <a:gd name="connsiteX7" fmla="*/ 258178 w 2414710"/>
              <a:gd name="connsiteY7" fmla="*/ 149702 h 1229989"/>
              <a:gd name="connsiteX8" fmla="*/ 266270 w 2414710"/>
              <a:gd name="connsiteY8" fmla="*/ 137564 h 1229989"/>
              <a:gd name="connsiteX9" fmla="*/ 270316 w 2414710"/>
              <a:gd name="connsiteY9" fmla="*/ 125426 h 1229989"/>
              <a:gd name="connsiteX10" fmla="*/ 286500 w 2414710"/>
              <a:gd name="connsiteY10" fmla="*/ 101150 h 1229989"/>
              <a:gd name="connsiteX11" fmla="*/ 290546 w 2414710"/>
              <a:gd name="connsiteY11" fmla="*/ 89012 h 1229989"/>
              <a:gd name="connsiteX12" fmla="*/ 306730 w 2414710"/>
              <a:gd name="connsiteY12" fmla="*/ 64736 h 1229989"/>
              <a:gd name="connsiteX13" fmla="*/ 326960 w 2414710"/>
              <a:gd name="connsiteY13" fmla="*/ 28322 h 1229989"/>
              <a:gd name="connsiteX14" fmla="*/ 375512 w 2414710"/>
              <a:gd name="connsiteY14" fmla="*/ 4046 h 1229989"/>
              <a:gd name="connsiteX15" fmla="*/ 387650 w 2414710"/>
              <a:gd name="connsiteY15" fmla="*/ 0 h 1229989"/>
              <a:gd name="connsiteX16" fmla="*/ 440249 w 2414710"/>
              <a:gd name="connsiteY16" fmla="*/ 12138 h 1229989"/>
              <a:gd name="connsiteX17" fmla="*/ 452387 w 2414710"/>
              <a:gd name="connsiteY17" fmla="*/ 16184 h 1229989"/>
              <a:gd name="connsiteX18" fmla="*/ 476663 w 2414710"/>
              <a:gd name="connsiteY18" fmla="*/ 32368 h 1229989"/>
              <a:gd name="connsiteX19" fmla="*/ 500939 w 2414710"/>
              <a:gd name="connsiteY19" fmla="*/ 48552 h 1229989"/>
              <a:gd name="connsiteX20" fmla="*/ 513077 w 2414710"/>
              <a:gd name="connsiteY20" fmla="*/ 52598 h 1229989"/>
              <a:gd name="connsiteX21" fmla="*/ 537353 w 2414710"/>
              <a:gd name="connsiteY21" fmla="*/ 68782 h 1229989"/>
              <a:gd name="connsiteX22" fmla="*/ 573767 w 2414710"/>
              <a:gd name="connsiteY22" fmla="*/ 93058 h 1229989"/>
              <a:gd name="connsiteX23" fmla="*/ 585905 w 2414710"/>
              <a:gd name="connsiteY23" fmla="*/ 101150 h 1229989"/>
              <a:gd name="connsiteX24" fmla="*/ 598043 w 2414710"/>
              <a:gd name="connsiteY24" fmla="*/ 109242 h 1229989"/>
              <a:gd name="connsiteX25" fmla="*/ 622320 w 2414710"/>
              <a:gd name="connsiteY25" fmla="*/ 121380 h 1229989"/>
              <a:gd name="connsiteX26" fmla="*/ 634458 w 2414710"/>
              <a:gd name="connsiteY26" fmla="*/ 125426 h 1229989"/>
              <a:gd name="connsiteX27" fmla="*/ 646596 w 2414710"/>
              <a:gd name="connsiteY27" fmla="*/ 133518 h 1229989"/>
              <a:gd name="connsiteX28" fmla="*/ 658734 w 2414710"/>
              <a:gd name="connsiteY28" fmla="*/ 137564 h 1229989"/>
              <a:gd name="connsiteX29" fmla="*/ 670872 w 2414710"/>
              <a:gd name="connsiteY29" fmla="*/ 145656 h 1229989"/>
              <a:gd name="connsiteX30" fmla="*/ 695148 w 2414710"/>
              <a:gd name="connsiteY30" fmla="*/ 153748 h 1229989"/>
              <a:gd name="connsiteX31" fmla="*/ 707286 w 2414710"/>
              <a:gd name="connsiteY31" fmla="*/ 161840 h 1229989"/>
              <a:gd name="connsiteX32" fmla="*/ 731562 w 2414710"/>
              <a:gd name="connsiteY32" fmla="*/ 169932 h 1229989"/>
              <a:gd name="connsiteX33" fmla="*/ 739654 w 2414710"/>
              <a:gd name="connsiteY33" fmla="*/ 178025 h 1229989"/>
              <a:gd name="connsiteX34" fmla="*/ 763930 w 2414710"/>
              <a:gd name="connsiteY34" fmla="*/ 186117 h 1229989"/>
              <a:gd name="connsiteX35" fmla="*/ 776068 w 2414710"/>
              <a:gd name="connsiteY35" fmla="*/ 190163 h 1229989"/>
              <a:gd name="connsiteX36" fmla="*/ 788206 w 2414710"/>
              <a:gd name="connsiteY36" fmla="*/ 198255 h 1229989"/>
              <a:gd name="connsiteX37" fmla="*/ 812482 w 2414710"/>
              <a:gd name="connsiteY37" fmla="*/ 206347 h 1229989"/>
              <a:gd name="connsiteX38" fmla="*/ 848897 w 2414710"/>
              <a:gd name="connsiteY38" fmla="*/ 218485 h 1229989"/>
              <a:gd name="connsiteX39" fmla="*/ 873173 w 2414710"/>
              <a:gd name="connsiteY39" fmla="*/ 230623 h 1229989"/>
              <a:gd name="connsiteX40" fmla="*/ 889357 w 2414710"/>
              <a:gd name="connsiteY40" fmla="*/ 234669 h 1229989"/>
              <a:gd name="connsiteX41" fmla="*/ 913633 w 2414710"/>
              <a:gd name="connsiteY41" fmla="*/ 242761 h 1229989"/>
              <a:gd name="connsiteX42" fmla="*/ 929817 w 2414710"/>
              <a:gd name="connsiteY42" fmla="*/ 246807 h 1229989"/>
              <a:gd name="connsiteX43" fmla="*/ 954093 w 2414710"/>
              <a:gd name="connsiteY43" fmla="*/ 254899 h 1229989"/>
              <a:gd name="connsiteX44" fmla="*/ 966231 w 2414710"/>
              <a:gd name="connsiteY44" fmla="*/ 258945 h 1229989"/>
              <a:gd name="connsiteX45" fmla="*/ 982415 w 2414710"/>
              <a:gd name="connsiteY45" fmla="*/ 262991 h 1229989"/>
              <a:gd name="connsiteX46" fmla="*/ 1018829 w 2414710"/>
              <a:gd name="connsiteY46" fmla="*/ 275129 h 1229989"/>
              <a:gd name="connsiteX47" fmla="*/ 1030967 w 2414710"/>
              <a:gd name="connsiteY47" fmla="*/ 279175 h 1229989"/>
              <a:gd name="connsiteX48" fmla="*/ 1067381 w 2414710"/>
              <a:gd name="connsiteY48" fmla="*/ 287267 h 1229989"/>
              <a:gd name="connsiteX49" fmla="*/ 1083566 w 2414710"/>
              <a:gd name="connsiteY49" fmla="*/ 291313 h 1229989"/>
              <a:gd name="connsiteX50" fmla="*/ 1107842 w 2414710"/>
              <a:gd name="connsiteY50" fmla="*/ 295359 h 1229989"/>
              <a:gd name="connsiteX51" fmla="*/ 1128072 w 2414710"/>
              <a:gd name="connsiteY51" fmla="*/ 299405 h 1229989"/>
              <a:gd name="connsiteX52" fmla="*/ 1152348 w 2414710"/>
              <a:gd name="connsiteY52" fmla="*/ 303451 h 1229989"/>
              <a:gd name="connsiteX53" fmla="*/ 1188762 w 2414710"/>
              <a:gd name="connsiteY53" fmla="*/ 311543 h 1229989"/>
              <a:gd name="connsiteX54" fmla="*/ 1229222 w 2414710"/>
              <a:gd name="connsiteY54" fmla="*/ 319635 h 1229989"/>
              <a:gd name="connsiteX55" fmla="*/ 1249452 w 2414710"/>
              <a:gd name="connsiteY55" fmla="*/ 323681 h 1229989"/>
              <a:gd name="connsiteX56" fmla="*/ 1269682 w 2414710"/>
              <a:gd name="connsiteY56" fmla="*/ 327727 h 1229989"/>
              <a:gd name="connsiteX57" fmla="*/ 1293958 w 2414710"/>
              <a:gd name="connsiteY57" fmla="*/ 331773 h 1229989"/>
              <a:gd name="connsiteX58" fmla="*/ 1314189 w 2414710"/>
              <a:gd name="connsiteY58" fmla="*/ 335819 h 1229989"/>
              <a:gd name="connsiteX59" fmla="*/ 1338465 w 2414710"/>
              <a:gd name="connsiteY59" fmla="*/ 339865 h 1229989"/>
              <a:gd name="connsiteX60" fmla="*/ 1378925 w 2414710"/>
              <a:gd name="connsiteY60" fmla="*/ 347957 h 1229989"/>
              <a:gd name="connsiteX61" fmla="*/ 1399155 w 2414710"/>
              <a:gd name="connsiteY61" fmla="*/ 352003 h 1229989"/>
              <a:gd name="connsiteX62" fmla="*/ 1415339 w 2414710"/>
              <a:gd name="connsiteY62" fmla="*/ 356049 h 1229989"/>
              <a:gd name="connsiteX63" fmla="*/ 1435569 w 2414710"/>
              <a:gd name="connsiteY63" fmla="*/ 360095 h 1229989"/>
              <a:gd name="connsiteX64" fmla="*/ 1471983 w 2414710"/>
              <a:gd name="connsiteY64" fmla="*/ 368187 h 1229989"/>
              <a:gd name="connsiteX65" fmla="*/ 1500305 w 2414710"/>
              <a:gd name="connsiteY65" fmla="*/ 372233 h 1229989"/>
              <a:gd name="connsiteX66" fmla="*/ 1569088 w 2414710"/>
              <a:gd name="connsiteY66" fmla="*/ 384371 h 1229989"/>
              <a:gd name="connsiteX67" fmla="*/ 1613594 w 2414710"/>
              <a:gd name="connsiteY67" fmla="*/ 392463 h 1229989"/>
              <a:gd name="connsiteX68" fmla="*/ 1637870 w 2414710"/>
              <a:gd name="connsiteY68" fmla="*/ 400555 h 1229989"/>
              <a:gd name="connsiteX69" fmla="*/ 1654054 w 2414710"/>
              <a:gd name="connsiteY69" fmla="*/ 404601 h 1229989"/>
              <a:gd name="connsiteX70" fmla="*/ 1678330 w 2414710"/>
              <a:gd name="connsiteY70" fmla="*/ 412694 h 1229989"/>
              <a:gd name="connsiteX71" fmla="*/ 1702606 w 2414710"/>
              <a:gd name="connsiteY71" fmla="*/ 420786 h 1229989"/>
              <a:gd name="connsiteX72" fmla="*/ 1775435 w 2414710"/>
              <a:gd name="connsiteY72" fmla="*/ 445062 h 1229989"/>
              <a:gd name="connsiteX73" fmla="*/ 1787573 w 2414710"/>
              <a:gd name="connsiteY73" fmla="*/ 449108 h 1229989"/>
              <a:gd name="connsiteX74" fmla="*/ 1799711 w 2414710"/>
              <a:gd name="connsiteY74" fmla="*/ 453154 h 1229989"/>
              <a:gd name="connsiteX75" fmla="*/ 1828033 w 2414710"/>
              <a:gd name="connsiteY75" fmla="*/ 469338 h 1229989"/>
              <a:gd name="connsiteX76" fmla="*/ 1840171 w 2414710"/>
              <a:gd name="connsiteY76" fmla="*/ 473384 h 1229989"/>
              <a:gd name="connsiteX77" fmla="*/ 1864447 w 2414710"/>
              <a:gd name="connsiteY77" fmla="*/ 489568 h 1229989"/>
              <a:gd name="connsiteX78" fmla="*/ 1876585 w 2414710"/>
              <a:gd name="connsiteY78" fmla="*/ 497660 h 1229989"/>
              <a:gd name="connsiteX79" fmla="*/ 1888723 w 2414710"/>
              <a:gd name="connsiteY79" fmla="*/ 505752 h 1229989"/>
              <a:gd name="connsiteX80" fmla="*/ 1908953 w 2414710"/>
              <a:gd name="connsiteY80" fmla="*/ 525982 h 1229989"/>
              <a:gd name="connsiteX81" fmla="*/ 1941321 w 2414710"/>
              <a:gd name="connsiteY81" fmla="*/ 554304 h 1229989"/>
              <a:gd name="connsiteX82" fmla="*/ 2002012 w 2414710"/>
              <a:gd name="connsiteY82" fmla="*/ 590718 h 1229989"/>
              <a:gd name="connsiteX83" fmla="*/ 2018196 w 2414710"/>
              <a:gd name="connsiteY83" fmla="*/ 606902 h 1229989"/>
              <a:gd name="connsiteX84" fmla="*/ 2070794 w 2414710"/>
              <a:gd name="connsiteY84" fmla="*/ 655455 h 1229989"/>
              <a:gd name="connsiteX85" fmla="*/ 2095070 w 2414710"/>
              <a:gd name="connsiteY85" fmla="*/ 671639 h 1229989"/>
              <a:gd name="connsiteX86" fmla="*/ 2107208 w 2414710"/>
              <a:gd name="connsiteY86" fmla="*/ 679731 h 1229989"/>
              <a:gd name="connsiteX87" fmla="*/ 2127438 w 2414710"/>
              <a:gd name="connsiteY87" fmla="*/ 699961 h 1229989"/>
              <a:gd name="connsiteX88" fmla="*/ 2151714 w 2414710"/>
              <a:gd name="connsiteY88" fmla="*/ 720191 h 1229989"/>
              <a:gd name="connsiteX89" fmla="*/ 2171944 w 2414710"/>
              <a:gd name="connsiteY89" fmla="*/ 740421 h 1229989"/>
              <a:gd name="connsiteX90" fmla="*/ 2180036 w 2414710"/>
              <a:gd name="connsiteY90" fmla="*/ 752559 h 1229989"/>
              <a:gd name="connsiteX91" fmla="*/ 2192174 w 2414710"/>
              <a:gd name="connsiteY91" fmla="*/ 764697 h 1229989"/>
              <a:gd name="connsiteX92" fmla="*/ 2200266 w 2414710"/>
              <a:gd name="connsiteY92" fmla="*/ 776835 h 1229989"/>
              <a:gd name="connsiteX93" fmla="*/ 2212404 w 2414710"/>
              <a:gd name="connsiteY93" fmla="*/ 788973 h 1229989"/>
              <a:gd name="connsiteX94" fmla="*/ 2228589 w 2414710"/>
              <a:gd name="connsiteY94" fmla="*/ 813249 h 1229989"/>
              <a:gd name="connsiteX95" fmla="*/ 2244773 w 2414710"/>
              <a:gd name="connsiteY95" fmla="*/ 837525 h 1229989"/>
              <a:gd name="connsiteX96" fmla="*/ 2252865 w 2414710"/>
              <a:gd name="connsiteY96" fmla="*/ 849663 h 1229989"/>
              <a:gd name="connsiteX97" fmla="*/ 2260957 w 2414710"/>
              <a:gd name="connsiteY97" fmla="*/ 861801 h 1229989"/>
              <a:gd name="connsiteX98" fmla="*/ 2277141 w 2414710"/>
              <a:gd name="connsiteY98" fmla="*/ 882032 h 1229989"/>
              <a:gd name="connsiteX99" fmla="*/ 2281187 w 2414710"/>
              <a:gd name="connsiteY99" fmla="*/ 894170 h 1229989"/>
              <a:gd name="connsiteX100" fmla="*/ 2297371 w 2414710"/>
              <a:gd name="connsiteY100" fmla="*/ 918446 h 1229989"/>
              <a:gd name="connsiteX101" fmla="*/ 2305463 w 2414710"/>
              <a:gd name="connsiteY101" fmla="*/ 942722 h 1229989"/>
              <a:gd name="connsiteX102" fmla="*/ 2309509 w 2414710"/>
              <a:gd name="connsiteY102" fmla="*/ 962952 h 1229989"/>
              <a:gd name="connsiteX103" fmla="*/ 2321647 w 2414710"/>
              <a:gd name="connsiteY103" fmla="*/ 999366 h 1229989"/>
              <a:gd name="connsiteX104" fmla="*/ 2329739 w 2414710"/>
              <a:gd name="connsiteY104" fmla="*/ 1023642 h 1229989"/>
              <a:gd name="connsiteX105" fmla="*/ 2333785 w 2414710"/>
              <a:gd name="connsiteY105" fmla="*/ 1035780 h 1229989"/>
              <a:gd name="connsiteX106" fmla="*/ 2341877 w 2414710"/>
              <a:gd name="connsiteY106" fmla="*/ 1047918 h 1229989"/>
              <a:gd name="connsiteX107" fmla="*/ 2349969 w 2414710"/>
              <a:gd name="connsiteY107" fmla="*/ 1072194 h 1229989"/>
              <a:gd name="connsiteX108" fmla="*/ 2358061 w 2414710"/>
              <a:gd name="connsiteY108" fmla="*/ 1096471 h 1229989"/>
              <a:gd name="connsiteX109" fmla="*/ 2362107 w 2414710"/>
              <a:gd name="connsiteY109" fmla="*/ 1112655 h 1229989"/>
              <a:gd name="connsiteX110" fmla="*/ 2370199 w 2414710"/>
              <a:gd name="connsiteY110" fmla="*/ 1124793 h 1229989"/>
              <a:gd name="connsiteX111" fmla="*/ 2374245 w 2414710"/>
              <a:gd name="connsiteY111" fmla="*/ 1136931 h 1229989"/>
              <a:gd name="connsiteX112" fmla="*/ 2390429 w 2414710"/>
              <a:gd name="connsiteY112" fmla="*/ 1161207 h 1229989"/>
              <a:gd name="connsiteX113" fmla="*/ 2398521 w 2414710"/>
              <a:gd name="connsiteY113" fmla="*/ 1185483 h 1229989"/>
              <a:gd name="connsiteX114" fmla="*/ 2402567 w 2414710"/>
              <a:gd name="connsiteY114" fmla="*/ 1197621 h 1229989"/>
              <a:gd name="connsiteX115" fmla="*/ 2410659 w 2414710"/>
              <a:gd name="connsiteY115" fmla="*/ 1209759 h 1229989"/>
              <a:gd name="connsiteX116" fmla="*/ 2414705 w 2414710"/>
              <a:gd name="connsiteY116" fmla="*/ 1229989 h 1229989"/>
              <a:gd name="connsiteX0" fmla="*/ 0 w 2788480"/>
              <a:gd name="connsiteY0" fmla="*/ 1187685 h 1229989"/>
              <a:gd name="connsiteX1" fmla="*/ 583396 w 2788480"/>
              <a:gd name="connsiteY1" fmla="*/ 246807 h 1229989"/>
              <a:gd name="connsiteX2" fmla="*/ 587442 w 2788480"/>
              <a:gd name="connsiteY2" fmla="*/ 234669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2165 w 2790645"/>
              <a:gd name="connsiteY0" fmla="*/ 1187685 h 1229989"/>
              <a:gd name="connsiteX1" fmla="*/ 64953 w 2790645"/>
              <a:gd name="connsiteY1" fmla="*/ 1121160 h 1229989"/>
              <a:gd name="connsiteX2" fmla="*/ 589607 w 2790645"/>
              <a:gd name="connsiteY2" fmla="*/ 234669 h 1229989"/>
              <a:gd name="connsiteX3" fmla="*/ 597699 w 2790645"/>
              <a:gd name="connsiteY3" fmla="*/ 222531 h 1229989"/>
              <a:gd name="connsiteX4" fmla="*/ 601745 w 2790645"/>
              <a:gd name="connsiteY4" fmla="*/ 210393 h 1229989"/>
              <a:gd name="connsiteX5" fmla="*/ 617929 w 2790645"/>
              <a:gd name="connsiteY5" fmla="*/ 186117 h 1229989"/>
              <a:gd name="connsiteX6" fmla="*/ 630067 w 2790645"/>
              <a:gd name="connsiteY6" fmla="*/ 161840 h 1229989"/>
              <a:gd name="connsiteX7" fmla="*/ 634113 w 2790645"/>
              <a:gd name="connsiteY7" fmla="*/ 149702 h 1229989"/>
              <a:gd name="connsiteX8" fmla="*/ 642205 w 2790645"/>
              <a:gd name="connsiteY8" fmla="*/ 137564 h 1229989"/>
              <a:gd name="connsiteX9" fmla="*/ 646251 w 2790645"/>
              <a:gd name="connsiteY9" fmla="*/ 125426 h 1229989"/>
              <a:gd name="connsiteX10" fmla="*/ 662435 w 2790645"/>
              <a:gd name="connsiteY10" fmla="*/ 101150 h 1229989"/>
              <a:gd name="connsiteX11" fmla="*/ 666481 w 2790645"/>
              <a:gd name="connsiteY11" fmla="*/ 89012 h 1229989"/>
              <a:gd name="connsiteX12" fmla="*/ 682665 w 2790645"/>
              <a:gd name="connsiteY12" fmla="*/ 64736 h 1229989"/>
              <a:gd name="connsiteX13" fmla="*/ 702895 w 2790645"/>
              <a:gd name="connsiteY13" fmla="*/ 28322 h 1229989"/>
              <a:gd name="connsiteX14" fmla="*/ 751447 w 2790645"/>
              <a:gd name="connsiteY14" fmla="*/ 4046 h 1229989"/>
              <a:gd name="connsiteX15" fmla="*/ 763585 w 2790645"/>
              <a:gd name="connsiteY15" fmla="*/ 0 h 1229989"/>
              <a:gd name="connsiteX16" fmla="*/ 816184 w 2790645"/>
              <a:gd name="connsiteY16" fmla="*/ 12138 h 1229989"/>
              <a:gd name="connsiteX17" fmla="*/ 828322 w 2790645"/>
              <a:gd name="connsiteY17" fmla="*/ 16184 h 1229989"/>
              <a:gd name="connsiteX18" fmla="*/ 852598 w 2790645"/>
              <a:gd name="connsiteY18" fmla="*/ 32368 h 1229989"/>
              <a:gd name="connsiteX19" fmla="*/ 876874 w 2790645"/>
              <a:gd name="connsiteY19" fmla="*/ 48552 h 1229989"/>
              <a:gd name="connsiteX20" fmla="*/ 889012 w 2790645"/>
              <a:gd name="connsiteY20" fmla="*/ 52598 h 1229989"/>
              <a:gd name="connsiteX21" fmla="*/ 913288 w 2790645"/>
              <a:gd name="connsiteY21" fmla="*/ 68782 h 1229989"/>
              <a:gd name="connsiteX22" fmla="*/ 949702 w 2790645"/>
              <a:gd name="connsiteY22" fmla="*/ 93058 h 1229989"/>
              <a:gd name="connsiteX23" fmla="*/ 961840 w 2790645"/>
              <a:gd name="connsiteY23" fmla="*/ 101150 h 1229989"/>
              <a:gd name="connsiteX24" fmla="*/ 973978 w 2790645"/>
              <a:gd name="connsiteY24" fmla="*/ 109242 h 1229989"/>
              <a:gd name="connsiteX25" fmla="*/ 998255 w 2790645"/>
              <a:gd name="connsiteY25" fmla="*/ 121380 h 1229989"/>
              <a:gd name="connsiteX26" fmla="*/ 1010393 w 2790645"/>
              <a:gd name="connsiteY26" fmla="*/ 125426 h 1229989"/>
              <a:gd name="connsiteX27" fmla="*/ 1022531 w 2790645"/>
              <a:gd name="connsiteY27" fmla="*/ 133518 h 1229989"/>
              <a:gd name="connsiteX28" fmla="*/ 1034669 w 2790645"/>
              <a:gd name="connsiteY28" fmla="*/ 137564 h 1229989"/>
              <a:gd name="connsiteX29" fmla="*/ 1046807 w 2790645"/>
              <a:gd name="connsiteY29" fmla="*/ 145656 h 1229989"/>
              <a:gd name="connsiteX30" fmla="*/ 1071083 w 2790645"/>
              <a:gd name="connsiteY30" fmla="*/ 153748 h 1229989"/>
              <a:gd name="connsiteX31" fmla="*/ 1083221 w 2790645"/>
              <a:gd name="connsiteY31" fmla="*/ 161840 h 1229989"/>
              <a:gd name="connsiteX32" fmla="*/ 1107497 w 2790645"/>
              <a:gd name="connsiteY32" fmla="*/ 169932 h 1229989"/>
              <a:gd name="connsiteX33" fmla="*/ 1115589 w 2790645"/>
              <a:gd name="connsiteY33" fmla="*/ 178025 h 1229989"/>
              <a:gd name="connsiteX34" fmla="*/ 1139865 w 2790645"/>
              <a:gd name="connsiteY34" fmla="*/ 186117 h 1229989"/>
              <a:gd name="connsiteX35" fmla="*/ 1152003 w 2790645"/>
              <a:gd name="connsiteY35" fmla="*/ 190163 h 1229989"/>
              <a:gd name="connsiteX36" fmla="*/ 1164141 w 2790645"/>
              <a:gd name="connsiteY36" fmla="*/ 198255 h 1229989"/>
              <a:gd name="connsiteX37" fmla="*/ 1188417 w 2790645"/>
              <a:gd name="connsiteY37" fmla="*/ 206347 h 1229989"/>
              <a:gd name="connsiteX38" fmla="*/ 1224832 w 2790645"/>
              <a:gd name="connsiteY38" fmla="*/ 218485 h 1229989"/>
              <a:gd name="connsiteX39" fmla="*/ 1249108 w 2790645"/>
              <a:gd name="connsiteY39" fmla="*/ 230623 h 1229989"/>
              <a:gd name="connsiteX40" fmla="*/ 1265292 w 2790645"/>
              <a:gd name="connsiteY40" fmla="*/ 234669 h 1229989"/>
              <a:gd name="connsiteX41" fmla="*/ 1289568 w 2790645"/>
              <a:gd name="connsiteY41" fmla="*/ 242761 h 1229989"/>
              <a:gd name="connsiteX42" fmla="*/ 1305752 w 2790645"/>
              <a:gd name="connsiteY42" fmla="*/ 246807 h 1229989"/>
              <a:gd name="connsiteX43" fmla="*/ 1330028 w 2790645"/>
              <a:gd name="connsiteY43" fmla="*/ 254899 h 1229989"/>
              <a:gd name="connsiteX44" fmla="*/ 1342166 w 2790645"/>
              <a:gd name="connsiteY44" fmla="*/ 258945 h 1229989"/>
              <a:gd name="connsiteX45" fmla="*/ 1358350 w 2790645"/>
              <a:gd name="connsiteY45" fmla="*/ 262991 h 1229989"/>
              <a:gd name="connsiteX46" fmla="*/ 1394764 w 2790645"/>
              <a:gd name="connsiteY46" fmla="*/ 275129 h 1229989"/>
              <a:gd name="connsiteX47" fmla="*/ 1406902 w 2790645"/>
              <a:gd name="connsiteY47" fmla="*/ 279175 h 1229989"/>
              <a:gd name="connsiteX48" fmla="*/ 1443316 w 2790645"/>
              <a:gd name="connsiteY48" fmla="*/ 287267 h 1229989"/>
              <a:gd name="connsiteX49" fmla="*/ 1459501 w 2790645"/>
              <a:gd name="connsiteY49" fmla="*/ 291313 h 1229989"/>
              <a:gd name="connsiteX50" fmla="*/ 1483777 w 2790645"/>
              <a:gd name="connsiteY50" fmla="*/ 295359 h 1229989"/>
              <a:gd name="connsiteX51" fmla="*/ 1504007 w 2790645"/>
              <a:gd name="connsiteY51" fmla="*/ 299405 h 1229989"/>
              <a:gd name="connsiteX52" fmla="*/ 1528283 w 2790645"/>
              <a:gd name="connsiteY52" fmla="*/ 303451 h 1229989"/>
              <a:gd name="connsiteX53" fmla="*/ 1564697 w 2790645"/>
              <a:gd name="connsiteY53" fmla="*/ 311543 h 1229989"/>
              <a:gd name="connsiteX54" fmla="*/ 1605157 w 2790645"/>
              <a:gd name="connsiteY54" fmla="*/ 319635 h 1229989"/>
              <a:gd name="connsiteX55" fmla="*/ 1625387 w 2790645"/>
              <a:gd name="connsiteY55" fmla="*/ 323681 h 1229989"/>
              <a:gd name="connsiteX56" fmla="*/ 1645617 w 2790645"/>
              <a:gd name="connsiteY56" fmla="*/ 327727 h 1229989"/>
              <a:gd name="connsiteX57" fmla="*/ 1669893 w 2790645"/>
              <a:gd name="connsiteY57" fmla="*/ 331773 h 1229989"/>
              <a:gd name="connsiteX58" fmla="*/ 1690124 w 2790645"/>
              <a:gd name="connsiteY58" fmla="*/ 335819 h 1229989"/>
              <a:gd name="connsiteX59" fmla="*/ 1714400 w 2790645"/>
              <a:gd name="connsiteY59" fmla="*/ 339865 h 1229989"/>
              <a:gd name="connsiteX60" fmla="*/ 1754860 w 2790645"/>
              <a:gd name="connsiteY60" fmla="*/ 347957 h 1229989"/>
              <a:gd name="connsiteX61" fmla="*/ 1775090 w 2790645"/>
              <a:gd name="connsiteY61" fmla="*/ 352003 h 1229989"/>
              <a:gd name="connsiteX62" fmla="*/ 1791274 w 2790645"/>
              <a:gd name="connsiteY62" fmla="*/ 356049 h 1229989"/>
              <a:gd name="connsiteX63" fmla="*/ 1811504 w 2790645"/>
              <a:gd name="connsiteY63" fmla="*/ 360095 h 1229989"/>
              <a:gd name="connsiteX64" fmla="*/ 1847918 w 2790645"/>
              <a:gd name="connsiteY64" fmla="*/ 368187 h 1229989"/>
              <a:gd name="connsiteX65" fmla="*/ 1876240 w 2790645"/>
              <a:gd name="connsiteY65" fmla="*/ 372233 h 1229989"/>
              <a:gd name="connsiteX66" fmla="*/ 1945023 w 2790645"/>
              <a:gd name="connsiteY66" fmla="*/ 384371 h 1229989"/>
              <a:gd name="connsiteX67" fmla="*/ 1989529 w 2790645"/>
              <a:gd name="connsiteY67" fmla="*/ 392463 h 1229989"/>
              <a:gd name="connsiteX68" fmla="*/ 2013805 w 2790645"/>
              <a:gd name="connsiteY68" fmla="*/ 400555 h 1229989"/>
              <a:gd name="connsiteX69" fmla="*/ 2029989 w 2790645"/>
              <a:gd name="connsiteY69" fmla="*/ 404601 h 1229989"/>
              <a:gd name="connsiteX70" fmla="*/ 2054265 w 2790645"/>
              <a:gd name="connsiteY70" fmla="*/ 412694 h 1229989"/>
              <a:gd name="connsiteX71" fmla="*/ 2078541 w 2790645"/>
              <a:gd name="connsiteY71" fmla="*/ 420786 h 1229989"/>
              <a:gd name="connsiteX72" fmla="*/ 2151370 w 2790645"/>
              <a:gd name="connsiteY72" fmla="*/ 445062 h 1229989"/>
              <a:gd name="connsiteX73" fmla="*/ 2163508 w 2790645"/>
              <a:gd name="connsiteY73" fmla="*/ 449108 h 1229989"/>
              <a:gd name="connsiteX74" fmla="*/ 2175646 w 2790645"/>
              <a:gd name="connsiteY74" fmla="*/ 453154 h 1229989"/>
              <a:gd name="connsiteX75" fmla="*/ 2203968 w 2790645"/>
              <a:gd name="connsiteY75" fmla="*/ 469338 h 1229989"/>
              <a:gd name="connsiteX76" fmla="*/ 2216106 w 2790645"/>
              <a:gd name="connsiteY76" fmla="*/ 473384 h 1229989"/>
              <a:gd name="connsiteX77" fmla="*/ 2240382 w 2790645"/>
              <a:gd name="connsiteY77" fmla="*/ 489568 h 1229989"/>
              <a:gd name="connsiteX78" fmla="*/ 2252520 w 2790645"/>
              <a:gd name="connsiteY78" fmla="*/ 497660 h 1229989"/>
              <a:gd name="connsiteX79" fmla="*/ 2264658 w 2790645"/>
              <a:gd name="connsiteY79" fmla="*/ 505752 h 1229989"/>
              <a:gd name="connsiteX80" fmla="*/ 2284888 w 2790645"/>
              <a:gd name="connsiteY80" fmla="*/ 525982 h 1229989"/>
              <a:gd name="connsiteX81" fmla="*/ 2317256 w 2790645"/>
              <a:gd name="connsiteY81" fmla="*/ 554304 h 1229989"/>
              <a:gd name="connsiteX82" fmla="*/ 2377947 w 2790645"/>
              <a:gd name="connsiteY82" fmla="*/ 590718 h 1229989"/>
              <a:gd name="connsiteX83" fmla="*/ 2394131 w 2790645"/>
              <a:gd name="connsiteY83" fmla="*/ 606902 h 1229989"/>
              <a:gd name="connsiteX84" fmla="*/ 2446729 w 2790645"/>
              <a:gd name="connsiteY84" fmla="*/ 655455 h 1229989"/>
              <a:gd name="connsiteX85" fmla="*/ 2471005 w 2790645"/>
              <a:gd name="connsiteY85" fmla="*/ 671639 h 1229989"/>
              <a:gd name="connsiteX86" fmla="*/ 2483143 w 2790645"/>
              <a:gd name="connsiteY86" fmla="*/ 679731 h 1229989"/>
              <a:gd name="connsiteX87" fmla="*/ 2503373 w 2790645"/>
              <a:gd name="connsiteY87" fmla="*/ 699961 h 1229989"/>
              <a:gd name="connsiteX88" fmla="*/ 2527649 w 2790645"/>
              <a:gd name="connsiteY88" fmla="*/ 720191 h 1229989"/>
              <a:gd name="connsiteX89" fmla="*/ 2547879 w 2790645"/>
              <a:gd name="connsiteY89" fmla="*/ 740421 h 1229989"/>
              <a:gd name="connsiteX90" fmla="*/ 2555971 w 2790645"/>
              <a:gd name="connsiteY90" fmla="*/ 752559 h 1229989"/>
              <a:gd name="connsiteX91" fmla="*/ 2568109 w 2790645"/>
              <a:gd name="connsiteY91" fmla="*/ 764697 h 1229989"/>
              <a:gd name="connsiteX92" fmla="*/ 2576201 w 2790645"/>
              <a:gd name="connsiteY92" fmla="*/ 776835 h 1229989"/>
              <a:gd name="connsiteX93" fmla="*/ 2588339 w 2790645"/>
              <a:gd name="connsiteY93" fmla="*/ 788973 h 1229989"/>
              <a:gd name="connsiteX94" fmla="*/ 2604524 w 2790645"/>
              <a:gd name="connsiteY94" fmla="*/ 813249 h 1229989"/>
              <a:gd name="connsiteX95" fmla="*/ 2620708 w 2790645"/>
              <a:gd name="connsiteY95" fmla="*/ 837525 h 1229989"/>
              <a:gd name="connsiteX96" fmla="*/ 2628800 w 2790645"/>
              <a:gd name="connsiteY96" fmla="*/ 849663 h 1229989"/>
              <a:gd name="connsiteX97" fmla="*/ 2636892 w 2790645"/>
              <a:gd name="connsiteY97" fmla="*/ 861801 h 1229989"/>
              <a:gd name="connsiteX98" fmla="*/ 2653076 w 2790645"/>
              <a:gd name="connsiteY98" fmla="*/ 882032 h 1229989"/>
              <a:gd name="connsiteX99" fmla="*/ 2657122 w 2790645"/>
              <a:gd name="connsiteY99" fmla="*/ 894170 h 1229989"/>
              <a:gd name="connsiteX100" fmla="*/ 2673306 w 2790645"/>
              <a:gd name="connsiteY100" fmla="*/ 918446 h 1229989"/>
              <a:gd name="connsiteX101" fmla="*/ 2681398 w 2790645"/>
              <a:gd name="connsiteY101" fmla="*/ 942722 h 1229989"/>
              <a:gd name="connsiteX102" fmla="*/ 2685444 w 2790645"/>
              <a:gd name="connsiteY102" fmla="*/ 962952 h 1229989"/>
              <a:gd name="connsiteX103" fmla="*/ 2697582 w 2790645"/>
              <a:gd name="connsiteY103" fmla="*/ 999366 h 1229989"/>
              <a:gd name="connsiteX104" fmla="*/ 2705674 w 2790645"/>
              <a:gd name="connsiteY104" fmla="*/ 1023642 h 1229989"/>
              <a:gd name="connsiteX105" fmla="*/ 2709720 w 2790645"/>
              <a:gd name="connsiteY105" fmla="*/ 1035780 h 1229989"/>
              <a:gd name="connsiteX106" fmla="*/ 2717812 w 2790645"/>
              <a:gd name="connsiteY106" fmla="*/ 1047918 h 1229989"/>
              <a:gd name="connsiteX107" fmla="*/ 2725904 w 2790645"/>
              <a:gd name="connsiteY107" fmla="*/ 1072194 h 1229989"/>
              <a:gd name="connsiteX108" fmla="*/ 2733996 w 2790645"/>
              <a:gd name="connsiteY108" fmla="*/ 1096471 h 1229989"/>
              <a:gd name="connsiteX109" fmla="*/ 2738042 w 2790645"/>
              <a:gd name="connsiteY109" fmla="*/ 1112655 h 1229989"/>
              <a:gd name="connsiteX110" fmla="*/ 2746134 w 2790645"/>
              <a:gd name="connsiteY110" fmla="*/ 1124793 h 1229989"/>
              <a:gd name="connsiteX111" fmla="*/ 2750180 w 2790645"/>
              <a:gd name="connsiteY111" fmla="*/ 1136931 h 1229989"/>
              <a:gd name="connsiteX112" fmla="*/ 2766364 w 2790645"/>
              <a:gd name="connsiteY112" fmla="*/ 1161207 h 1229989"/>
              <a:gd name="connsiteX113" fmla="*/ 2774456 w 2790645"/>
              <a:gd name="connsiteY113" fmla="*/ 1185483 h 1229989"/>
              <a:gd name="connsiteX114" fmla="*/ 2778502 w 2790645"/>
              <a:gd name="connsiteY114" fmla="*/ 1197621 h 1229989"/>
              <a:gd name="connsiteX115" fmla="*/ 2786594 w 2790645"/>
              <a:gd name="connsiteY115" fmla="*/ 1209759 h 1229989"/>
              <a:gd name="connsiteX116" fmla="*/ 2790640 w 2790645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425335 w 2788480"/>
              <a:gd name="connsiteY3" fmla="*/ 31931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4086 w 2788480"/>
              <a:gd name="connsiteY8" fmla="*/ 125426 h 1229989"/>
              <a:gd name="connsiteX9" fmla="*/ 660270 w 2788480"/>
              <a:gd name="connsiteY9" fmla="*/ 101150 h 1229989"/>
              <a:gd name="connsiteX10" fmla="*/ 664316 w 2788480"/>
              <a:gd name="connsiteY10" fmla="*/ 89012 h 1229989"/>
              <a:gd name="connsiteX11" fmla="*/ 680500 w 2788480"/>
              <a:gd name="connsiteY11" fmla="*/ 64736 h 1229989"/>
              <a:gd name="connsiteX12" fmla="*/ 700730 w 2788480"/>
              <a:gd name="connsiteY12" fmla="*/ 28322 h 1229989"/>
              <a:gd name="connsiteX13" fmla="*/ 749282 w 2788480"/>
              <a:gd name="connsiteY13" fmla="*/ 4046 h 1229989"/>
              <a:gd name="connsiteX14" fmla="*/ 761420 w 2788480"/>
              <a:gd name="connsiteY14" fmla="*/ 0 h 1229989"/>
              <a:gd name="connsiteX15" fmla="*/ 814019 w 2788480"/>
              <a:gd name="connsiteY15" fmla="*/ 12138 h 1229989"/>
              <a:gd name="connsiteX16" fmla="*/ 826157 w 2788480"/>
              <a:gd name="connsiteY16" fmla="*/ 16184 h 1229989"/>
              <a:gd name="connsiteX17" fmla="*/ 850433 w 2788480"/>
              <a:gd name="connsiteY17" fmla="*/ 32368 h 1229989"/>
              <a:gd name="connsiteX18" fmla="*/ 874709 w 2788480"/>
              <a:gd name="connsiteY18" fmla="*/ 48552 h 1229989"/>
              <a:gd name="connsiteX19" fmla="*/ 886847 w 2788480"/>
              <a:gd name="connsiteY19" fmla="*/ 52598 h 1229989"/>
              <a:gd name="connsiteX20" fmla="*/ 911123 w 2788480"/>
              <a:gd name="connsiteY20" fmla="*/ 68782 h 1229989"/>
              <a:gd name="connsiteX21" fmla="*/ 947537 w 2788480"/>
              <a:gd name="connsiteY21" fmla="*/ 93058 h 1229989"/>
              <a:gd name="connsiteX22" fmla="*/ 959675 w 2788480"/>
              <a:gd name="connsiteY22" fmla="*/ 101150 h 1229989"/>
              <a:gd name="connsiteX23" fmla="*/ 971813 w 2788480"/>
              <a:gd name="connsiteY23" fmla="*/ 109242 h 1229989"/>
              <a:gd name="connsiteX24" fmla="*/ 996090 w 2788480"/>
              <a:gd name="connsiteY24" fmla="*/ 121380 h 1229989"/>
              <a:gd name="connsiteX25" fmla="*/ 1008228 w 2788480"/>
              <a:gd name="connsiteY25" fmla="*/ 125426 h 1229989"/>
              <a:gd name="connsiteX26" fmla="*/ 1020366 w 2788480"/>
              <a:gd name="connsiteY26" fmla="*/ 133518 h 1229989"/>
              <a:gd name="connsiteX27" fmla="*/ 1032504 w 2788480"/>
              <a:gd name="connsiteY27" fmla="*/ 137564 h 1229989"/>
              <a:gd name="connsiteX28" fmla="*/ 1044642 w 2788480"/>
              <a:gd name="connsiteY28" fmla="*/ 145656 h 1229989"/>
              <a:gd name="connsiteX29" fmla="*/ 1068918 w 2788480"/>
              <a:gd name="connsiteY29" fmla="*/ 153748 h 1229989"/>
              <a:gd name="connsiteX30" fmla="*/ 1081056 w 2788480"/>
              <a:gd name="connsiteY30" fmla="*/ 161840 h 1229989"/>
              <a:gd name="connsiteX31" fmla="*/ 1105332 w 2788480"/>
              <a:gd name="connsiteY31" fmla="*/ 169932 h 1229989"/>
              <a:gd name="connsiteX32" fmla="*/ 1113424 w 2788480"/>
              <a:gd name="connsiteY32" fmla="*/ 178025 h 1229989"/>
              <a:gd name="connsiteX33" fmla="*/ 1137700 w 2788480"/>
              <a:gd name="connsiteY33" fmla="*/ 186117 h 1229989"/>
              <a:gd name="connsiteX34" fmla="*/ 1149838 w 2788480"/>
              <a:gd name="connsiteY34" fmla="*/ 190163 h 1229989"/>
              <a:gd name="connsiteX35" fmla="*/ 1161976 w 2788480"/>
              <a:gd name="connsiteY35" fmla="*/ 198255 h 1229989"/>
              <a:gd name="connsiteX36" fmla="*/ 1186252 w 2788480"/>
              <a:gd name="connsiteY36" fmla="*/ 206347 h 1229989"/>
              <a:gd name="connsiteX37" fmla="*/ 1222667 w 2788480"/>
              <a:gd name="connsiteY37" fmla="*/ 218485 h 1229989"/>
              <a:gd name="connsiteX38" fmla="*/ 1246943 w 2788480"/>
              <a:gd name="connsiteY38" fmla="*/ 230623 h 1229989"/>
              <a:gd name="connsiteX39" fmla="*/ 1263127 w 2788480"/>
              <a:gd name="connsiteY39" fmla="*/ 234669 h 1229989"/>
              <a:gd name="connsiteX40" fmla="*/ 1287403 w 2788480"/>
              <a:gd name="connsiteY40" fmla="*/ 242761 h 1229989"/>
              <a:gd name="connsiteX41" fmla="*/ 1303587 w 2788480"/>
              <a:gd name="connsiteY41" fmla="*/ 246807 h 1229989"/>
              <a:gd name="connsiteX42" fmla="*/ 1327863 w 2788480"/>
              <a:gd name="connsiteY42" fmla="*/ 254899 h 1229989"/>
              <a:gd name="connsiteX43" fmla="*/ 1340001 w 2788480"/>
              <a:gd name="connsiteY43" fmla="*/ 258945 h 1229989"/>
              <a:gd name="connsiteX44" fmla="*/ 1356185 w 2788480"/>
              <a:gd name="connsiteY44" fmla="*/ 262991 h 1229989"/>
              <a:gd name="connsiteX45" fmla="*/ 1392599 w 2788480"/>
              <a:gd name="connsiteY45" fmla="*/ 275129 h 1229989"/>
              <a:gd name="connsiteX46" fmla="*/ 1404737 w 2788480"/>
              <a:gd name="connsiteY46" fmla="*/ 279175 h 1229989"/>
              <a:gd name="connsiteX47" fmla="*/ 1441151 w 2788480"/>
              <a:gd name="connsiteY47" fmla="*/ 287267 h 1229989"/>
              <a:gd name="connsiteX48" fmla="*/ 1457336 w 2788480"/>
              <a:gd name="connsiteY48" fmla="*/ 291313 h 1229989"/>
              <a:gd name="connsiteX49" fmla="*/ 1481612 w 2788480"/>
              <a:gd name="connsiteY49" fmla="*/ 295359 h 1229989"/>
              <a:gd name="connsiteX50" fmla="*/ 1501842 w 2788480"/>
              <a:gd name="connsiteY50" fmla="*/ 299405 h 1229989"/>
              <a:gd name="connsiteX51" fmla="*/ 1526118 w 2788480"/>
              <a:gd name="connsiteY51" fmla="*/ 303451 h 1229989"/>
              <a:gd name="connsiteX52" fmla="*/ 1562532 w 2788480"/>
              <a:gd name="connsiteY52" fmla="*/ 311543 h 1229989"/>
              <a:gd name="connsiteX53" fmla="*/ 1602992 w 2788480"/>
              <a:gd name="connsiteY53" fmla="*/ 319635 h 1229989"/>
              <a:gd name="connsiteX54" fmla="*/ 1623222 w 2788480"/>
              <a:gd name="connsiteY54" fmla="*/ 323681 h 1229989"/>
              <a:gd name="connsiteX55" fmla="*/ 1643452 w 2788480"/>
              <a:gd name="connsiteY55" fmla="*/ 327727 h 1229989"/>
              <a:gd name="connsiteX56" fmla="*/ 1667728 w 2788480"/>
              <a:gd name="connsiteY56" fmla="*/ 331773 h 1229989"/>
              <a:gd name="connsiteX57" fmla="*/ 1687959 w 2788480"/>
              <a:gd name="connsiteY57" fmla="*/ 335819 h 1229989"/>
              <a:gd name="connsiteX58" fmla="*/ 1712235 w 2788480"/>
              <a:gd name="connsiteY58" fmla="*/ 339865 h 1229989"/>
              <a:gd name="connsiteX59" fmla="*/ 1752695 w 2788480"/>
              <a:gd name="connsiteY59" fmla="*/ 347957 h 1229989"/>
              <a:gd name="connsiteX60" fmla="*/ 1772925 w 2788480"/>
              <a:gd name="connsiteY60" fmla="*/ 352003 h 1229989"/>
              <a:gd name="connsiteX61" fmla="*/ 1789109 w 2788480"/>
              <a:gd name="connsiteY61" fmla="*/ 356049 h 1229989"/>
              <a:gd name="connsiteX62" fmla="*/ 1809339 w 2788480"/>
              <a:gd name="connsiteY62" fmla="*/ 360095 h 1229989"/>
              <a:gd name="connsiteX63" fmla="*/ 1845753 w 2788480"/>
              <a:gd name="connsiteY63" fmla="*/ 368187 h 1229989"/>
              <a:gd name="connsiteX64" fmla="*/ 1874075 w 2788480"/>
              <a:gd name="connsiteY64" fmla="*/ 372233 h 1229989"/>
              <a:gd name="connsiteX65" fmla="*/ 1942858 w 2788480"/>
              <a:gd name="connsiteY65" fmla="*/ 384371 h 1229989"/>
              <a:gd name="connsiteX66" fmla="*/ 1987364 w 2788480"/>
              <a:gd name="connsiteY66" fmla="*/ 392463 h 1229989"/>
              <a:gd name="connsiteX67" fmla="*/ 2011640 w 2788480"/>
              <a:gd name="connsiteY67" fmla="*/ 400555 h 1229989"/>
              <a:gd name="connsiteX68" fmla="*/ 2027824 w 2788480"/>
              <a:gd name="connsiteY68" fmla="*/ 404601 h 1229989"/>
              <a:gd name="connsiteX69" fmla="*/ 2052100 w 2788480"/>
              <a:gd name="connsiteY69" fmla="*/ 412694 h 1229989"/>
              <a:gd name="connsiteX70" fmla="*/ 2076376 w 2788480"/>
              <a:gd name="connsiteY70" fmla="*/ 420786 h 1229989"/>
              <a:gd name="connsiteX71" fmla="*/ 2149205 w 2788480"/>
              <a:gd name="connsiteY71" fmla="*/ 445062 h 1229989"/>
              <a:gd name="connsiteX72" fmla="*/ 2161343 w 2788480"/>
              <a:gd name="connsiteY72" fmla="*/ 449108 h 1229989"/>
              <a:gd name="connsiteX73" fmla="*/ 2173481 w 2788480"/>
              <a:gd name="connsiteY73" fmla="*/ 453154 h 1229989"/>
              <a:gd name="connsiteX74" fmla="*/ 2201803 w 2788480"/>
              <a:gd name="connsiteY74" fmla="*/ 469338 h 1229989"/>
              <a:gd name="connsiteX75" fmla="*/ 2213941 w 2788480"/>
              <a:gd name="connsiteY75" fmla="*/ 473384 h 1229989"/>
              <a:gd name="connsiteX76" fmla="*/ 2238217 w 2788480"/>
              <a:gd name="connsiteY76" fmla="*/ 489568 h 1229989"/>
              <a:gd name="connsiteX77" fmla="*/ 2250355 w 2788480"/>
              <a:gd name="connsiteY77" fmla="*/ 497660 h 1229989"/>
              <a:gd name="connsiteX78" fmla="*/ 2262493 w 2788480"/>
              <a:gd name="connsiteY78" fmla="*/ 505752 h 1229989"/>
              <a:gd name="connsiteX79" fmla="*/ 2282723 w 2788480"/>
              <a:gd name="connsiteY79" fmla="*/ 525982 h 1229989"/>
              <a:gd name="connsiteX80" fmla="*/ 2315091 w 2788480"/>
              <a:gd name="connsiteY80" fmla="*/ 554304 h 1229989"/>
              <a:gd name="connsiteX81" fmla="*/ 2375782 w 2788480"/>
              <a:gd name="connsiteY81" fmla="*/ 590718 h 1229989"/>
              <a:gd name="connsiteX82" fmla="*/ 2391966 w 2788480"/>
              <a:gd name="connsiteY82" fmla="*/ 606902 h 1229989"/>
              <a:gd name="connsiteX83" fmla="*/ 2444564 w 2788480"/>
              <a:gd name="connsiteY83" fmla="*/ 655455 h 1229989"/>
              <a:gd name="connsiteX84" fmla="*/ 2468840 w 2788480"/>
              <a:gd name="connsiteY84" fmla="*/ 671639 h 1229989"/>
              <a:gd name="connsiteX85" fmla="*/ 2480978 w 2788480"/>
              <a:gd name="connsiteY85" fmla="*/ 679731 h 1229989"/>
              <a:gd name="connsiteX86" fmla="*/ 2501208 w 2788480"/>
              <a:gd name="connsiteY86" fmla="*/ 699961 h 1229989"/>
              <a:gd name="connsiteX87" fmla="*/ 2525484 w 2788480"/>
              <a:gd name="connsiteY87" fmla="*/ 720191 h 1229989"/>
              <a:gd name="connsiteX88" fmla="*/ 2545714 w 2788480"/>
              <a:gd name="connsiteY88" fmla="*/ 740421 h 1229989"/>
              <a:gd name="connsiteX89" fmla="*/ 2553806 w 2788480"/>
              <a:gd name="connsiteY89" fmla="*/ 752559 h 1229989"/>
              <a:gd name="connsiteX90" fmla="*/ 2565944 w 2788480"/>
              <a:gd name="connsiteY90" fmla="*/ 764697 h 1229989"/>
              <a:gd name="connsiteX91" fmla="*/ 2574036 w 2788480"/>
              <a:gd name="connsiteY91" fmla="*/ 776835 h 1229989"/>
              <a:gd name="connsiteX92" fmla="*/ 2586174 w 2788480"/>
              <a:gd name="connsiteY92" fmla="*/ 788973 h 1229989"/>
              <a:gd name="connsiteX93" fmla="*/ 2602359 w 2788480"/>
              <a:gd name="connsiteY93" fmla="*/ 813249 h 1229989"/>
              <a:gd name="connsiteX94" fmla="*/ 2618543 w 2788480"/>
              <a:gd name="connsiteY94" fmla="*/ 837525 h 1229989"/>
              <a:gd name="connsiteX95" fmla="*/ 2626635 w 2788480"/>
              <a:gd name="connsiteY95" fmla="*/ 849663 h 1229989"/>
              <a:gd name="connsiteX96" fmla="*/ 2634727 w 2788480"/>
              <a:gd name="connsiteY96" fmla="*/ 861801 h 1229989"/>
              <a:gd name="connsiteX97" fmla="*/ 2650911 w 2788480"/>
              <a:gd name="connsiteY97" fmla="*/ 882032 h 1229989"/>
              <a:gd name="connsiteX98" fmla="*/ 2654957 w 2788480"/>
              <a:gd name="connsiteY98" fmla="*/ 894170 h 1229989"/>
              <a:gd name="connsiteX99" fmla="*/ 2671141 w 2788480"/>
              <a:gd name="connsiteY99" fmla="*/ 918446 h 1229989"/>
              <a:gd name="connsiteX100" fmla="*/ 2679233 w 2788480"/>
              <a:gd name="connsiteY100" fmla="*/ 942722 h 1229989"/>
              <a:gd name="connsiteX101" fmla="*/ 2683279 w 2788480"/>
              <a:gd name="connsiteY101" fmla="*/ 962952 h 1229989"/>
              <a:gd name="connsiteX102" fmla="*/ 2695417 w 2788480"/>
              <a:gd name="connsiteY102" fmla="*/ 999366 h 1229989"/>
              <a:gd name="connsiteX103" fmla="*/ 2703509 w 2788480"/>
              <a:gd name="connsiteY103" fmla="*/ 1023642 h 1229989"/>
              <a:gd name="connsiteX104" fmla="*/ 2707555 w 2788480"/>
              <a:gd name="connsiteY104" fmla="*/ 1035780 h 1229989"/>
              <a:gd name="connsiteX105" fmla="*/ 2715647 w 2788480"/>
              <a:gd name="connsiteY105" fmla="*/ 1047918 h 1229989"/>
              <a:gd name="connsiteX106" fmla="*/ 2723739 w 2788480"/>
              <a:gd name="connsiteY106" fmla="*/ 1072194 h 1229989"/>
              <a:gd name="connsiteX107" fmla="*/ 2731831 w 2788480"/>
              <a:gd name="connsiteY107" fmla="*/ 1096471 h 1229989"/>
              <a:gd name="connsiteX108" fmla="*/ 2735877 w 2788480"/>
              <a:gd name="connsiteY108" fmla="*/ 1112655 h 1229989"/>
              <a:gd name="connsiteX109" fmla="*/ 2743969 w 2788480"/>
              <a:gd name="connsiteY109" fmla="*/ 1124793 h 1229989"/>
              <a:gd name="connsiteX110" fmla="*/ 2748015 w 2788480"/>
              <a:gd name="connsiteY110" fmla="*/ 1136931 h 1229989"/>
              <a:gd name="connsiteX111" fmla="*/ 2764199 w 2788480"/>
              <a:gd name="connsiteY111" fmla="*/ 1161207 h 1229989"/>
              <a:gd name="connsiteX112" fmla="*/ 2772291 w 2788480"/>
              <a:gd name="connsiteY112" fmla="*/ 1185483 h 1229989"/>
              <a:gd name="connsiteX113" fmla="*/ 2776337 w 2788480"/>
              <a:gd name="connsiteY113" fmla="*/ 1197621 h 1229989"/>
              <a:gd name="connsiteX114" fmla="*/ 2784429 w 2788480"/>
              <a:gd name="connsiteY114" fmla="*/ 1209759 h 1229989"/>
              <a:gd name="connsiteX115" fmla="*/ 2788475 w 2788480"/>
              <a:gd name="connsiteY115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80500 w 2788480"/>
              <a:gd name="connsiteY9" fmla="*/ 64736 h 1229989"/>
              <a:gd name="connsiteX10" fmla="*/ 700730 w 2788480"/>
              <a:gd name="connsiteY10" fmla="*/ 28322 h 1229989"/>
              <a:gd name="connsiteX11" fmla="*/ 749282 w 2788480"/>
              <a:gd name="connsiteY11" fmla="*/ 4046 h 1229989"/>
              <a:gd name="connsiteX12" fmla="*/ 761420 w 2788480"/>
              <a:gd name="connsiteY12" fmla="*/ 0 h 1229989"/>
              <a:gd name="connsiteX13" fmla="*/ 814019 w 2788480"/>
              <a:gd name="connsiteY13" fmla="*/ 12138 h 1229989"/>
              <a:gd name="connsiteX14" fmla="*/ 826157 w 2788480"/>
              <a:gd name="connsiteY14" fmla="*/ 16184 h 1229989"/>
              <a:gd name="connsiteX15" fmla="*/ 850433 w 2788480"/>
              <a:gd name="connsiteY15" fmla="*/ 32368 h 1229989"/>
              <a:gd name="connsiteX16" fmla="*/ 874709 w 2788480"/>
              <a:gd name="connsiteY16" fmla="*/ 48552 h 1229989"/>
              <a:gd name="connsiteX17" fmla="*/ 886847 w 2788480"/>
              <a:gd name="connsiteY17" fmla="*/ 52598 h 1229989"/>
              <a:gd name="connsiteX18" fmla="*/ 911123 w 2788480"/>
              <a:gd name="connsiteY18" fmla="*/ 68782 h 1229989"/>
              <a:gd name="connsiteX19" fmla="*/ 947537 w 2788480"/>
              <a:gd name="connsiteY19" fmla="*/ 93058 h 1229989"/>
              <a:gd name="connsiteX20" fmla="*/ 959675 w 2788480"/>
              <a:gd name="connsiteY20" fmla="*/ 101150 h 1229989"/>
              <a:gd name="connsiteX21" fmla="*/ 971813 w 2788480"/>
              <a:gd name="connsiteY21" fmla="*/ 109242 h 1229989"/>
              <a:gd name="connsiteX22" fmla="*/ 996090 w 2788480"/>
              <a:gd name="connsiteY22" fmla="*/ 121380 h 1229989"/>
              <a:gd name="connsiteX23" fmla="*/ 1008228 w 2788480"/>
              <a:gd name="connsiteY23" fmla="*/ 125426 h 1229989"/>
              <a:gd name="connsiteX24" fmla="*/ 1020366 w 2788480"/>
              <a:gd name="connsiteY24" fmla="*/ 133518 h 1229989"/>
              <a:gd name="connsiteX25" fmla="*/ 1032504 w 2788480"/>
              <a:gd name="connsiteY25" fmla="*/ 137564 h 1229989"/>
              <a:gd name="connsiteX26" fmla="*/ 1044642 w 2788480"/>
              <a:gd name="connsiteY26" fmla="*/ 145656 h 1229989"/>
              <a:gd name="connsiteX27" fmla="*/ 1068918 w 2788480"/>
              <a:gd name="connsiteY27" fmla="*/ 153748 h 1229989"/>
              <a:gd name="connsiteX28" fmla="*/ 1081056 w 2788480"/>
              <a:gd name="connsiteY28" fmla="*/ 161840 h 1229989"/>
              <a:gd name="connsiteX29" fmla="*/ 1105332 w 2788480"/>
              <a:gd name="connsiteY29" fmla="*/ 169932 h 1229989"/>
              <a:gd name="connsiteX30" fmla="*/ 1113424 w 2788480"/>
              <a:gd name="connsiteY30" fmla="*/ 178025 h 1229989"/>
              <a:gd name="connsiteX31" fmla="*/ 1137700 w 2788480"/>
              <a:gd name="connsiteY31" fmla="*/ 186117 h 1229989"/>
              <a:gd name="connsiteX32" fmla="*/ 1149838 w 2788480"/>
              <a:gd name="connsiteY32" fmla="*/ 190163 h 1229989"/>
              <a:gd name="connsiteX33" fmla="*/ 1161976 w 2788480"/>
              <a:gd name="connsiteY33" fmla="*/ 198255 h 1229989"/>
              <a:gd name="connsiteX34" fmla="*/ 1186252 w 2788480"/>
              <a:gd name="connsiteY34" fmla="*/ 206347 h 1229989"/>
              <a:gd name="connsiteX35" fmla="*/ 1222667 w 2788480"/>
              <a:gd name="connsiteY35" fmla="*/ 218485 h 1229989"/>
              <a:gd name="connsiteX36" fmla="*/ 1246943 w 2788480"/>
              <a:gd name="connsiteY36" fmla="*/ 230623 h 1229989"/>
              <a:gd name="connsiteX37" fmla="*/ 1263127 w 2788480"/>
              <a:gd name="connsiteY37" fmla="*/ 234669 h 1229989"/>
              <a:gd name="connsiteX38" fmla="*/ 1287403 w 2788480"/>
              <a:gd name="connsiteY38" fmla="*/ 242761 h 1229989"/>
              <a:gd name="connsiteX39" fmla="*/ 1303587 w 2788480"/>
              <a:gd name="connsiteY39" fmla="*/ 246807 h 1229989"/>
              <a:gd name="connsiteX40" fmla="*/ 1327863 w 2788480"/>
              <a:gd name="connsiteY40" fmla="*/ 254899 h 1229989"/>
              <a:gd name="connsiteX41" fmla="*/ 1340001 w 2788480"/>
              <a:gd name="connsiteY41" fmla="*/ 258945 h 1229989"/>
              <a:gd name="connsiteX42" fmla="*/ 1356185 w 2788480"/>
              <a:gd name="connsiteY42" fmla="*/ 262991 h 1229989"/>
              <a:gd name="connsiteX43" fmla="*/ 1392599 w 2788480"/>
              <a:gd name="connsiteY43" fmla="*/ 275129 h 1229989"/>
              <a:gd name="connsiteX44" fmla="*/ 1404737 w 2788480"/>
              <a:gd name="connsiteY44" fmla="*/ 279175 h 1229989"/>
              <a:gd name="connsiteX45" fmla="*/ 1441151 w 2788480"/>
              <a:gd name="connsiteY45" fmla="*/ 287267 h 1229989"/>
              <a:gd name="connsiteX46" fmla="*/ 1457336 w 2788480"/>
              <a:gd name="connsiteY46" fmla="*/ 291313 h 1229989"/>
              <a:gd name="connsiteX47" fmla="*/ 1481612 w 2788480"/>
              <a:gd name="connsiteY47" fmla="*/ 295359 h 1229989"/>
              <a:gd name="connsiteX48" fmla="*/ 1501842 w 2788480"/>
              <a:gd name="connsiteY48" fmla="*/ 299405 h 1229989"/>
              <a:gd name="connsiteX49" fmla="*/ 1526118 w 2788480"/>
              <a:gd name="connsiteY49" fmla="*/ 303451 h 1229989"/>
              <a:gd name="connsiteX50" fmla="*/ 1562532 w 2788480"/>
              <a:gd name="connsiteY50" fmla="*/ 311543 h 1229989"/>
              <a:gd name="connsiteX51" fmla="*/ 1602992 w 2788480"/>
              <a:gd name="connsiteY51" fmla="*/ 319635 h 1229989"/>
              <a:gd name="connsiteX52" fmla="*/ 1623222 w 2788480"/>
              <a:gd name="connsiteY52" fmla="*/ 323681 h 1229989"/>
              <a:gd name="connsiteX53" fmla="*/ 1643452 w 2788480"/>
              <a:gd name="connsiteY53" fmla="*/ 327727 h 1229989"/>
              <a:gd name="connsiteX54" fmla="*/ 1667728 w 2788480"/>
              <a:gd name="connsiteY54" fmla="*/ 331773 h 1229989"/>
              <a:gd name="connsiteX55" fmla="*/ 1687959 w 2788480"/>
              <a:gd name="connsiteY55" fmla="*/ 335819 h 1229989"/>
              <a:gd name="connsiteX56" fmla="*/ 1712235 w 2788480"/>
              <a:gd name="connsiteY56" fmla="*/ 339865 h 1229989"/>
              <a:gd name="connsiteX57" fmla="*/ 1752695 w 2788480"/>
              <a:gd name="connsiteY57" fmla="*/ 347957 h 1229989"/>
              <a:gd name="connsiteX58" fmla="*/ 1772925 w 2788480"/>
              <a:gd name="connsiteY58" fmla="*/ 352003 h 1229989"/>
              <a:gd name="connsiteX59" fmla="*/ 1789109 w 2788480"/>
              <a:gd name="connsiteY59" fmla="*/ 356049 h 1229989"/>
              <a:gd name="connsiteX60" fmla="*/ 1809339 w 2788480"/>
              <a:gd name="connsiteY60" fmla="*/ 360095 h 1229989"/>
              <a:gd name="connsiteX61" fmla="*/ 1845753 w 2788480"/>
              <a:gd name="connsiteY61" fmla="*/ 368187 h 1229989"/>
              <a:gd name="connsiteX62" fmla="*/ 1874075 w 2788480"/>
              <a:gd name="connsiteY62" fmla="*/ 372233 h 1229989"/>
              <a:gd name="connsiteX63" fmla="*/ 1942858 w 2788480"/>
              <a:gd name="connsiteY63" fmla="*/ 384371 h 1229989"/>
              <a:gd name="connsiteX64" fmla="*/ 1987364 w 2788480"/>
              <a:gd name="connsiteY64" fmla="*/ 392463 h 1229989"/>
              <a:gd name="connsiteX65" fmla="*/ 2011640 w 2788480"/>
              <a:gd name="connsiteY65" fmla="*/ 400555 h 1229989"/>
              <a:gd name="connsiteX66" fmla="*/ 2027824 w 2788480"/>
              <a:gd name="connsiteY66" fmla="*/ 404601 h 1229989"/>
              <a:gd name="connsiteX67" fmla="*/ 2052100 w 2788480"/>
              <a:gd name="connsiteY67" fmla="*/ 412694 h 1229989"/>
              <a:gd name="connsiteX68" fmla="*/ 2076376 w 2788480"/>
              <a:gd name="connsiteY68" fmla="*/ 420786 h 1229989"/>
              <a:gd name="connsiteX69" fmla="*/ 2149205 w 2788480"/>
              <a:gd name="connsiteY69" fmla="*/ 445062 h 1229989"/>
              <a:gd name="connsiteX70" fmla="*/ 2161343 w 2788480"/>
              <a:gd name="connsiteY70" fmla="*/ 449108 h 1229989"/>
              <a:gd name="connsiteX71" fmla="*/ 2173481 w 2788480"/>
              <a:gd name="connsiteY71" fmla="*/ 453154 h 1229989"/>
              <a:gd name="connsiteX72" fmla="*/ 2201803 w 2788480"/>
              <a:gd name="connsiteY72" fmla="*/ 469338 h 1229989"/>
              <a:gd name="connsiteX73" fmla="*/ 2213941 w 2788480"/>
              <a:gd name="connsiteY73" fmla="*/ 473384 h 1229989"/>
              <a:gd name="connsiteX74" fmla="*/ 2238217 w 2788480"/>
              <a:gd name="connsiteY74" fmla="*/ 489568 h 1229989"/>
              <a:gd name="connsiteX75" fmla="*/ 2250355 w 2788480"/>
              <a:gd name="connsiteY75" fmla="*/ 497660 h 1229989"/>
              <a:gd name="connsiteX76" fmla="*/ 2262493 w 2788480"/>
              <a:gd name="connsiteY76" fmla="*/ 505752 h 1229989"/>
              <a:gd name="connsiteX77" fmla="*/ 2282723 w 2788480"/>
              <a:gd name="connsiteY77" fmla="*/ 525982 h 1229989"/>
              <a:gd name="connsiteX78" fmla="*/ 2315091 w 2788480"/>
              <a:gd name="connsiteY78" fmla="*/ 554304 h 1229989"/>
              <a:gd name="connsiteX79" fmla="*/ 2375782 w 2788480"/>
              <a:gd name="connsiteY79" fmla="*/ 590718 h 1229989"/>
              <a:gd name="connsiteX80" fmla="*/ 2391966 w 2788480"/>
              <a:gd name="connsiteY80" fmla="*/ 606902 h 1229989"/>
              <a:gd name="connsiteX81" fmla="*/ 2444564 w 2788480"/>
              <a:gd name="connsiteY81" fmla="*/ 655455 h 1229989"/>
              <a:gd name="connsiteX82" fmla="*/ 2468840 w 2788480"/>
              <a:gd name="connsiteY82" fmla="*/ 671639 h 1229989"/>
              <a:gd name="connsiteX83" fmla="*/ 2480978 w 2788480"/>
              <a:gd name="connsiteY83" fmla="*/ 679731 h 1229989"/>
              <a:gd name="connsiteX84" fmla="*/ 2501208 w 2788480"/>
              <a:gd name="connsiteY84" fmla="*/ 699961 h 1229989"/>
              <a:gd name="connsiteX85" fmla="*/ 2525484 w 2788480"/>
              <a:gd name="connsiteY85" fmla="*/ 720191 h 1229989"/>
              <a:gd name="connsiteX86" fmla="*/ 2545714 w 2788480"/>
              <a:gd name="connsiteY86" fmla="*/ 740421 h 1229989"/>
              <a:gd name="connsiteX87" fmla="*/ 2553806 w 2788480"/>
              <a:gd name="connsiteY87" fmla="*/ 752559 h 1229989"/>
              <a:gd name="connsiteX88" fmla="*/ 2565944 w 2788480"/>
              <a:gd name="connsiteY88" fmla="*/ 764697 h 1229989"/>
              <a:gd name="connsiteX89" fmla="*/ 2574036 w 2788480"/>
              <a:gd name="connsiteY89" fmla="*/ 776835 h 1229989"/>
              <a:gd name="connsiteX90" fmla="*/ 2586174 w 2788480"/>
              <a:gd name="connsiteY90" fmla="*/ 788973 h 1229989"/>
              <a:gd name="connsiteX91" fmla="*/ 2602359 w 2788480"/>
              <a:gd name="connsiteY91" fmla="*/ 813249 h 1229989"/>
              <a:gd name="connsiteX92" fmla="*/ 2618543 w 2788480"/>
              <a:gd name="connsiteY92" fmla="*/ 837525 h 1229989"/>
              <a:gd name="connsiteX93" fmla="*/ 2626635 w 2788480"/>
              <a:gd name="connsiteY93" fmla="*/ 849663 h 1229989"/>
              <a:gd name="connsiteX94" fmla="*/ 2634727 w 2788480"/>
              <a:gd name="connsiteY94" fmla="*/ 861801 h 1229989"/>
              <a:gd name="connsiteX95" fmla="*/ 2650911 w 2788480"/>
              <a:gd name="connsiteY95" fmla="*/ 882032 h 1229989"/>
              <a:gd name="connsiteX96" fmla="*/ 2654957 w 2788480"/>
              <a:gd name="connsiteY96" fmla="*/ 894170 h 1229989"/>
              <a:gd name="connsiteX97" fmla="*/ 2671141 w 2788480"/>
              <a:gd name="connsiteY97" fmla="*/ 918446 h 1229989"/>
              <a:gd name="connsiteX98" fmla="*/ 2679233 w 2788480"/>
              <a:gd name="connsiteY98" fmla="*/ 942722 h 1229989"/>
              <a:gd name="connsiteX99" fmla="*/ 2683279 w 2788480"/>
              <a:gd name="connsiteY99" fmla="*/ 962952 h 1229989"/>
              <a:gd name="connsiteX100" fmla="*/ 2695417 w 2788480"/>
              <a:gd name="connsiteY100" fmla="*/ 999366 h 1229989"/>
              <a:gd name="connsiteX101" fmla="*/ 2703509 w 2788480"/>
              <a:gd name="connsiteY101" fmla="*/ 1023642 h 1229989"/>
              <a:gd name="connsiteX102" fmla="*/ 2707555 w 2788480"/>
              <a:gd name="connsiteY102" fmla="*/ 1035780 h 1229989"/>
              <a:gd name="connsiteX103" fmla="*/ 2715647 w 2788480"/>
              <a:gd name="connsiteY103" fmla="*/ 1047918 h 1229989"/>
              <a:gd name="connsiteX104" fmla="*/ 2723739 w 2788480"/>
              <a:gd name="connsiteY104" fmla="*/ 1072194 h 1229989"/>
              <a:gd name="connsiteX105" fmla="*/ 2731831 w 2788480"/>
              <a:gd name="connsiteY105" fmla="*/ 1096471 h 1229989"/>
              <a:gd name="connsiteX106" fmla="*/ 2735877 w 2788480"/>
              <a:gd name="connsiteY106" fmla="*/ 1112655 h 1229989"/>
              <a:gd name="connsiteX107" fmla="*/ 2743969 w 2788480"/>
              <a:gd name="connsiteY107" fmla="*/ 1124793 h 1229989"/>
              <a:gd name="connsiteX108" fmla="*/ 2748015 w 2788480"/>
              <a:gd name="connsiteY108" fmla="*/ 1136931 h 1229989"/>
              <a:gd name="connsiteX109" fmla="*/ 2764199 w 2788480"/>
              <a:gd name="connsiteY109" fmla="*/ 1161207 h 1229989"/>
              <a:gd name="connsiteX110" fmla="*/ 2772291 w 2788480"/>
              <a:gd name="connsiteY110" fmla="*/ 1185483 h 1229989"/>
              <a:gd name="connsiteX111" fmla="*/ 2776337 w 2788480"/>
              <a:gd name="connsiteY111" fmla="*/ 1197621 h 1229989"/>
              <a:gd name="connsiteX112" fmla="*/ 2784429 w 2788480"/>
              <a:gd name="connsiteY112" fmla="*/ 1209759 h 1229989"/>
              <a:gd name="connsiteX113" fmla="*/ 2788475 w 2788480"/>
              <a:gd name="connsiteY113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1925 w 2788480"/>
              <a:gd name="connsiteY7" fmla="*/ 89632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75"/>
              <a:gd name="connsiteY0" fmla="*/ 1187685 h 1229989"/>
              <a:gd name="connsiteX1" fmla="*/ 79474 w 2788475"/>
              <a:gd name="connsiteY1" fmla="*/ 1154532 h 1229989"/>
              <a:gd name="connsiteX2" fmla="*/ 140254 w 2788475"/>
              <a:gd name="connsiteY2" fmla="*/ 1068975 h 1229989"/>
              <a:gd name="connsiteX3" fmla="*/ 248462 w 2788475"/>
              <a:gd name="connsiteY3" fmla="*/ 886640 h 1229989"/>
              <a:gd name="connsiteX4" fmla="*/ 382661 w 2788475"/>
              <a:gd name="connsiteY4" fmla="*/ 637558 h 1229989"/>
              <a:gd name="connsiteX5" fmla="*/ 498962 w 2788475"/>
              <a:gd name="connsiteY5" fmla="*/ 359653 h 1229989"/>
              <a:gd name="connsiteX6" fmla="*/ 577844 w 2788475"/>
              <a:gd name="connsiteY6" fmla="*/ 158503 h 1229989"/>
              <a:gd name="connsiteX7" fmla="*/ 611925 w 2788475"/>
              <a:gd name="connsiteY7" fmla="*/ 89632 h 1229989"/>
              <a:gd name="connsiteX8" fmla="*/ 653596 w 2788475"/>
              <a:gd name="connsiteY8" fmla="*/ 47754 h 1229989"/>
              <a:gd name="connsiteX9" fmla="*/ 704067 w 2788475"/>
              <a:gd name="connsiteY9" fmla="*/ 4961 h 1229989"/>
              <a:gd name="connsiteX10" fmla="*/ 749282 w 2788475"/>
              <a:gd name="connsiteY10" fmla="*/ 4046 h 1229989"/>
              <a:gd name="connsiteX11" fmla="*/ 761420 w 2788475"/>
              <a:gd name="connsiteY11" fmla="*/ 0 h 1229989"/>
              <a:gd name="connsiteX12" fmla="*/ 814019 w 2788475"/>
              <a:gd name="connsiteY12" fmla="*/ 12138 h 1229989"/>
              <a:gd name="connsiteX13" fmla="*/ 826157 w 2788475"/>
              <a:gd name="connsiteY13" fmla="*/ 16184 h 1229989"/>
              <a:gd name="connsiteX14" fmla="*/ 850433 w 2788475"/>
              <a:gd name="connsiteY14" fmla="*/ 32368 h 1229989"/>
              <a:gd name="connsiteX15" fmla="*/ 874709 w 2788475"/>
              <a:gd name="connsiteY15" fmla="*/ 48552 h 1229989"/>
              <a:gd name="connsiteX16" fmla="*/ 886847 w 2788475"/>
              <a:gd name="connsiteY16" fmla="*/ 52598 h 1229989"/>
              <a:gd name="connsiteX17" fmla="*/ 911123 w 2788475"/>
              <a:gd name="connsiteY17" fmla="*/ 68782 h 1229989"/>
              <a:gd name="connsiteX18" fmla="*/ 947537 w 2788475"/>
              <a:gd name="connsiteY18" fmla="*/ 93058 h 1229989"/>
              <a:gd name="connsiteX19" fmla="*/ 959675 w 2788475"/>
              <a:gd name="connsiteY19" fmla="*/ 101150 h 1229989"/>
              <a:gd name="connsiteX20" fmla="*/ 971813 w 2788475"/>
              <a:gd name="connsiteY20" fmla="*/ 109242 h 1229989"/>
              <a:gd name="connsiteX21" fmla="*/ 996090 w 2788475"/>
              <a:gd name="connsiteY21" fmla="*/ 121380 h 1229989"/>
              <a:gd name="connsiteX22" fmla="*/ 1008228 w 2788475"/>
              <a:gd name="connsiteY22" fmla="*/ 125426 h 1229989"/>
              <a:gd name="connsiteX23" fmla="*/ 1020366 w 2788475"/>
              <a:gd name="connsiteY23" fmla="*/ 133518 h 1229989"/>
              <a:gd name="connsiteX24" fmla="*/ 1032504 w 2788475"/>
              <a:gd name="connsiteY24" fmla="*/ 137564 h 1229989"/>
              <a:gd name="connsiteX25" fmla="*/ 1044642 w 2788475"/>
              <a:gd name="connsiteY25" fmla="*/ 145656 h 1229989"/>
              <a:gd name="connsiteX26" fmla="*/ 1068918 w 2788475"/>
              <a:gd name="connsiteY26" fmla="*/ 153748 h 1229989"/>
              <a:gd name="connsiteX27" fmla="*/ 1081056 w 2788475"/>
              <a:gd name="connsiteY27" fmla="*/ 161840 h 1229989"/>
              <a:gd name="connsiteX28" fmla="*/ 1105332 w 2788475"/>
              <a:gd name="connsiteY28" fmla="*/ 169932 h 1229989"/>
              <a:gd name="connsiteX29" fmla="*/ 1113424 w 2788475"/>
              <a:gd name="connsiteY29" fmla="*/ 178025 h 1229989"/>
              <a:gd name="connsiteX30" fmla="*/ 1137700 w 2788475"/>
              <a:gd name="connsiteY30" fmla="*/ 186117 h 1229989"/>
              <a:gd name="connsiteX31" fmla="*/ 1149838 w 2788475"/>
              <a:gd name="connsiteY31" fmla="*/ 190163 h 1229989"/>
              <a:gd name="connsiteX32" fmla="*/ 1161976 w 2788475"/>
              <a:gd name="connsiteY32" fmla="*/ 198255 h 1229989"/>
              <a:gd name="connsiteX33" fmla="*/ 1186252 w 2788475"/>
              <a:gd name="connsiteY33" fmla="*/ 206347 h 1229989"/>
              <a:gd name="connsiteX34" fmla="*/ 1222667 w 2788475"/>
              <a:gd name="connsiteY34" fmla="*/ 218485 h 1229989"/>
              <a:gd name="connsiteX35" fmla="*/ 1246943 w 2788475"/>
              <a:gd name="connsiteY35" fmla="*/ 230623 h 1229989"/>
              <a:gd name="connsiteX36" fmla="*/ 1263127 w 2788475"/>
              <a:gd name="connsiteY36" fmla="*/ 234669 h 1229989"/>
              <a:gd name="connsiteX37" fmla="*/ 1287403 w 2788475"/>
              <a:gd name="connsiteY37" fmla="*/ 242761 h 1229989"/>
              <a:gd name="connsiteX38" fmla="*/ 1303587 w 2788475"/>
              <a:gd name="connsiteY38" fmla="*/ 246807 h 1229989"/>
              <a:gd name="connsiteX39" fmla="*/ 1327863 w 2788475"/>
              <a:gd name="connsiteY39" fmla="*/ 254899 h 1229989"/>
              <a:gd name="connsiteX40" fmla="*/ 1340001 w 2788475"/>
              <a:gd name="connsiteY40" fmla="*/ 258945 h 1229989"/>
              <a:gd name="connsiteX41" fmla="*/ 1356185 w 2788475"/>
              <a:gd name="connsiteY41" fmla="*/ 262991 h 1229989"/>
              <a:gd name="connsiteX42" fmla="*/ 1392599 w 2788475"/>
              <a:gd name="connsiteY42" fmla="*/ 275129 h 1229989"/>
              <a:gd name="connsiteX43" fmla="*/ 1404737 w 2788475"/>
              <a:gd name="connsiteY43" fmla="*/ 279175 h 1229989"/>
              <a:gd name="connsiteX44" fmla="*/ 1441151 w 2788475"/>
              <a:gd name="connsiteY44" fmla="*/ 287267 h 1229989"/>
              <a:gd name="connsiteX45" fmla="*/ 1457336 w 2788475"/>
              <a:gd name="connsiteY45" fmla="*/ 291313 h 1229989"/>
              <a:gd name="connsiteX46" fmla="*/ 1481612 w 2788475"/>
              <a:gd name="connsiteY46" fmla="*/ 295359 h 1229989"/>
              <a:gd name="connsiteX47" fmla="*/ 1501842 w 2788475"/>
              <a:gd name="connsiteY47" fmla="*/ 299405 h 1229989"/>
              <a:gd name="connsiteX48" fmla="*/ 1526118 w 2788475"/>
              <a:gd name="connsiteY48" fmla="*/ 303451 h 1229989"/>
              <a:gd name="connsiteX49" fmla="*/ 1562532 w 2788475"/>
              <a:gd name="connsiteY49" fmla="*/ 311543 h 1229989"/>
              <a:gd name="connsiteX50" fmla="*/ 1602992 w 2788475"/>
              <a:gd name="connsiteY50" fmla="*/ 319635 h 1229989"/>
              <a:gd name="connsiteX51" fmla="*/ 1623222 w 2788475"/>
              <a:gd name="connsiteY51" fmla="*/ 323681 h 1229989"/>
              <a:gd name="connsiteX52" fmla="*/ 1643452 w 2788475"/>
              <a:gd name="connsiteY52" fmla="*/ 327727 h 1229989"/>
              <a:gd name="connsiteX53" fmla="*/ 1667728 w 2788475"/>
              <a:gd name="connsiteY53" fmla="*/ 331773 h 1229989"/>
              <a:gd name="connsiteX54" fmla="*/ 1687959 w 2788475"/>
              <a:gd name="connsiteY54" fmla="*/ 335819 h 1229989"/>
              <a:gd name="connsiteX55" fmla="*/ 1712235 w 2788475"/>
              <a:gd name="connsiteY55" fmla="*/ 339865 h 1229989"/>
              <a:gd name="connsiteX56" fmla="*/ 1752695 w 2788475"/>
              <a:gd name="connsiteY56" fmla="*/ 347957 h 1229989"/>
              <a:gd name="connsiteX57" fmla="*/ 1772925 w 2788475"/>
              <a:gd name="connsiteY57" fmla="*/ 352003 h 1229989"/>
              <a:gd name="connsiteX58" fmla="*/ 1789109 w 2788475"/>
              <a:gd name="connsiteY58" fmla="*/ 356049 h 1229989"/>
              <a:gd name="connsiteX59" fmla="*/ 1809339 w 2788475"/>
              <a:gd name="connsiteY59" fmla="*/ 360095 h 1229989"/>
              <a:gd name="connsiteX60" fmla="*/ 1845753 w 2788475"/>
              <a:gd name="connsiteY60" fmla="*/ 368187 h 1229989"/>
              <a:gd name="connsiteX61" fmla="*/ 1874075 w 2788475"/>
              <a:gd name="connsiteY61" fmla="*/ 372233 h 1229989"/>
              <a:gd name="connsiteX62" fmla="*/ 1942858 w 2788475"/>
              <a:gd name="connsiteY62" fmla="*/ 384371 h 1229989"/>
              <a:gd name="connsiteX63" fmla="*/ 1987364 w 2788475"/>
              <a:gd name="connsiteY63" fmla="*/ 392463 h 1229989"/>
              <a:gd name="connsiteX64" fmla="*/ 2011640 w 2788475"/>
              <a:gd name="connsiteY64" fmla="*/ 400555 h 1229989"/>
              <a:gd name="connsiteX65" fmla="*/ 2027824 w 2788475"/>
              <a:gd name="connsiteY65" fmla="*/ 404601 h 1229989"/>
              <a:gd name="connsiteX66" fmla="*/ 2052100 w 2788475"/>
              <a:gd name="connsiteY66" fmla="*/ 412694 h 1229989"/>
              <a:gd name="connsiteX67" fmla="*/ 2076376 w 2788475"/>
              <a:gd name="connsiteY67" fmla="*/ 420786 h 1229989"/>
              <a:gd name="connsiteX68" fmla="*/ 2149205 w 2788475"/>
              <a:gd name="connsiteY68" fmla="*/ 445062 h 1229989"/>
              <a:gd name="connsiteX69" fmla="*/ 2161343 w 2788475"/>
              <a:gd name="connsiteY69" fmla="*/ 449108 h 1229989"/>
              <a:gd name="connsiteX70" fmla="*/ 2173481 w 2788475"/>
              <a:gd name="connsiteY70" fmla="*/ 453154 h 1229989"/>
              <a:gd name="connsiteX71" fmla="*/ 2201803 w 2788475"/>
              <a:gd name="connsiteY71" fmla="*/ 469338 h 1229989"/>
              <a:gd name="connsiteX72" fmla="*/ 2213941 w 2788475"/>
              <a:gd name="connsiteY72" fmla="*/ 473384 h 1229989"/>
              <a:gd name="connsiteX73" fmla="*/ 2238217 w 2788475"/>
              <a:gd name="connsiteY73" fmla="*/ 489568 h 1229989"/>
              <a:gd name="connsiteX74" fmla="*/ 2250355 w 2788475"/>
              <a:gd name="connsiteY74" fmla="*/ 497660 h 1229989"/>
              <a:gd name="connsiteX75" fmla="*/ 2262493 w 2788475"/>
              <a:gd name="connsiteY75" fmla="*/ 505752 h 1229989"/>
              <a:gd name="connsiteX76" fmla="*/ 2282723 w 2788475"/>
              <a:gd name="connsiteY76" fmla="*/ 525982 h 1229989"/>
              <a:gd name="connsiteX77" fmla="*/ 2315091 w 2788475"/>
              <a:gd name="connsiteY77" fmla="*/ 554304 h 1229989"/>
              <a:gd name="connsiteX78" fmla="*/ 2375782 w 2788475"/>
              <a:gd name="connsiteY78" fmla="*/ 590718 h 1229989"/>
              <a:gd name="connsiteX79" fmla="*/ 2391966 w 2788475"/>
              <a:gd name="connsiteY79" fmla="*/ 606902 h 1229989"/>
              <a:gd name="connsiteX80" fmla="*/ 2444564 w 2788475"/>
              <a:gd name="connsiteY80" fmla="*/ 655455 h 1229989"/>
              <a:gd name="connsiteX81" fmla="*/ 2468840 w 2788475"/>
              <a:gd name="connsiteY81" fmla="*/ 671639 h 1229989"/>
              <a:gd name="connsiteX82" fmla="*/ 2480978 w 2788475"/>
              <a:gd name="connsiteY82" fmla="*/ 679731 h 1229989"/>
              <a:gd name="connsiteX83" fmla="*/ 2501208 w 2788475"/>
              <a:gd name="connsiteY83" fmla="*/ 699961 h 1229989"/>
              <a:gd name="connsiteX84" fmla="*/ 2525484 w 2788475"/>
              <a:gd name="connsiteY84" fmla="*/ 720191 h 1229989"/>
              <a:gd name="connsiteX85" fmla="*/ 2545714 w 2788475"/>
              <a:gd name="connsiteY85" fmla="*/ 740421 h 1229989"/>
              <a:gd name="connsiteX86" fmla="*/ 2553806 w 2788475"/>
              <a:gd name="connsiteY86" fmla="*/ 752559 h 1229989"/>
              <a:gd name="connsiteX87" fmla="*/ 2565944 w 2788475"/>
              <a:gd name="connsiteY87" fmla="*/ 764697 h 1229989"/>
              <a:gd name="connsiteX88" fmla="*/ 2574036 w 2788475"/>
              <a:gd name="connsiteY88" fmla="*/ 776835 h 1229989"/>
              <a:gd name="connsiteX89" fmla="*/ 2586174 w 2788475"/>
              <a:gd name="connsiteY89" fmla="*/ 788973 h 1229989"/>
              <a:gd name="connsiteX90" fmla="*/ 2602359 w 2788475"/>
              <a:gd name="connsiteY90" fmla="*/ 813249 h 1229989"/>
              <a:gd name="connsiteX91" fmla="*/ 2618543 w 2788475"/>
              <a:gd name="connsiteY91" fmla="*/ 837525 h 1229989"/>
              <a:gd name="connsiteX92" fmla="*/ 2626635 w 2788475"/>
              <a:gd name="connsiteY92" fmla="*/ 849663 h 1229989"/>
              <a:gd name="connsiteX93" fmla="*/ 2634727 w 2788475"/>
              <a:gd name="connsiteY93" fmla="*/ 861801 h 1229989"/>
              <a:gd name="connsiteX94" fmla="*/ 2650911 w 2788475"/>
              <a:gd name="connsiteY94" fmla="*/ 882032 h 1229989"/>
              <a:gd name="connsiteX95" fmla="*/ 2654957 w 2788475"/>
              <a:gd name="connsiteY95" fmla="*/ 894170 h 1229989"/>
              <a:gd name="connsiteX96" fmla="*/ 2671141 w 2788475"/>
              <a:gd name="connsiteY96" fmla="*/ 918446 h 1229989"/>
              <a:gd name="connsiteX97" fmla="*/ 2679233 w 2788475"/>
              <a:gd name="connsiteY97" fmla="*/ 942722 h 1229989"/>
              <a:gd name="connsiteX98" fmla="*/ 2683279 w 2788475"/>
              <a:gd name="connsiteY98" fmla="*/ 962952 h 1229989"/>
              <a:gd name="connsiteX99" fmla="*/ 2695417 w 2788475"/>
              <a:gd name="connsiteY99" fmla="*/ 999366 h 1229989"/>
              <a:gd name="connsiteX100" fmla="*/ 2703509 w 2788475"/>
              <a:gd name="connsiteY100" fmla="*/ 1023642 h 1229989"/>
              <a:gd name="connsiteX101" fmla="*/ 2707555 w 2788475"/>
              <a:gd name="connsiteY101" fmla="*/ 1035780 h 1229989"/>
              <a:gd name="connsiteX102" fmla="*/ 2715647 w 2788475"/>
              <a:gd name="connsiteY102" fmla="*/ 1047918 h 1229989"/>
              <a:gd name="connsiteX103" fmla="*/ 2723739 w 2788475"/>
              <a:gd name="connsiteY103" fmla="*/ 1072194 h 1229989"/>
              <a:gd name="connsiteX104" fmla="*/ 2731831 w 2788475"/>
              <a:gd name="connsiteY104" fmla="*/ 1096471 h 1229989"/>
              <a:gd name="connsiteX105" fmla="*/ 2735877 w 2788475"/>
              <a:gd name="connsiteY105" fmla="*/ 1112655 h 1229989"/>
              <a:gd name="connsiteX106" fmla="*/ 2743969 w 2788475"/>
              <a:gd name="connsiteY106" fmla="*/ 1124793 h 1229989"/>
              <a:gd name="connsiteX107" fmla="*/ 2748015 w 2788475"/>
              <a:gd name="connsiteY107" fmla="*/ 1136931 h 1229989"/>
              <a:gd name="connsiteX108" fmla="*/ 2764199 w 2788475"/>
              <a:gd name="connsiteY108" fmla="*/ 1161207 h 1229989"/>
              <a:gd name="connsiteX109" fmla="*/ 2772291 w 2788475"/>
              <a:gd name="connsiteY109" fmla="*/ 1185483 h 1229989"/>
              <a:gd name="connsiteX110" fmla="*/ 2776337 w 2788475"/>
              <a:gd name="connsiteY110" fmla="*/ 1197621 h 1229989"/>
              <a:gd name="connsiteX111" fmla="*/ 2788475 w 2788475"/>
              <a:gd name="connsiteY111" fmla="*/ 1229989 h 1229989"/>
              <a:gd name="connsiteX0" fmla="*/ 0 w 2776337"/>
              <a:gd name="connsiteY0" fmla="*/ 1187685 h 1197621"/>
              <a:gd name="connsiteX1" fmla="*/ 79474 w 2776337"/>
              <a:gd name="connsiteY1" fmla="*/ 1154532 h 1197621"/>
              <a:gd name="connsiteX2" fmla="*/ 140254 w 2776337"/>
              <a:gd name="connsiteY2" fmla="*/ 1068975 h 1197621"/>
              <a:gd name="connsiteX3" fmla="*/ 248462 w 2776337"/>
              <a:gd name="connsiteY3" fmla="*/ 886640 h 1197621"/>
              <a:gd name="connsiteX4" fmla="*/ 382661 w 2776337"/>
              <a:gd name="connsiteY4" fmla="*/ 637558 h 1197621"/>
              <a:gd name="connsiteX5" fmla="*/ 498962 w 2776337"/>
              <a:gd name="connsiteY5" fmla="*/ 359653 h 1197621"/>
              <a:gd name="connsiteX6" fmla="*/ 577844 w 2776337"/>
              <a:gd name="connsiteY6" fmla="*/ 158503 h 1197621"/>
              <a:gd name="connsiteX7" fmla="*/ 611925 w 2776337"/>
              <a:gd name="connsiteY7" fmla="*/ 89632 h 1197621"/>
              <a:gd name="connsiteX8" fmla="*/ 653596 w 2776337"/>
              <a:gd name="connsiteY8" fmla="*/ 47754 h 1197621"/>
              <a:gd name="connsiteX9" fmla="*/ 704067 w 2776337"/>
              <a:gd name="connsiteY9" fmla="*/ 4961 h 1197621"/>
              <a:gd name="connsiteX10" fmla="*/ 749282 w 2776337"/>
              <a:gd name="connsiteY10" fmla="*/ 4046 h 1197621"/>
              <a:gd name="connsiteX11" fmla="*/ 761420 w 2776337"/>
              <a:gd name="connsiteY11" fmla="*/ 0 h 1197621"/>
              <a:gd name="connsiteX12" fmla="*/ 814019 w 2776337"/>
              <a:gd name="connsiteY12" fmla="*/ 12138 h 1197621"/>
              <a:gd name="connsiteX13" fmla="*/ 826157 w 2776337"/>
              <a:gd name="connsiteY13" fmla="*/ 16184 h 1197621"/>
              <a:gd name="connsiteX14" fmla="*/ 850433 w 2776337"/>
              <a:gd name="connsiteY14" fmla="*/ 32368 h 1197621"/>
              <a:gd name="connsiteX15" fmla="*/ 874709 w 2776337"/>
              <a:gd name="connsiteY15" fmla="*/ 48552 h 1197621"/>
              <a:gd name="connsiteX16" fmla="*/ 886847 w 2776337"/>
              <a:gd name="connsiteY16" fmla="*/ 52598 h 1197621"/>
              <a:gd name="connsiteX17" fmla="*/ 911123 w 2776337"/>
              <a:gd name="connsiteY17" fmla="*/ 68782 h 1197621"/>
              <a:gd name="connsiteX18" fmla="*/ 947537 w 2776337"/>
              <a:gd name="connsiteY18" fmla="*/ 93058 h 1197621"/>
              <a:gd name="connsiteX19" fmla="*/ 959675 w 2776337"/>
              <a:gd name="connsiteY19" fmla="*/ 101150 h 1197621"/>
              <a:gd name="connsiteX20" fmla="*/ 971813 w 2776337"/>
              <a:gd name="connsiteY20" fmla="*/ 109242 h 1197621"/>
              <a:gd name="connsiteX21" fmla="*/ 996090 w 2776337"/>
              <a:gd name="connsiteY21" fmla="*/ 121380 h 1197621"/>
              <a:gd name="connsiteX22" fmla="*/ 1008228 w 2776337"/>
              <a:gd name="connsiteY22" fmla="*/ 125426 h 1197621"/>
              <a:gd name="connsiteX23" fmla="*/ 1020366 w 2776337"/>
              <a:gd name="connsiteY23" fmla="*/ 133518 h 1197621"/>
              <a:gd name="connsiteX24" fmla="*/ 1032504 w 2776337"/>
              <a:gd name="connsiteY24" fmla="*/ 137564 h 1197621"/>
              <a:gd name="connsiteX25" fmla="*/ 1044642 w 2776337"/>
              <a:gd name="connsiteY25" fmla="*/ 145656 h 1197621"/>
              <a:gd name="connsiteX26" fmla="*/ 1068918 w 2776337"/>
              <a:gd name="connsiteY26" fmla="*/ 153748 h 1197621"/>
              <a:gd name="connsiteX27" fmla="*/ 1081056 w 2776337"/>
              <a:gd name="connsiteY27" fmla="*/ 161840 h 1197621"/>
              <a:gd name="connsiteX28" fmla="*/ 1105332 w 2776337"/>
              <a:gd name="connsiteY28" fmla="*/ 169932 h 1197621"/>
              <a:gd name="connsiteX29" fmla="*/ 1113424 w 2776337"/>
              <a:gd name="connsiteY29" fmla="*/ 178025 h 1197621"/>
              <a:gd name="connsiteX30" fmla="*/ 1137700 w 2776337"/>
              <a:gd name="connsiteY30" fmla="*/ 186117 h 1197621"/>
              <a:gd name="connsiteX31" fmla="*/ 1149838 w 2776337"/>
              <a:gd name="connsiteY31" fmla="*/ 190163 h 1197621"/>
              <a:gd name="connsiteX32" fmla="*/ 1161976 w 2776337"/>
              <a:gd name="connsiteY32" fmla="*/ 198255 h 1197621"/>
              <a:gd name="connsiteX33" fmla="*/ 1186252 w 2776337"/>
              <a:gd name="connsiteY33" fmla="*/ 206347 h 1197621"/>
              <a:gd name="connsiteX34" fmla="*/ 1222667 w 2776337"/>
              <a:gd name="connsiteY34" fmla="*/ 218485 h 1197621"/>
              <a:gd name="connsiteX35" fmla="*/ 1246943 w 2776337"/>
              <a:gd name="connsiteY35" fmla="*/ 230623 h 1197621"/>
              <a:gd name="connsiteX36" fmla="*/ 1263127 w 2776337"/>
              <a:gd name="connsiteY36" fmla="*/ 234669 h 1197621"/>
              <a:gd name="connsiteX37" fmla="*/ 1287403 w 2776337"/>
              <a:gd name="connsiteY37" fmla="*/ 242761 h 1197621"/>
              <a:gd name="connsiteX38" fmla="*/ 1303587 w 2776337"/>
              <a:gd name="connsiteY38" fmla="*/ 246807 h 1197621"/>
              <a:gd name="connsiteX39" fmla="*/ 1327863 w 2776337"/>
              <a:gd name="connsiteY39" fmla="*/ 254899 h 1197621"/>
              <a:gd name="connsiteX40" fmla="*/ 1340001 w 2776337"/>
              <a:gd name="connsiteY40" fmla="*/ 258945 h 1197621"/>
              <a:gd name="connsiteX41" fmla="*/ 1356185 w 2776337"/>
              <a:gd name="connsiteY41" fmla="*/ 262991 h 1197621"/>
              <a:gd name="connsiteX42" fmla="*/ 1392599 w 2776337"/>
              <a:gd name="connsiteY42" fmla="*/ 275129 h 1197621"/>
              <a:gd name="connsiteX43" fmla="*/ 1404737 w 2776337"/>
              <a:gd name="connsiteY43" fmla="*/ 279175 h 1197621"/>
              <a:gd name="connsiteX44" fmla="*/ 1441151 w 2776337"/>
              <a:gd name="connsiteY44" fmla="*/ 287267 h 1197621"/>
              <a:gd name="connsiteX45" fmla="*/ 1457336 w 2776337"/>
              <a:gd name="connsiteY45" fmla="*/ 291313 h 1197621"/>
              <a:gd name="connsiteX46" fmla="*/ 1481612 w 2776337"/>
              <a:gd name="connsiteY46" fmla="*/ 295359 h 1197621"/>
              <a:gd name="connsiteX47" fmla="*/ 1501842 w 2776337"/>
              <a:gd name="connsiteY47" fmla="*/ 299405 h 1197621"/>
              <a:gd name="connsiteX48" fmla="*/ 1526118 w 2776337"/>
              <a:gd name="connsiteY48" fmla="*/ 303451 h 1197621"/>
              <a:gd name="connsiteX49" fmla="*/ 1562532 w 2776337"/>
              <a:gd name="connsiteY49" fmla="*/ 311543 h 1197621"/>
              <a:gd name="connsiteX50" fmla="*/ 1602992 w 2776337"/>
              <a:gd name="connsiteY50" fmla="*/ 319635 h 1197621"/>
              <a:gd name="connsiteX51" fmla="*/ 1623222 w 2776337"/>
              <a:gd name="connsiteY51" fmla="*/ 323681 h 1197621"/>
              <a:gd name="connsiteX52" fmla="*/ 1643452 w 2776337"/>
              <a:gd name="connsiteY52" fmla="*/ 327727 h 1197621"/>
              <a:gd name="connsiteX53" fmla="*/ 1667728 w 2776337"/>
              <a:gd name="connsiteY53" fmla="*/ 331773 h 1197621"/>
              <a:gd name="connsiteX54" fmla="*/ 1687959 w 2776337"/>
              <a:gd name="connsiteY54" fmla="*/ 335819 h 1197621"/>
              <a:gd name="connsiteX55" fmla="*/ 1712235 w 2776337"/>
              <a:gd name="connsiteY55" fmla="*/ 339865 h 1197621"/>
              <a:gd name="connsiteX56" fmla="*/ 1752695 w 2776337"/>
              <a:gd name="connsiteY56" fmla="*/ 347957 h 1197621"/>
              <a:gd name="connsiteX57" fmla="*/ 1772925 w 2776337"/>
              <a:gd name="connsiteY57" fmla="*/ 352003 h 1197621"/>
              <a:gd name="connsiteX58" fmla="*/ 1789109 w 2776337"/>
              <a:gd name="connsiteY58" fmla="*/ 356049 h 1197621"/>
              <a:gd name="connsiteX59" fmla="*/ 1809339 w 2776337"/>
              <a:gd name="connsiteY59" fmla="*/ 360095 h 1197621"/>
              <a:gd name="connsiteX60" fmla="*/ 1845753 w 2776337"/>
              <a:gd name="connsiteY60" fmla="*/ 368187 h 1197621"/>
              <a:gd name="connsiteX61" fmla="*/ 1874075 w 2776337"/>
              <a:gd name="connsiteY61" fmla="*/ 372233 h 1197621"/>
              <a:gd name="connsiteX62" fmla="*/ 1942858 w 2776337"/>
              <a:gd name="connsiteY62" fmla="*/ 384371 h 1197621"/>
              <a:gd name="connsiteX63" fmla="*/ 1987364 w 2776337"/>
              <a:gd name="connsiteY63" fmla="*/ 392463 h 1197621"/>
              <a:gd name="connsiteX64" fmla="*/ 2011640 w 2776337"/>
              <a:gd name="connsiteY64" fmla="*/ 400555 h 1197621"/>
              <a:gd name="connsiteX65" fmla="*/ 2027824 w 2776337"/>
              <a:gd name="connsiteY65" fmla="*/ 404601 h 1197621"/>
              <a:gd name="connsiteX66" fmla="*/ 2052100 w 2776337"/>
              <a:gd name="connsiteY66" fmla="*/ 412694 h 1197621"/>
              <a:gd name="connsiteX67" fmla="*/ 2076376 w 2776337"/>
              <a:gd name="connsiteY67" fmla="*/ 420786 h 1197621"/>
              <a:gd name="connsiteX68" fmla="*/ 2149205 w 2776337"/>
              <a:gd name="connsiteY68" fmla="*/ 445062 h 1197621"/>
              <a:gd name="connsiteX69" fmla="*/ 2161343 w 2776337"/>
              <a:gd name="connsiteY69" fmla="*/ 449108 h 1197621"/>
              <a:gd name="connsiteX70" fmla="*/ 2173481 w 2776337"/>
              <a:gd name="connsiteY70" fmla="*/ 453154 h 1197621"/>
              <a:gd name="connsiteX71" fmla="*/ 2201803 w 2776337"/>
              <a:gd name="connsiteY71" fmla="*/ 469338 h 1197621"/>
              <a:gd name="connsiteX72" fmla="*/ 2213941 w 2776337"/>
              <a:gd name="connsiteY72" fmla="*/ 473384 h 1197621"/>
              <a:gd name="connsiteX73" fmla="*/ 2238217 w 2776337"/>
              <a:gd name="connsiteY73" fmla="*/ 489568 h 1197621"/>
              <a:gd name="connsiteX74" fmla="*/ 2250355 w 2776337"/>
              <a:gd name="connsiteY74" fmla="*/ 497660 h 1197621"/>
              <a:gd name="connsiteX75" fmla="*/ 2262493 w 2776337"/>
              <a:gd name="connsiteY75" fmla="*/ 505752 h 1197621"/>
              <a:gd name="connsiteX76" fmla="*/ 2282723 w 2776337"/>
              <a:gd name="connsiteY76" fmla="*/ 525982 h 1197621"/>
              <a:gd name="connsiteX77" fmla="*/ 2315091 w 2776337"/>
              <a:gd name="connsiteY77" fmla="*/ 554304 h 1197621"/>
              <a:gd name="connsiteX78" fmla="*/ 2375782 w 2776337"/>
              <a:gd name="connsiteY78" fmla="*/ 590718 h 1197621"/>
              <a:gd name="connsiteX79" fmla="*/ 2391966 w 2776337"/>
              <a:gd name="connsiteY79" fmla="*/ 606902 h 1197621"/>
              <a:gd name="connsiteX80" fmla="*/ 2444564 w 2776337"/>
              <a:gd name="connsiteY80" fmla="*/ 655455 h 1197621"/>
              <a:gd name="connsiteX81" fmla="*/ 2468840 w 2776337"/>
              <a:gd name="connsiteY81" fmla="*/ 671639 h 1197621"/>
              <a:gd name="connsiteX82" fmla="*/ 2480978 w 2776337"/>
              <a:gd name="connsiteY82" fmla="*/ 679731 h 1197621"/>
              <a:gd name="connsiteX83" fmla="*/ 2501208 w 2776337"/>
              <a:gd name="connsiteY83" fmla="*/ 699961 h 1197621"/>
              <a:gd name="connsiteX84" fmla="*/ 2525484 w 2776337"/>
              <a:gd name="connsiteY84" fmla="*/ 720191 h 1197621"/>
              <a:gd name="connsiteX85" fmla="*/ 2545714 w 2776337"/>
              <a:gd name="connsiteY85" fmla="*/ 740421 h 1197621"/>
              <a:gd name="connsiteX86" fmla="*/ 2553806 w 2776337"/>
              <a:gd name="connsiteY86" fmla="*/ 752559 h 1197621"/>
              <a:gd name="connsiteX87" fmla="*/ 2565944 w 2776337"/>
              <a:gd name="connsiteY87" fmla="*/ 764697 h 1197621"/>
              <a:gd name="connsiteX88" fmla="*/ 2574036 w 2776337"/>
              <a:gd name="connsiteY88" fmla="*/ 776835 h 1197621"/>
              <a:gd name="connsiteX89" fmla="*/ 2586174 w 2776337"/>
              <a:gd name="connsiteY89" fmla="*/ 788973 h 1197621"/>
              <a:gd name="connsiteX90" fmla="*/ 2602359 w 2776337"/>
              <a:gd name="connsiteY90" fmla="*/ 813249 h 1197621"/>
              <a:gd name="connsiteX91" fmla="*/ 2618543 w 2776337"/>
              <a:gd name="connsiteY91" fmla="*/ 837525 h 1197621"/>
              <a:gd name="connsiteX92" fmla="*/ 2626635 w 2776337"/>
              <a:gd name="connsiteY92" fmla="*/ 849663 h 1197621"/>
              <a:gd name="connsiteX93" fmla="*/ 2634727 w 2776337"/>
              <a:gd name="connsiteY93" fmla="*/ 861801 h 1197621"/>
              <a:gd name="connsiteX94" fmla="*/ 2650911 w 2776337"/>
              <a:gd name="connsiteY94" fmla="*/ 882032 h 1197621"/>
              <a:gd name="connsiteX95" fmla="*/ 2654957 w 2776337"/>
              <a:gd name="connsiteY95" fmla="*/ 894170 h 1197621"/>
              <a:gd name="connsiteX96" fmla="*/ 2671141 w 2776337"/>
              <a:gd name="connsiteY96" fmla="*/ 918446 h 1197621"/>
              <a:gd name="connsiteX97" fmla="*/ 2679233 w 2776337"/>
              <a:gd name="connsiteY97" fmla="*/ 942722 h 1197621"/>
              <a:gd name="connsiteX98" fmla="*/ 2683279 w 2776337"/>
              <a:gd name="connsiteY98" fmla="*/ 962952 h 1197621"/>
              <a:gd name="connsiteX99" fmla="*/ 2695417 w 2776337"/>
              <a:gd name="connsiteY99" fmla="*/ 999366 h 1197621"/>
              <a:gd name="connsiteX100" fmla="*/ 2703509 w 2776337"/>
              <a:gd name="connsiteY100" fmla="*/ 1023642 h 1197621"/>
              <a:gd name="connsiteX101" fmla="*/ 2707555 w 2776337"/>
              <a:gd name="connsiteY101" fmla="*/ 1035780 h 1197621"/>
              <a:gd name="connsiteX102" fmla="*/ 2715647 w 2776337"/>
              <a:gd name="connsiteY102" fmla="*/ 1047918 h 1197621"/>
              <a:gd name="connsiteX103" fmla="*/ 2723739 w 2776337"/>
              <a:gd name="connsiteY103" fmla="*/ 1072194 h 1197621"/>
              <a:gd name="connsiteX104" fmla="*/ 2731831 w 2776337"/>
              <a:gd name="connsiteY104" fmla="*/ 1096471 h 1197621"/>
              <a:gd name="connsiteX105" fmla="*/ 2735877 w 2776337"/>
              <a:gd name="connsiteY105" fmla="*/ 1112655 h 1197621"/>
              <a:gd name="connsiteX106" fmla="*/ 2743969 w 2776337"/>
              <a:gd name="connsiteY106" fmla="*/ 1124793 h 1197621"/>
              <a:gd name="connsiteX107" fmla="*/ 2748015 w 2776337"/>
              <a:gd name="connsiteY107" fmla="*/ 1136931 h 1197621"/>
              <a:gd name="connsiteX108" fmla="*/ 2764199 w 2776337"/>
              <a:gd name="connsiteY108" fmla="*/ 1161207 h 1197621"/>
              <a:gd name="connsiteX109" fmla="*/ 2772291 w 2776337"/>
              <a:gd name="connsiteY109" fmla="*/ 1185483 h 1197621"/>
              <a:gd name="connsiteX110" fmla="*/ 2776337 w 2776337"/>
              <a:gd name="connsiteY110" fmla="*/ 1197621 h 1197621"/>
              <a:gd name="connsiteX0" fmla="*/ 0 w 2772291"/>
              <a:gd name="connsiteY0" fmla="*/ 1187685 h 1187685"/>
              <a:gd name="connsiteX1" fmla="*/ 79474 w 2772291"/>
              <a:gd name="connsiteY1" fmla="*/ 1154532 h 1187685"/>
              <a:gd name="connsiteX2" fmla="*/ 140254 w 2772291"/>
              <a:gd name="connsiteY2" fmla="*/ 1068975 h 1187685"/>
              <a:gd name="connsiteX3" fmla="*/ 248462 w 2772291"/>
              <a:gd name="connsiteY3" fmla="*/ 886640 h 1187685"/>
              <a:gd name="connsiteX4" fmla="*/ 382661 w 2772291"/>
              <a:gd name="connsiteY4" fmla="*/ 637558 h 1187685"/>
              <a:gd name="connsiteX5" fmla="*/ 498962 w 2772291"/>
              <a:gd name="connsiteY5" fmla="*/ 359653 h 1187685"/>
              <a:gd name="connsiteX6" fmla="*/ 577844 w 2772291"/>
              <a:gd name="connsiteY6" fmla="*/ 158503 h 1187685"/>
              <a:gd name="connsiteX7" fmla="*/ 611925 w 2772291"/>
              <a:gd name="connsiteY7" fmla="*/ 89632 h 1187685"/>
              <a:gd name="connsiteX8" fmla="*/ 653596 w 2772291"/>
              <a:gd name="connsiteY8" fmla="*/ 47754 h 1187685"/>
              <a:gd name="connsiteX9" fmla="*/ 704067 w 2772291"/>
              <a:gd name="connsiteY9" fmla="*/ 4961 h 1187685"/>
              <a:gd name="connsiteX10" fmla="*/ 749282 w 2772291"/>
              <a:gd name="connsiteY10" fmla="*/ 4046 h 1187685"/>
              <a:gd name="connsiteX11" fmla="*/ 761420 w 2772291"/>
              <a:gd name="connsiteY11" fmla="*/ 0 h 1187685"/>
              <a:gd name="connsiteX12" fmla="*/ 814019 w 2772291"/>
              <a:gd name="connsiteY12" fmla="*/ 12138 h 1187685"/>
              <a:gd name="connsiteX13" fmla="*/ 826157 w 2772291"/>
              <a:gd name="connsiteY13" fmla="*/ 16184 h 1187685"/>
              <a:gd name="connsiteX14" fmla="*/ 850433 w 2772291"/>
              <a:gd name="connsiteY14" fmla="*/ 32368 h 1187685"/>
              <a:gd name="connsiteX15" fmla="*/ 874709 w 2772291"/>
              <a:gd name="connsiteY15" fmla="*/ 48552 h 1187685"/>
              <a:gd name="connsiteX16" fmla="*/ 886847 w 2772291"/>
              <a:gd name="connsiteY16" fmla="*/ 52598 h 1187685"/>
              <a:gd name="connsiteX17" fmla="*/ 911123 w 2772291"/>
              <a:gd name="connsiteY17" fmla="*/ 68782 h 1187685"/>
              <a:gd name="connsiteX18" fmla="*/ 947537 w 2772291"/>
              <a:gd name="connsiteY18" fmla="*/ 93058 h 1187685"/>
              <a:gd name="connsiteX19" fmla="*/ 959675 w 2772291"/>
              <a:gd name="connsiteY19" fmla="*/ 101150 h 1187685"/>
              <a:gd name="connsiteX20" fmla="*/ 971813 w 2772291"/>
              <a:gd name="connsiteY20" fmla="*/ 109242 h 1187685"/>
              <a:gd name="connsiteX21" fmla="*/ 996090 w 2772291"/>
              <a:gd name="connsiteY21" fmla="*/ 121380 h 1187685"/>
              <a:gd name="connsiteX22" fmla="*/ 1008228 w 2772291"/>
              <a:gd name="connsiteY22" fmla="*/ 125426 h 1187685"/>
              <a:gd name="connsiteX23" fmla="*/ 1020366 w 2772291"/>
              <a:gd name="connsiteY23" fmla="*/ 133518 h 1187685"/>
              <a:gd name="connsiteX24" fmla="*/ 1032504 w 2772291"/>
              <a:gd name="connsiteY24" fmla="*/ 137564 h 1187685"/>
              <a:gd name="connsiteX25" fmla="*/ 1044642 w 2772291"/>
              <a:gd name="connsiteY25" fmla="*/ 145656 h 1187685"/>
              <a:gd name="connsiteX26" fmla="*/ 1068918 w 2772291"/>
              <a:gd name="connsiteY26" fmla="*/ 153748 h 1187685"/>
              <a:gd name="connsiteX27" fmla="*/ 1081056 w 2772291"/>
              <a:gd name="connsiteY27" fmla="*/ 161840 h 1187685"/>
              <a:gd name="connsiteX28" fmla="*/ 1105332 w 2772291"/>
              <a:gd name="connsiteY28" fmla="*/ 169932 h 1187685"/>
              <a:gd name="connsiteX29" fmla="*/ 1113424 w 2772291"/>
              <a:gd name="connsiteY29" fmla="*/ 178025 h 1187685"/>
              <a:gd name="connsiteX30" fmla="*/ 1137700 w 2772291"/>
              <a:gd name="connsiteY30" fmla="*/ 186117 h 1187685"/>
              <a:gd name="connsiteX31" fmla="*/ 1149838 w 2772291"/>
              <a:gd name="connsiteY31" fmla="*/ 190163 h 1187685"/>
              <a:gd name="connsiteX32" fmla="*/ 1161976 w 2772291"/>
              <a:gd name="connsiteY32" fmla="*/ 198255 h 1187685"/>
              <a:gd name="connsiteX33" fmla="*/ 1186252 w 2772291"/>
              <a:gd name="connsiteY33" fmla="*/ 206347 h 1187685"/>
              <a:gd name="connsiteX34" fmla="*/ 1222667 w 2772291"/>
              <a:gd name="connsiteY34" fmla="*/ 218485 h 1187685"/>
              <a:gd name="connsiteX35" fmla="*/ 1246943 w 2772291"/>
              <a:gd name="connsiteY35" fmla="*/ 230623 h 1187685"/>
              <a:gd name="connsiteX36" fmla="*/ 1263127 w 2772291"/>
              <a:gd name="connsiteY36" fmla="*/ 234669 h 1187685"/>
              <a:gd name="connsiteX37" fmla="*/ 1287403 w 2772291"/>
              <a:gd name="connsiteY37" fmla="*/ 242761 h 1187685"/>
              <a:gd name="connsiteX38" fmla="*/ 1303587 w 2772291"/>
              <a:gd name="connsiteY38" fmla="*/ 246807 h 1187685"/>
              <a:gd name="connsiteX39" fmla="*/ 1327863 w 2772291"/>
              <a:gd name="connsiteY39" fmla="*/ 254899 h 1187685"/>
              <a:gd name="connsiteX40" fmla="*/ 1340001 w 2772291"/>
              <a:gd name="connsiteY40" fmla="*/ 258945 h 1187685"/>
              <a:gd name="connsiteX41" fmla="*/ 1356185 w 2772291"/>
              <a:gd name="connsiteY41" fmla="*/ 262991 h 1187685"/>
              <a:gd name="connsiteX42" fmla="*/ 1392599 w 2772291"/>
              <a:gd name="connsiteY42" fmla="*/ 275129 h 1187685"/>
              <a:gd name="connsiteX43" fmla="*/ 1404737 w 2772291"/>
              <a:gd name="connsiteY43" fmla="*/ 279175 h 1187685"/>
              <a:gd name="connsiteX44" fmla="*/ 1441151 w 2772291"/>
              <a:gd name="connsiteY44" fmla="*/ 287267 h 1187685"/>
              <a:gd name="connsiteX45" fmla="*/ 1457336 w 2772291"/>
              <a:gd name="connsiteY45" fmla="*/ 291313 h 1187685"/>
              <a:gd name="connsiteX46" fmla="*/ 1481612 w 2772291"/>
              <a:gd name="connsiteY46" fmla="*/ 295359 h 1187685"/>
              <a:gd name="connsiteX47" fmla="*/ 1501842 w 2772291"/>
              <a:gd name="connsiteY47" fmla="*/ 299405 h 1187685"/>
              <a:gd name="connsiteX48" fmla="*/ 1526118 w 2772291"/>
              <a:gd name="connsiteY48" fmla="*/ 303451 h 1187685"/>
              <a:gd name="connsiteX49" fmla="*/ 1562532 w 2772291"/>
              <a:gd name="connsiteY49" fmla="*/ 311543 h 1187685"/>
              <a:gd name="connsiteX50" fmla="*/ 1602992 w 2772291"/>
              <a:gd name="connsiteY50" fmla="*/ 319635 h 1187685"/>
              <a:gd name="connsiteX51" fmla="*/ 1623222 w 2772291"/>
              <a:gd name="connsiteY51" fmla="*/ 323681 h 1187685"/>
              <a:gd name="connsiteX52" fmla="*/ 1643452 w 2772291"/>
              <a:gd name="connsiteY52" fmla="*/ 327727 h 1187685"/>
              <a:gd name="connsiteX53" fmla="*/ 1667728 w 2772291"/>
              <a:gd name="connsiteY53" fmla="*/ 331773 h 1187685"/>
              <a:gd name="connsiteX54" fmla="*/ 1687959 w 2772291"/>
              <a:gd name="connsiteY54" fmla="*/ 335819 h 1187685"/>
              <a:gd name="connsiteX55" fmla="*/ 1712235 w 2772291"/>
              <a:gd name="connsiteY55" fmla="*/ 339865 h 1187685"/>
              <a:gd name="connsiteX56" fmla="*/ 1752695 w 2772291"/>
              <a:gd name="connsiteY56" fmla="*/ 347957 h 1187685"/>
              <a:gd name="connsiteX57" fmla="*/ 1772925 w 2772291"/>
              <a:gd name="connsiteY57" fmla="*/ 352003 h 1187685"/>
              <a:gd name="connsiteX58" fmla="*/ 1789109 w 2772291"/>
              <a:gd name="connsiteY58" fmla="*/ 356049 h 1187685"/>
              <a:gd name="connsiteX59" fmla="*/ 1809339 w 2772291"/>
              <a:gd name="connsiteY59" fmla="*/ 360095 h 1187685"/>
              <a:gd name="connsiteX60" fmla="*/ 1845753 w 2772291"/>
              <a:gd name="connsiteY60" fmla="*/ 368187 h 1187685"/>
              <a:gd name="connsiteX61" fmla="*/ 1874075 w 2772291"/>
              <a:gd name="connsiteY61" fmla="*/ 372233 h 1187685"/>
              <a:gd name="connsiteX62" fmla="*/ 1942858 w 2772291"/>
              <a:gd name="connsiteY62" fmla="*/ 384371 h 1187685"/>
              <a:gd name="connsiteX63" fmla="*/ 1987364 w 2772291"/>
              <a:gd name="connsiteY63" fmla="*/ 392463 h 1187685"/>
              <a:gd name="connsiteX64" fmla="*/ 2011640 w 2772291"/>
              <a:gd name="connsiteY64" fmla="*/ 400555 h 1187685"/>
              <a:gd name="connsiteX65" fmla="*/ 2027824 w 2772291"/>
              <a:gd name="connsiteY65" fmla="*/ 404601 h 1187685"/>
              <a:gd name="connsiteX66" fmla="*/ 2052100 w 2772291"/>
              <a:gd name="connsiteY66" fmla="*/ 412694 h 1187685"/>
              <a:gd name="connsiteX67" fmla="*/ 2076376 w 2772291"/>
              <a:gd name="connsiteY67" fmla="*/ 420786 h 1187685"/>
              <a:gd name="connsiteX68" fmla="*/ 2149205 w 2772291"/>
              <a:gd name="connsiteY68" fmla="*/ 445062 h 1187685"/>
              <a:gd name="connsiteX69" fmla="*/ 2161343 w 2772291"/>
              <a:gd name="connsiteY69" fmla="*/ 449108 h 1187685"/>
              <a:gd name="connsiteX70" fmla="*/ 2173481 w 2772291"/>
              <a:gd name="connsiteY70" fmla="*/ 453154 h 1187685"/>
              <a:gd name="connsiteX71" fmla="*/ 2201803 w 2772291"/>
              <a:gd name="connsiteY71" fmla="*/ 469338 h 1187685"/>
              <a:gd name="connsiteX72" fmla="*/ 2213941 w 2772291"/>
              <a:gd name="connsiteY72" fmla="*/ 473384 h 1187685"/>
              <a:gd name="connsiteX73" fmla="*/ 2238217 w 2772291"/>
              <a:gd name="connsiteY73" fmla="*/ 489568 h 1187685"/>
              <a:gd name="connsiteX74" fmla="*/ 2250355 w 2772291"/>
              <a:gd name="connsiteY74" fmla="*/ 497660 h 1187685"/>
              <a:gd name="connsiteX75" fmla="*/ 2262493 w 2772291"/>
              <a:gd name="connsiteY75" fmla="*/ 505752 h 1187685"/>
              <a:gd name="connsiteX76" fmla="*/ 2282723 w 2772291"/>
              <a:gd name="connsiteY76" fmla="*/ 525982 h 1187685"/>
              <a:gd name="connsiteX77" fmla="*/ 2315091 w 2772291"/>
              <a:gd name="connsiteY77" fmla="*/ 554304 h 1187685"/>
              <a:gd name="connsiteX78" fmla="*/ 2375782 w 2772291"/>
              <a:gd name="connsiteY78" fmla="*/ 590718 h 1187685"/>
              <a:gd name="connsiteX79" fmla="*/ 2391966 w 2772291"/>
              <a:gd name="connsiteY79" fmla="*/ 606902 h 1187685"/>
              <a:gd name="connsiteX80" fmla="*/ 2444564 w 2772291"/>
              <a:gd name="connsiteY80" fmla="*/ 655455 h 1187685"/>
              <a:gd name="connsiteX81" fmla="*/ 2468840 w 2772291"/>
              <a:gd name="connsiteY81" fmla="*/ 671639 h 1187685"/>
              <a:gd name="connsiteX82" fmla="*/ 2480978 w 2772291"/>
              <a:gd name="connsiteY82" fmla="*/ 679731 h 1187685"/>
              <a:gd name="connsiteX83" fmla="*/ 2501208 w 2772291"/>
              <a:gd name="connsiteY83" fmla="*/ 699961 h 1187685"/>
              <a:gd name="connsiteX84" fmla="*/ 2525484 w 2772291"/>
              <a:gd name="connsiteY84" fmla="*/ 720191 h 1187685"/>
              <a:gd name="connsiteX85" fmla="*/ 2545714 w 2772291"/>
              <a:gd name="connsiteY85" fmla="*/ 740421 h 1187685"/>
              <a:gd name="connsiteX86" fmla="*/ 2553806 w 2772291"/>
              <a:gd name="connsiteY86" fmla="*/ 752559 h 1187685"/>
              <a:gd name="connsiteX87" fmla="*/ 2565944 w 2772291"/>
              <a:gd name="connsiteY87" fmla="*/ 764697 h 1187685"/>
              <a:gd name="connsiteX88" fmla="*/ 2574036 w 2772291"/>
              <a:gd name="connsiteY88" fmla="*/ 776835 h 1187685"/>
              <a:gd name="connsiteX89" fmla="*/ 2586174 w 2772291"/>
              <a:gd name="connsiteY89" fmla="*/ 788973 h 1187685"/>
              <a:gd name="connsiteX90" fmla="*/ 2602359 w 2772291"/>
              <a:gd name="connsiteY90" fmla="*/ 813249 h 1187685"/>
              <a:gd name="connsiteX91" fmla="*/ 2618543 w 2772291"/>
              <a:gd name="connsiteY91" fmla="*/ 837525 h 1187685"/>
              <a:gd name="connsiteX92" fmla="*/ 2626635 w 2772291"/>
              <a:gd name="connsiteY92" fmla="*/ 849663 h 1187685"/>
              <a:gd name="connsiteX93" fmla="*/ 2634727 w 2772291"/>
              <a:gd name="connsiteY93" fmla="*/ 861801 h 1187685"/>
              <a:gd name="connsiteX94" fmla="*/ 2650911 w 2772291"/>
              <a:gd name="connsiteY94" fmla="*/ 882032 h 1187685"/>
              <a:gd name="connsiteX95" fmla="*/ 2654957 w 2772291"/>
              <a:gd name="connsiteY95" fmla="*/ 894170 h 1187685"/>
              <a:gd name="connsiteX96" fmla="*/ 2671141 w 2772291"/>
              <a:gd name="connsiteY96" fmla="*/ 918446 h 1187685"/>
              <a:gd name="connsiteX97" fmla="*/ 2679233 w 2772291"/>
              <a:gd name="connsiteY97" fmla="*/ 942722 h 1187685"/>
              <a:gd name="connsiteX98" fmla="*/ 2683279 w 2772291"/>
              <a:gd name="connsiteY98" fmla="*/ 962952 h 1187685"/>
              <a:gd name="connsiteX99" fmla="*/ 2695417 w 2772291"/>
              <a:gd name="connsiteY99" fmla="*/ 999366 h 1187685"/>
              <a:gd name="connsiteX100" fmla="*/ 2703509 w 2772291"/>
              <a:gd name="connsiteY100" fmla="*/ 1023642 h 1187685"/>
              <a:gd name="connsiteX101" fmla="*/ 2707555 w 2772291"/>
              <a:gd name="connsiteY101" fmla="*/ 1035780 h 1187685"/>
              <a:gd name="connsiteX102" fmla="*/ 2715647 w 2772291"/>
              <a:gd name="connsiteY102" fmla="*/ 1047918 h 1187685"/>
              <a:gd name="connsiteX103" fmla="*/ 2723739 w 2772291"/>
              <a:gd name="connsiteY103" fmla="*/ 1072194 h 1187685"/>
              <a:gd name="connsiteX104" fmla="*/ 2731831 w 2772291"/>
              <a:gd name="connsiteY104" fmla="*/ 1096471 h 1187685"/>
              <a:gd name="connsiteX105" fmla="*/ 2735877 w 2772291"/>
              <a:gd name="connsiteY105" fmla="*/ 1112655 h 1187685"/>
              <a:gd name="connsiteX106" fmla="*/ 2743969 w 2772291"/>
              <a:gd name="connsiteY106" fmla="*/ 1124793 h 1187685"/>
              <a:gd name="connsiteX107" fmla="*/ 2748015 w 2772291"/>
              <a:gd name="connsiteY107" fmla="*/ 1136931 h 1187685"/>
              <a:gd name="connsiteX108" fmla="*/ 2764199 w 2772291"/>
              <a:gd name="connsiteY108" fmla="*/ 1161207 h 1187685"/>
              <a:gd name="connsiteX109" fmla="*/ 2772291 w 2772291"/>
              <a:gd name="connsiteY109" fmla="*/ 1185483 h 118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2772291" h="1187685">
                <a:moveTo>
                  <a:pt x="0" y="1187685"/>
                </a:moveTo>
                <a:cubicBezTo>
                  <a:pt x="9441" y="1174198"/>
                  <a:pt x="56098" y="1174317"/>
                  <a:pt x="79474" y="1154532"/>
                </a:cubicBezTo>
                <a:cubicBezTo>
                  <a:pt x="102850" y="1134747"/>
                  <a:pt x="112089" y="1113624"/>
                  <a:pt x="140254" y="1068975"/>
                </a:cubicBezTo>
                <a:cubicBezTo>
                  <a:pt x="168419" y="1024326"/>
                  <a:pt x="208061" y="958543"/>
                  <a:pt x="248462" y="886640"/>
                </a:cubicBezTo>
                <a:cubicBezTo>
                  <a:pt x="288863" y="814737"/>
                  <a:pt x="340911" y="725389"/>
                  <a:pt x="382661" y="637558"/>
                </a:cubicBezTo>
                <a:cubicBezTo>
                  <a:pt x="424411" y="549727"/>
                  <a:pt x="466432" y="439496"/>
                  <a:pt x="498962" y="359653"/>
                </a:cubicBezTo>
                <a:cubicBezTo>
                  <a:pt x="531493" y="279811"/>
                  <a:pt x="559017" y="203506"/>
                  <a:pt x="577844" y="158503"/>
                </a:cubicBezTo>
                <a:cubicBezTo>
                  <a:pt x="596671" y="113500"/>
                  <a:pt x="599300" y="108090"/>
                  <a:pt x="611925" y="89632"/>
                </a:cubicBezTo>
                <a:cubicBezTo>
                  <a:pt x="624550" y="71174"/>
                  <a:pt x="638239" y="61866"/>
                  <a:pt x="653596" y="47754"/>
                </a:cubicBezTo>
                <a:cubicBezTo>
                  <a:pt x="668953" y="33642"/>
                  <a:pt x="688119" y="12246"/>
                  <a:pt x="704067" y="4961"/>
                </a:cubicBezTo>
                <a:cubicBezTo>
                  <a:pt x="720015" y="-2324"/>
                  <a:pt x="715780" y="15213"/>
                  <a:pt x="749282" y="4046"/>
                </a:cubicBezTo>
                <a:lnTo>
                  <a:pt x="761420" y="0"/>
                </a:lnTo>
                <a:cubicBezTo>
                  <a:pt x="798187" y="5252"/>
                  <a:pt x="780696" y="1030"/>
                  <a:pt x="814019" y="12138"/>
                </a:cubicBezTo>
                <a:lnTo>
                  <a:pt x="826157" y="16184"/>
                </a:lnTo>
                <a:cubicBezTo>
                  <a:pt x="853095" y="43122"/>
                  <a:pt x="824084" y="17729"/>
                  <a:pt x="850433" y="32368"/>
                </a:cubicBezTo>
                <a:cubicBezTo>
                  <a:pt x="858935" y="37091"/>
                  <a:pt x="865483" y="45477"/>
                  <a:pt x="874709" y="48552"/>
                </a:cubicBezTo>
                <a:cubicBezTo>
                  <a:pt x="878755" y="49901"/>
                  <a:pt x="883119" y="50527"/>
                  <a:pt x="886847" y="52598"/>
                </a:cubicBezTo>
                <a:cubicBezTo>
                  <a:pt x="895349" y="57321"/>
                  <a:pt x="903031" y="63387"/>
                  <a:pt x="911123" y="68782"/>
                </a:cubicBezTo>
                <a:lnTo>
                  <a:pt x="947537" y="93058"/>
                </a:lnTo>
                <a:lnTo>
                  <a:pt x="959675" y="101150"/>
                </a:lnTo>
                <a:cubicBezTo>
                  <a:pt x="963721" y="103847"/>
                  <a:pt x="967200" y="107704"/>
                  <a:pt x="971813" y="109242"/>
                </a:cubicBezTo>
                <a:cubicBezTo>
                  <a:pt x="1002321" y="119411"/>
                  <a:pt x="964716" y="105694"/>
                  <a:pt x="996090" y="121380"/>
                </a:cubicBezTo>
                <a:cubicBezTo>
                  <a:pt x="999905" y="123287"/>
                  <a:pt x="1004413" y="123519"/>
                  <a:pt x="1008228" y="125426"/>
                </a:cubicBezTo>
                <a:cubicBezTo>
                  <a:pt x="1012577" y="127601"/>
                  <a:pt x="1016017" y="131343"/>
                  <a:pt x="1020366" y="133518"/>
                </a:cubicBezTo>
                <a:cubicBezTo>
                  <a:pt x="1024181" y="135425"/>
                  <a:pt x="1028689" y="135657"/>
                  <a:pt x="1032504" y="137564"/>
                </a:cubicBezTo>
                <a:cubicBezTo>
                  <a:pt x="1036853" y="139739"/>
                  <a:pt x="1040198" y="143681"/>
                  <a:pt x="1044642" y="145656"/>
                </a:cubicBezTo>
                <a:cubicBezTo>
                  <a:pt x="1052437" y="149120"/>
                  <a:pt x="1061821" y="149017"/>
                  <a:pt x="1068918" y="153748"/>
                </a:cubicBezTo>
                <a:cubicBezTo>
                  <a:pt x="1072964" y="156445"/>
                  <a:pt x="1076612" y="159865"/>
                  <a:pt x="1081056" y="161840"/>
                </a:cubicBezTo>
                <a:cubicBezTo>
                  <a:pt x="1088851" y="165304"/>
                  <a:pt x="1105332" y="169932"/>
                  <a:pt x="1105332" y="169932"/>
                </a:cubicBezTo>
                <a:cubicBezTo>
                  <a:pt x="1108029" y="172630"/>
                  <a:pt x="1110012" y="176319"/>
                  <a:pt x="1113424" y="178025"/>
                </a:cubicBezTo>
                <a:cubicBezTo>
                  <a:pt x="1121053" y="181840"/>
                  <a:pt x="1129608" y="183420"/>
                  <a:pt x="1137700" y="186117"/>
                </a:cubicBezTo>
                <a:cubicBezTo>
                  <a:pt x="1141746" y="187466"/>
                  <a:pt x="1146289" y="187797"/>
                  <a:pt x="1149838" y="190163"/>
                </a:cubicBezTo>
                <a:cubicBezTo>
                  <a:pt x="1153884" y="192860"/>
                  <a:pt x="1157532" y="196280"/>
                  <a:pt x="1161976" y="198255"/>
                </a:cubicBezTo>
                <a:cubicBezTo>
                  <a:pt x="1169771" y="201719"/>
                  <a:pt x="1178160" y="203650"/>
                  <a:pt x="1186252" y="206347"/>
                </a:cubicBezTo>
                <a:lnTo>
                  <a:pt x="1222667" y="218485"/>
                </a:lnTo>
                <a:cubicBezTo>
                  <a:pt x="1273806" y="235531"/>
                  <a:pt x="1192048" y="207097"/>
                  <a:pt x="1246943" y="230623"/>
                </a:cubicBezTo>
                <a:cubicBezTo>
                  <a:pt x="1252054" y="232813"/>
                  <a:pt x="1257801" y="233071"/>
                  <a:pt x="1263127" y="234669"/>
                </a:cubicBezTo>
                <a:cubicBezTo>
                  <a:pt x="1271297" y="237120"/>
                  <a:pt x="1279128" y="240692"/>
                  <a:pt x="1287403" y="242761"/>
                </a:cubicBezTo>
                <a:cubicBezTo>
                  <a:pt x="1292798" y="244110"/>
                  <a:pt x="1298261" y="245209"/>
                  <a:pt x="1303587" y="246807"/>
                </a:cubicBezTo>
                <a:cubicBezTo>
                  <a:pt x="1311757" y="249258"/>
                  <a:pt x="1319771" y="252202"/>
                  <a:pt x="1327863" y="254899"/>
                </a:cubicBezTo>
                <a:cubicBezTo>
                  <a:pt x="1331909" y="256248"/>
                  <a:pt x="1335863" y="257911"/>
                  <a:pt x="1340001" y="258945"/>
                </a:cubicBezTo>
                <a:cubicBezTo>
                  <a:pt x="1345396" y="260294"/>
                  <a:pt x="1350859" y="261393"/>
                  <a:pt x="1356185" y="262991"/>
                </a:cubicBezTo>
                <a:cubicBezTo>
                  <a:pt x="1368440" y="266667"/>
                  <a:pt x="1380461" y="271083"/>
                  <a:pt x="1392599" y="275129"/>
                </a:cubicBezTo>
                <a:cubicBezTo>
                  <a:pt x="1396645" y="276478"/>
                  <a:pt x="1400599" y="278141"/>
                  <a:pt x="1404737" y="279175"/>
                </a:cubicBezTo>
                <a:cubicBezTo>
                  <a:pt x="1444198" y="289040"/>
                  <a:pt x="1394932" y="276996"/>
                  <a:pt x="1441151" y="287267"/>
                </a:cubicBezTo>
                <a:cubicBezTo>
                  <a:pt x="1446580" y="288473"/>
                  <a:pt x="1451883" y="290222"/>
                  <a:pt x="1457336" y="291313"/>
                </a:cubicBezTo>
                <a:cubicBezTo>
                  <a:pt x="1465380" y="292922"/>
                  <a:pt x="1473541" y="293891"/>
                  <a:pt x="1481612" y="295359"/>
                </a:cubicBezTo>
                <a:cubicBezTo>
                  <a:pt x="1488378" y="296589"/>
                  <a:pt x="1495076" y="298175"/>
                  <a:pt x="1501842" y="299405"/>
                </a:cubicBezTo>
                <a:cubicBezTo>
                  <a:pt x="1509913" y="300873"/>
                  <a:pt x="1518047" y="301983"/>
                  <a:pt x="1526118" y="303451"/>
                </a:cubicBezTo>
                <a:cubicBezTo>
                  <a:pt x="1568510" y="311159"/>
                  <a:pt x="1526165" y="303750"/>
                  <a:pt x="1562532" y="311543"/>
                </a:cubicBezTo>
                <a:cubicBezTo>
                  <a:pt x="1575980" y="314425"/>
                  <a:pt x="1589505" y="316938"/>
                  <a:pt x="1602992" y="319635"/>
                </a:cubicBezTo>
                <a:lnTo>
                  <a:pt x="1623222" y="323681"/>
                </a:lnTo>
                <a:cubicBezTo>
                  <a:pt x="1629965" y="325030"/>
                  <a:pt x="1636669" y="326596"/>
                  <a:pt x="1643452" y="327727"/>
                </a:cubicBezTo>
                <a:lnTo>
                  <a:pt x="1667728" y="331773"/>
                </a:lnTo>
                <a:cubicBezTo>
                  <a:pt x="1674494" y="333003"/>
                  <a:pt x="1681193" y="334589"/>
                  <a:pt x="1687959" y="335819"/>
                </a:cubicBezTo>
                <a:cubicBezTo>
                  <a:pt x="1696030" y="337286"/>
                  <a:pt x="1704172" y="338353"/>
                  <a:pt x="1712235" y="339865"/>
                </a:cubicBezTo>
                <a:cubicBezTo>
                  <a:pt x="1725753" y="342400"/>
                  <a:pt x="1739208" y="345260"/>
                  <a:pt x="1752695" y="347957"/>
                </a:cubicBezTo>
                <a:cubicBezTo>
                  <a:pt x="1759438" y="349306"/>
                  <a:pt x="1766253" y="350335"/>
                  <a:pt x="1772925" y="352003"/>
                </a:cubicBezTo>
                <a:cubicBezTo>
                  <a:pt x="1778320" y="353352"/>
                  <a:pt x="1783681" y="354843"/>
                  <a:pt x="1789109" y="356049"/>
                </a:cubicBezTo>
                <a:cubicBezTo>
                  <a:pt x="1795822" y="357541"/>
                  <a:pt x="1802626" y="358603"/>
                  <a:pt x="1809339" y="360095"/>
                </a:cubicBezTo>
                <a:cubicBezTo>
                  <a:pt x="1831162" y="364945"/>
                  <a:pt x="1821347" y="364119"/>
                  <a:pt x="1845753" y="368187"/>
                </a:cubicBezTo>
                <a:cubicBezTo>
                  <a:pt x="1855160" y="369755"/>
                  <a:pt x="1864655" y="370746"/>
                  <a:pt x="1874075" y="372233"/>
                </a:cubicBezTo>
                <a:cubicBezTo>
                  <a:pt x="1974977" y="388165"/>
                  <a:pt x="1887441" y="374295"/>
                  <a:pt x="1942858" y="384371"/>
                </a:cubicBezTo>
                <a:cubicBezTo>
                  <a:pt x="1952110" y="386053"/>
                  <a:pt x="1977370" y="389737"/>
                  <a:pt x="1987364" y="392463"/>
                </a:cubicBezTo>
                <a:cubicBezTo>
                  <a:pt x="1995593" y="394707"/>
                  <a:pt x="2003365" y="398486"/>
                  <a:pt x="2011640" y="400555"/>
                </a:cubicBezTo>
                <a:cubicBezTo>
                  <a:pt x="2017035" y="401904"/>
                  <a:pt x="2022498" y="403003"/>
                  <a:pt x="2027824" y="404601"/>
                </a:cubicBezTo>
                <a:cubicBezTo>
                  <a:pt x="2035994" y="407052"/>
                  <a:pt x="2044008" y="409996"/>
                  <a:pt x="2052100" y="412694"/>
                </a:cubicBezTo>
                <a:lnTo>
                  <a:pt x="2076376" y="420786"/>
                </a:lnTo>
                <a:lnTo>
                  <a:pt x="2149205" y="445062"/>
                </a:lnTo>
                <a:lnTo>
                  <a:pt x="2161343" y="449108"/>
                </a:lnTo>
                <a:cubicBezTo>
                  <a:pt x="2165389" y="450457"/>
                  <a:pt x="2169932" y="450788"/>
                  <a:pt x="2173481" y="453154"/>
                </a:cubicBezTo>
                <a:cubicBezTo>
                  <a:pt x="2185671" y="461281"/>
                  <a:pt x="2187430" y="463178"/>
                  <a:pt x="2201803" y="469338"/>
                </a:cubicBezTo>
                <a:cubicBezTo>
                  <a:pt x="2205723" y="471018"/>
                  <a:pt x="2210213" y="471313"/>
                  <a:pt x="2213941" y="473384"/>
                </a:cubicBezTo>
                <a:cubicBezTo>
                  <a:pt x="2222443" y="478107"/>
                  <a:pt x="2230125" y="484173"/>
                  <a:pt x="2238217" y="489568"/>
                </a:cubicBezTo>
                <a:lnTo>
                  <a:pt x="2250355" y="497660"/>
                </a:lnTo>
                <a:lnTo>
                  <a:pt x="2262493" y="505752"/>
                </a:lnTo>
                <a:cubicBezTo>
                  <a:pt x="2284072" y="538120"/>
                  <a:pt x="2273957" y="517890"/>
                  <a:pt x="2282723" y="525982"/>
                </a:cubicBezTo>
                <a:cubicBezTo>
                  <a:pt x="2291489" y="534074"/>
                  <a:pt x="2299581" y="543515"/>
                  <a:pt x="2315091" y="554304"/>
                </a:cubicBezTo>
                <a:cubicBezTo>
                  <a:pt x="2330601" y="565093"/>
                  <a:pt x="2362970" y="581952"/>
                  <a:pt x="2375782" y="590718"/>
                </a:cubicBezTo>
                <a:cubicBezTo>
                  <a:pt x="2388595" y="599484"/>
                  <a:pt x="2380502" y="596113"/>
                  <a:pt x="2391966" y="606902"/>
                </a:cubicBezTo>
                <a:cubicBezTo>
                  <a:pt x="2403430" y="617691"/>
                  <a:pt x="2431752" y="644666"/>
                  <a:pt x="2444564" y="655455"/>
                </a:cubicBezTo>
                <a:lnTo>
                  <a:pt x="2468840" y="671639"/>
                </a:lnTo>
                <a:lnTo>
                  <a:pt x="2480978" y="679731"/>
                </a:lnTo>
                <a:cubicBezTo>
                  <a:pt x="2495813" y="701984"/>
                  <a:pt x="2480978" y="683103"/>
                  <a:pt x="2501208" y="699961"/>
                </a:cubicBezTo>
                <a:cubicBezTo>
                  <a:pt x="2532361" y="725922"/>
                  <a:pt x="2495348" y="700100"/>
                  <a:pt x="2525484" y="720191"/>
                </a:cubicBezTo>
                <a:cubicBezTo>
                  <a:pt x="2547063" y="752559"/>
                  <a:pt x="2518741" y="713448"/>
                  <a:pt x="2545714" y="740421"/>
                </a:cubicBezTo>
                <a:cubicBezTo>
                  <a:pt x="2549152" y="743859"/>
                  <a:pt x="2550693" y="748823"/>
                  <a:pt x="2553806" y="752559"/>
                </a:cubicBezTo>
                <a:cubicBezTo>
                  <a:pt x="2557469" y="756955"/>
                  <a:pt x="2562281" y="760301"/>
                  <a:pt x="2565944" y="764697"/>
                </a:cubicBezTo>
                <a:cubicBezTo>
                  <a:pt x="2569057" y="768433"/>
                  <a:pt x="2570923" y="773099"/>
                  <a:pt x="2574036" y="776835"/>
                </a:cubicBezTo>
                <a:cubicBezTo>
                  <a:pt x="2577699" y="781231"/>
                  <a:pt x="2582661" y="784456"/>
                  <a:pt x="2586174" y="788973"/>
                </a:cubicBezTo>
                <a:cubicBezTo>
                  <a:pt x="2592145" y="796650"/>
                  <a:pt x="2596964" y="805157"/>
                  <a:pt x="2602359" y="813249"/>
                </a:cubicBezTo>
                <a:lnTo>
                  <a:pt x="2618543" y="837525"/>
                </a:lnTo>
                <a:lnTo>
                  <a:pt x="2626635" y="849663"/>
                </a:lnTo>
                <a:cubicBezTo>
                  <a:pt x="2629332" y="853709"/>
                  <a:pt x="2631289" y="858362"/>
                  <a:pt x="2634727" y="861801"/>
                </a:cubicBezTo>
                <a:cubicBezTo>
                  <a:pt x="2642253" y="869327"/>
                  <a:pt x="2645808" y="871825"/>
                  <a:pt x="2650911" y="882032"/>
                </a:cubicBezTo>
                <a:cubicBezTo>
                  <a:pt x="2652818" y="885847"/>
                  <a:pt x="2652886" y="890442"/>
                  <a:pt x="2654957" y="894170"/>
                </a:cubicBezTo>
                <a:cubicBezTo>
                  <a:pt x="2659680" y="902672"/>
                  <a:pt x="2668066" y="909220"/>
                  <a:pt x="2671141" y="918446"/>
                </a:cubicBezTo>
                <a:cubicBezTo>
                  <a:pt x="2673838" y="926538"/>
                  <a:pt x="2677560" y="934358"/>
                  <a:pt x="2679233" y="942722"/>
                </a:cubicBezTo>
                <a:cubicBezTo>
                  <a:pt x="2680582" y="949465"/>
                  <a:pt x="2681470" y="956317"/>
                  <a:pt x="2683279" y="962952"/>
                </a:cubicBezTo>
                <a:lnTo>
                  <a:pt x="2695417" y="999366"/>
                </a:lnTo>
                <a:lnTo>
                  <a:pt x="2703509" y="1023642"/>
                </a:lnTo>
                <a:cubicBezTo>
                  <a:pt x="2704858" y="1027688"/>
                  <a:pt x="2705189" y="1032231"/>
                  <a:pt x="2707555" y="1035780"/>
                </a:cubicBezTo>
                <a:cubicBezTo>
                  <a:pt x="2710252" y="1039826"/>
                  <a:pt x="2713672" y="1043474"/>
                  <a:pt x="2715647" y="1047918"/>
                </a:cubicBezTo>
                <a:cubicBezTo>
                  <a:pt x="2719111" y="1055713"/>
                  <a:pt x="2721042" y="1064102"/>
                  <a:pt x="2723739" y="1072194"/>
                </a:cubicBezTo>
                <a:lnTo>
                  <a:pt x="2731831" y="1096471"/>
                </a:lnTo>
                <a:cubicBezTo>
                  <a:pt x="2733180" y="1101866"/>
                  <a:pt x="2733687" y="1107544"/>
                  <a:pt x="2735877" y="1112655"/>
                </a:cubicBezTo>
                <a:cubicBezTo>
                  <a:pt x="2737793" y="1117125"/>
                  <a:pt x="2741794" y="1120444"/>
                  <a:pt x="2743969" y="1124793"/>
                </a:cubicBezTo>
                <a:cubicBezTo>
                  <a:pt x="2745876" y="1128608"/>
                  <a:pt x="2745944" y="1133203"/>
                  <a:pt x="2748015" y="1136931"/>
                </a:cubicBezTo>
                <a:cubicBezTo>
                  <a:pt x="2752738" y="1145433"/>
                  <a:pt x="2761124" y="1151981"/>
                  <a:pt x="2764199" y="1161207"/>
                </a:cubicBezTo>
                <a:lnTo>
                  <a:pt x="2772291" y="1185483"/>
                </a:lnTo>
              </a:path>
            </a:pathLst>
          </a:custGeom>
          <a:solidFill>
            <a:srgbClr val="848484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663681E8-2FF0-5CF3-F0E7-B14EF6BD45D7}"/>
              </a:ext>
            </a:extLst>
          </p:cNvPr>
          <p:cNvSpPr/>
          <p:nvPr/>
        </p:nvSpPr>
        <p:spPr>
          <a:xfrm>
            <a:off x="4912071" y="3839447"/>
            <a:ext cx="1028799" cy="1147533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349829" h="1657548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66800" y="1439834"/>
                </a:lnTo>
                <a:cubicBezTo>
                  <a:pt x="1074057" y="1447091"/>
                  <a:pt x="1080032" y="1455912"/>
                  <a:pt x="1088572" y="1461605"/>
                </a:cubicBezTo>
                <a:cubicBezTo>
                  <a:pt x="1099458" y="1468862"/>
                  <a:pt x="1111296" y="1474862"/>
                  <a:pt x="1121229" y="1483376"/>
                </a:cubicBezTo>
                <a:cubicBezTo>
                  <a:pt x="1186975" y="1539729"/>
                  <a:pt x="1137423" y="1517802"/>
                  <a:pt x="1197429" y="1537805"/>
                </a:cubicBezTo>
                <a:cubicBezTo>
                  <a:pt x="1250478" y="1617380"/>
                  <a:pt x="1184938" y="1533548"/>
                  <a:pt x="1251857" y="1581348"/>
                </a:cubicBezTo>
                <a:cubicBezTo>
                  <a:pt x="1268560" y="1593279"/>
                  <a:pt x="1275927" y="1618400"/>
                  <a:pt x="1295400" y="1624891"/>
                </a:cubicBezTo>
                <a:cubicBezTo>
                  <a:pt x="1335755" y="1638342"/>
                  <a:pt x="1317794" y="1630644"/>
                  <a:pt x="1349829" y="1646662"/>
                </a:cubicBezTo>
              </a:path>
            </a:pathLst>
          </a:custGeom>
          <a:solidFill>
            <a:srgbClr val="848484">
              <a:alpha val="80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57AAC00F-0A2C-79B0-581A-114FD98B067F}"/>
              </a:ext>
            </a:extLst>
          </p:cNvPr>
          <p:cNvSpPr/>
          <p:nvPr/>
        </p:nvSpPr>
        <p:spPr>
          <a:xfrm>
            <a:off x="4932104" y="4208440"/>
            <a:ext cx="1506367" cy="788188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95400 w 1349829"/>
              <a:gd name="connsiteY53" fmla="*/ 1624891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79131 w 1349829"/>
              <a:gd name="connsiteY51" fmla="*/ 1593290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79131 w 1349829"/>
              <a:gd name="connsiteY50" fmla="*/ 1593290 h 1713243"/>
              <a:gd name="connsiteX51" fmla="*/ 1233558 w 1349829"/>
              <a:gd name="connsiteY51" fmla="*/ 1659027 h 1713243"/>
              <a:gd name="connsiteX52" fmla="*/ 1277101 w 1349829"/>
              <a:gd name="connsiteY52" fmla="*/ 1680376 h 1713243"/>
              <a:gd name="connsiteX53" fmla="*/ 1349829 w 1349829"/>
              <a:gd name="connsiteY53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89673 w 1349829"/>
              <a:gd name="connsiteY48" fmla="*/ 1528609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49829" h="1713243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89673" y="1528609"/>
                </a:lnTo>
                <a:cubicBezTo>
                  <a:pt x="1115652" y="1561442"/>
                  <a:pt x="1151338" y="1556758"/>
                  <a:pt x="1179131" y="1593290"/>
                </a:cubicBezTo>
                <a:cubicBezTo>
                  <a:pt x="1206924" y="1629822"/>
                  <a:pt x="1217230" y="1644513"/>
                  <a:pt x="1233558" y="1659027"/>
                </a:cubicBezTo>
                <a:cubicBezTo>
                  <a:pt x="1249886" y="1673541"/>
                  <a:pt x="1257628" y="1673885"/>
                  <a:pt x="1277101" y="1680376"/>
                </a:cubicBezTo>
                <a:cubicBezTo>
                  <a:pt x="1317456" y="1693827"/>
                  <a:pt x="1317794" y="1697225"/>
                  <a:pt x="1349829" y="1713243"/>
                </a:cubicBezTo>
              </a:path>
            </a:pathLst>
          </a:custGeom>
          <a:solidFill>
            <a:schemeClr val="bg1">
              <a:lumMod val="75000"/>
              <a:alpha val="82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D5C88A91-AC4B-CED0-2972-F0F83E30640D}"/>
              </a:ext>
            </a:extLst>
          </p:cNvPr>
          <p:cNvSpPr/>
          <p:nvPr/>
        </p:nvSpPr>
        <p:spPr>
          <a:xfrm>
            <a:off x="5069248" y="4061547"/>
            <a:ext cx="657412" cy="930475"/>
          </a:xfrm>
          <a:custGeom>
            <a:avLst/>
            <a:gdLst>
              <a:gd name="connsiteX0" fmla="*/ 0 w 1253706"/>
              <a:gd name="connsiteY0" fmla="*/ 1046672 h 1046672"/>
              <a:gd name="connsiteX1" fmla="*/ 40257 w 1253706"/>
              <a:gd name="connsiteY1" fmla="*/ 1040921 h 1046672"/>
              <a:gd name="connsiteX2" fmla="*/ 57510 w 1253706"/>
              <a:gd name="connsiteY2" fmla="*/ 1029419 h 1046672"/>
              <a:gd name="connsiteX3" fmla="*/ 74762 w 1253706"/>
              <a:gd name="connsiteY3" fmla="*/ 1023668 h 1046672"/>
              <a:gd name="connsiteX4" fmla="*/ 92015 w 1253706"/>
              <a:gd name="connsiteY4" fmla="*/ 1012166 h 1046672"/>
              <a:gd name="connsiteX5" fmla="*/ 109268 w 1253706"/>
              <a:gd name="connsiteY5" fmla="*/ 1006415 h 1046672"/>
              <a:gd name="connsiteX6" fmla="*/ 143774 w 1253706"/>
              <a:gd name="connsiteY6" fmla="*/ 983411 h 1046672"/>
              <a:gd name="connsiteX7" fmla="*/ 195532 w 1253706"/>
              <a:gd name="connsiteY7" fmla="*/ 948906 h 1046672"/>
              <a:gd name="connsiteX8" fmla="*/ 212785 w 1253706"/>
              <a:gd name="connsiteY8" fmla="*/ 937404 h 1046672"/>
              <a:gd name="connsiteX9" fmla="*/ 241540 w 1253706"/>
              <a:gd name="connsiteY9" fmla="*/ 914400 h 1046672"/>
              <a:gd name="connsiteX10" fmla="*/ 258793 w 1253706"/>
              <a:gd name="connsiteY10" fmla="*/ 897147 h 1046672"/>
              <a:gd name="connsiteX11" fmla="*/ 293298 w 1253706"/>
              <a:gd name="connsiteY11" fmla="*/ 874143 h 1046672"/>
              <a:gd name="connsiteX12" fmla="*/ 322053 w 1253706"/>
              <a:gd name="connsiteY12" fmla="*/ 839638 h 1046672"/>
              <a:gd name="connsiteX13" fmla="*/ 350808 w 1253706"/>
              <a:gd name="connsiteY13" fmla="*/ 810883 h 1046672"/>
              <a:gd name="connsiteX14" fmla="*/ 379562 w 1253706"/>
              <a:gd name="connsiteY14" fmla="*/ 776377 h 1046672"/>
              <a:gd name="connsiteX15" fmla="*/ 402566 w 1253706"/>
              <a:gd name="connsiteY15" fmla="*/ 741872 h 1046672"/>
              <a:gd name="connsiteX16" fmla="*/ 414068 w 1253706"/>
              <a:gd name="connsiteY16" fmla="*/ 724619 h 1046672"/>
              <a:gd name="connsiteX17" fmla="*/ 425570 w 1253706"/>
              <a:gd name="connsiteY17" fmla="*/ 707366 h 1046672"/>
              <a:gd name="connsiteX18" fmla="*/ 431321 w 1253706"/>
              <a:gd name="connsiteY18" fmla="*/ 690113 h 1046672"/>
              <a:gd name="connsiteX19" fmla="*/ 454325 w 1253706"/>
              <a:gd name="connsiteY19" fmla="*/ 655608 h 1046672"/>
              <a:gd name="connsiteX20" fmla="*/ 471578 w 1253706"/>
              <a:gd name="connsiteY20" fmla="*/ 615351 h 1046672"/>
              <a:gd name="connsiteX21" fmla="*/ 477329 w 1253706"/>
              <a:gd name="connsiteY21" fmla="*/ 598098 h 1046672"/>
              <a:gd name="connsiteX22" fmla="*/ 488830 w 1253706"/>
              <a:gd name="connsiteY22" fmla="*/ 575094 h 1046672"/>
              <a:gd name="connsiteX23" fmla="*/ 494581 w 1253706"/>
              <a:gd name="connsiteY23" fmla="*/ 557842 h 1046672"/>
              <a:gd name="connsiteX24" fmla="*/ 506083 w 1253706"/>
              <a:gd name="connsiteY24" fmla="*/ 540589 h 1046672"/>
              <a:gd name="connsiteX25" fmla="*/ 517585 w 1253706"/>
              <a:gd name="connsiteY25" fmla="*/ 506083 h 1046672"/>
              <a:gd name="connsiteX26" fmla="*/ 523336 w 1253706"/>
              <a:gd name="connsiteY26" fmla="*/ 488830 h 1046672"/>
              <a:gd name="connsiteX27" fmla="*/ 534838 w 1253706"/>
              <a:gd name="connsiteY27" fmla="*/ 471577 h 1046672"/>
              <a:gd name="connsiteX28" fmla="*/ 546340 w 1253706"/>
              <a:gd name="connsiteY28" fmla="*/ 437072 h 1046672"/>
              <a:gd name="connsiteX29" fmla="*/ 569344 w 1253706"/>
              <a:gd name="connsiteY29" fmla="*/ 385313 h 1046672"/>
              <a:gd name="connsiteX30" fmla="*/ 638355 w 1253706"/>
              <a:gd name="connsiteY30" fmla="*/ 178279 h 1046672"/>
              <a:gd name="connsiteX31" fmla="*/ 655608 w 1253706"/>
              <a:gd name="connsiteY31" fmla="*/ 126521 h 1046672"/>
              <a:gd name="connsiteX32" fmla="*/ 661359 w 1253706"/>
              <a:gd name="connsiteY32" fmla="*/ 109268 h 1046672"/>
              <a:gd name="connsiteX33" fmla="*/ 667110 w 1253706"/>
              <a:gd name="connsiteY33" fmla="*/ 92015 h 1046672"/>
              <a:gd name="connsiteX34" fmla="*/ 678612 w 1253706"/>
              <a:gd name="connsiteY34" fmla="*/ 74762 h 1046672"/>
              <a:gd name="connsiteX35" fmla="*/ 684362 w 1253706"/>
              <a:gd name="connsiteY35" fmla="*/ 57509 h 1046672"/>
              <a:gd name="connsiteX36" fmla="*/ 724619 w 1253706"/>
              <a:gd name="connsiteY36" fmla="*/ 11502 h 1046672"/>
              <a:gd name="connsiteX37" fmla="*/ 759125 w 1253706"/>
              <a:gd name="connsiteY37" fmla="*/ 0 h 1046672"/>
              <a:gd name="connsiteX38" fmla="*/ 776378 w 1253706"/>
              <a:gd name="connsiteY38" fmla="*/ 5751 h 1046672"/>
              <a:gd name="connsiteX39" fmla="*/ 782129 w 1253706"/>
              <a:gd name="connsiteY39" fmla="*/ 23004 h 1046672"/>
              <a:gd name="connsiteX40" fmla="*/ 793630 w 1253706"/>
              <a:gd name="connsiteY40" fmla="*/ 40257 h 1046672"/>
              <a:gd name="connsiteX41" fmla="*/ 799381 w 1253706"/>
              <a:gd name="connsiteY41" fmla="*/ 57509 h 1046672"/>
              <a:gd name="connsiteX42" fmla="*/ 810883 w 1253706"/>
              <a:gd name="connsiteY42" fmla="*/ 74762 h 1046672"/>
              <a:gd name="connsiteX43" fmla="*/ 822385 w 1253706"/>
              <a:gd name="connsiteY43" fmla="*/ 109268 h 1046672"/>
              <a:gd name="connsiteX44" fmla="*/ 828136 w 1253706"/>
              <a:gd name="connsiteY44" fmla="*/ 126521 h 1046672"/>
              <a:gd name="connsiteX45" fmla="*/ 902898 w 1253706"/>
              <a:gd name="connsiteY45" fmla="*/ 350808 h 1046672"/>
              <a:gd name="connsiteX46" fmla="*/ 925902 w 1253706"/>
              <a:gd name="connsiteY46" fmla="*/ 419819 h 1046672"/>
              <a:gd name="connsiteX47" fmla="*/ 931653 w 1253706"/>
              <a:gd name="connsiteY47" fmla="*/ 437072 h 1046672"/>
              <a:gd name="connsiteX48" fmla="*/ 937404 w 1253706"/>
              <a:gd name="connsiteY48" fmla="*/ 454325 h 1046672"/>
              <a:gd name="connsiteX49" fmla="*/ 948906 w 1253706"/>
              <a:gd name="connsiteY49" fmla="*/ 471577 h 1046672"/>
              <a:gd name="connsiteX50" fmla="*/ 960408 w 1253706"/>
              <a:gd name="connsiteY50" fmla="*/ 506083 h 1046672"/>
              <a:gd name="connsiteX51" fmla="*/ 966159 w 1253706"/>
              <a:gd name="connsiteY51" fmla="*/ 523336 h 1046672"/>
              <a:gd name="connsiteX52" fmla="*/ 977661 w 1253706"/>
              <a:gd name="connsiteY52" fmla="*/ 540589 h 1046672"/>
              <a:gd name="connsiteX53" fmla="*/ 989162 w 1253706"/>
              <a:gd name="connsiteY53" fmla="*/ 575094 h 1046672"/>
              <a:gd name="connsiteX54" fmla="*/ 994913 w 1253706"/>
              <a:gd name="connsiteY54" fmla="*/ 592347 h 1046672"/>
              <a:gd name="connsiteX55" fmla="*/ 1000664 w 1253706"/>
              <a:gd name="connsiteY55" fmla="*/ 609600 h 1046672"/>
              <a:gd name="connsiteX56" fmla="*/ 1023668 w 1253706"/>
              <a:gd name="connsiteY56" fmla="*/ 661358 h 1046672"/>
              <a:gd name="connsiteX57" fmla="*/ 1029419 w 1253706"/>
              <a:gd name="connsiteY57" fmla="*/ 678611 h 1046672"/>
              <a:gd name="connsiteX58" fmla="*/ 1035170 w 1253706"/>
              <a:gd name="connsiteY58" fmla="*/ 695864 h 1046672"/>
              <a:gd name="connsiteX59" fmla="*/ 1046672 w 1253706"/>
              <a:gd name="connsiteY59" fmla="*/ 713117 h 1046672"/>
              <a:gd name="connsiteX60" fmla="*/ 1058174 w 1253706"/>
              <a:gd name="connsiteY60" fmla="*/ 747623 h 1046672"/>
              <a:gd name="connsiteX61" fmla="*/ 1075427 w 1253706"/>
              <a:gd name="connsiteY61" fmla="*/ 799381 h 1046672"/>
              <a:gd name="connsiteX62" fmla="*/ 1081178 w 1253706"/>
              <a:gd name="connsiteY62" fmla="*/ 816634 h 1046672"/>
              <a:gd name="connsiteX63" fmla="*/ 1086929 w 1253706"/>
              <a:gd name="connsiteY63" fmla="*/ 833887 h 1046672"/>
              <a:gd name="connsiteX64" fmla="*/ 1098430 w 1253706"/>
              <a:gd name="connsiteY64" fmla="*/ 851140 h 1046672"/>
              <a:gd name="connsiteX65" fmla="*/ 1109932 w 1253706"/>
              <a:gd name="connsiteY65" fmla="*/ 885645 h 1046672"/>
              <a:gd name="connsiteX66" fmla="*/ 1144438 w 1253706"/>
              <a:gd name="connsiteY66" fmla="*/ 937404 h 1046672"/>
              <a:gd name="connsiteX67" fmla="*/ 1155940 w 1253706"/>
              <a:gd name="connsiteY67" fmla="*/ 954657 h 1046672"/>
              <a:gd name="connsiteX68" fmla="*/ 1161691 w 1253706"/>
              <a:gd name="connsiteY68" fmla="*/ 971909 h 1046672"/>
              <a:gd name="connsiteX69" fmla="*/ 1178944 w 1253706"/>
              <a:gd name="connsiteY69" fmla="*/ 983411 h 1046672"/>
              <a:gd name="connsiteX70" fmla="*/ 1224951 w 1253706"/>
              <a:gd name="connsiteY70" fmla="*/ 1023668 h 1046672"/>
              <a:gd name="connsiteX71" fmla="*/ 1253706 w 1253706"/>
              <a:gd name="connsiteY71" fmla="*/ 1035170 h 104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53706" h="1046672">
                <a:moveTo>
                  <a:pt x="0" y="1046672"/>
                </a:moveTo>
                <a:cubicBezTo>
                  <a:pt x="13419" y="1044755"/>
                  <a:pt x="27273" y="1044816"/>
                  <a:pt x="40257" y="1040921"/>
                </a:cubicBezTo>
                <a:cubicBezTo>
                  <a:pt x="46877" y="1038935"/>
                  <a:pt x="51328" y="1032510"/>
                  <a:pt x="57510" y="1029419"/>
                </a:cubicBezTo>
                <a:cubicBezTo>
                  <a:pt x="62932" y="1026708"/>
                  <a:pt x="69340" y="1026379"/>
                  <a:pt x="74762" y="1023668"/>
                </a:cubicBezTo>
                <a:cubicBezTo>
                  <a:pt x="80944" y="1020577"/>
                  <a:pt x="85833" y="1015257"/>
                  <a:pt x="92015" y="1012166"/>
                </a:cubicBezTo>
                <a:cubicBezTo>
                  <a:pt x="97437" y="1009455"/>
                  <a:pt x="103969" y="1009359"/>
                  <a:pt x="109268" y="1006415"/>
                </a:cubicBezTo>
                <a:cubicBezTo>
                  <a:pt x="121352" y="999702"/>
                  <a:pt x="132272" y="991079"/>
                  <a:pt x="143774" y="983411"/>
                </a:cubicBezTo>
                <a:lnTo>
                  <a:pt x="195532" y="948906"/>
                </a:lnTo>
                <a:lnTo>
                  <a:pt x="212785" y="937404"/>
                </a:lnTo>
                <a:cubicBezTo>
                  <a:pt x="238509" y="898818"/>
                  <a:pt x="208206" y="936623"/>
                  <a:pt x="241540" y="914400"/>
                </a:cubicBezTo>
                <a:cubicBezTo>
                  <a:pt x="248307" y="909889"/>
                  <a:pt x="252373" y="902140"/>
                  <a:pt x="258793" y="897147"/>
                </a:cubicBezTo>
                <a:cubicBezTo>
                  <a:pt x="269704" y="888660"/>
                  <a:pt x="293298" y="874143"/>
                  <a:pt x="293298" y="874143"/>
                </a:cubicBezTo>
                <a:cubicBezTo>
                  <a:pt x="321858" y="831305"/>
                  <a:pt x="285148" y="883924"/>
                  <a:pt x="322053" y="839638"/>
                </a:cubicBezTo>
                <a:cubicBezTo>
                  <a:pt x="346016" y="810883"/>
                  <a:pt x="319178" y="831970"/>
                  <a:pt x="350808" y="810883"/>
                </a:cubicBezTo>
                <a:cubicBezTo>
                  <a:pt x="391905" y="749238"/>
                  <a:pt x="327908" y="842790"/>
                  <a:pt x="379562" y="776377"/>
                </a:cubicBezTo>
                <a:cubicBezTo>
                  <a:pt x="388049" y="765465"/>
                  <a:pt x="394898" y="753374"/>
                  <a:pt x="402566" y="741872"/>
                </a:cubicBezTo>
                <a:lnTo>
                  <a:pt x="414068" y="724619"/>
                </a:lnTo>
                <a:cubicBezTo>
                  <a:pt x="417902" y="718868"/>
                  <a:pt x="423384" y="713923"/>
                  <a:pt x="425570" y="707366"/>
                </a:cubicBezTo>
                <a:cubicBezTo>
                  <a:pt x="427487" y="701615"/>
                  <a:pt x="428377" y="695412"/>
                  <a:pt x="431321" y="690113"/>
                </a:cubicBezTo>
                <a:cubicBezTo>
                  <a:pt x="438034" y="678029"/>
                  <a:pt x="454325" y="655608"/>
                  <a:pt x="454325" y="655608"/>
                </a:cubicBezTo>
                <a:cubicBezTo>
                  <a:pt x="467812" y="615147"/>
                  <a:pt x="450258" y="665097"/>
                  <a:pt x="471578" y="615351"/>
                </a:cubicBezTo>
                <a:cubicBezTo>
                  <a:pt x="473966" y="609779"/>
                  <a:pt x="474941" y="603670"/>
                  <a:pt x="477329" y="598098"/>
                </a:cubicBezTo>
                <a:cubicBezTo>
                  <a:pt x="480706" y="590218"/>
                  <a:pt x="485453" y="582974"/>
                  <a:pt x="488830" y="575094"/>
                </a:cubicBezTo>
                <a:cubicBezTo>
                  <a:pt x="491218" y="569522"/>
                  <a:pt x="491870" y="563264"/>
                  <a:pt x="494581" y="557842"/>
                </a:cubicBezTo>
                <a:cubicBezTo>
                  <a:pt x="497672" y="551660"/>
                  <a:pt x="503276" y="546905"/>
                  <a:pt x="506083" y="540589"/>
                </a:cubicBezTo>
                <a:cubicBezTo>
                  <a:pt x="511007" y="529510"/>
                  <a:pt x="513751" y="517585"/>
                  <a:pt x="517585" y="506083"/>
                </a:cubicBezTo>
                <a:cubicBezTo>
                  <a:pt x="519502" y="500332"/>
                  <a:pt x="519973" y="493874"/>
                  <a:pt x="523336" y="488830"/>
                </a:cubicBezTo>
                <a:cubicBezTo>
                  <a:pt x="527170" y="483079"/>
                  <a:pt x="532031" y="477893"/>
                  <a:pt x="534838" y="471577"/>
                </a:cubicBezTo>
                <a:cubicBezTo>
                  <a:pt x="539762" y="460498"/>
                  <a:pt x="539615" y="447160"/>
                  <a:pt x="546340" y="437072"/>
                </a:cubicBezTo>
                <a:cubicBezTo>
                  <a:pt x="564567" y="409731"/>
                  <a:pt x="555656" y="426376"/>
                  <a:pt x="569344" y="385313"/>
                </a:cubicBezTo>
                <a:lnTo>
                  <a:pt x="638355" y="178279"/>
                </a:lnTo>
                <a:lnTo>
                  <a:pt x="655608" y="126521"/>
                </a:lnTo>
                <a:lnTo>
                  <a:pt x="661359" y="109268"/>
                </a:lnTo>
                <a:cubicBezTo>
                  <a:pt x="663276" y="103517"/>
                  <a:pt x="663747" y="97059"/>
                  <a:pt x="667110" y="92015"/>
                </a:cubicBezTo>
                <a:lnTo>
                  <a:pt x="678612" y="74762"/>
                </a:lnTo>
                <a:cubicBezTo>
                  <a:pt x="680529" y="69011"/>
                  <a:pt x="681418" y="62808"/>
                  <a:pt x="684362" y="57509"/>
                </a:cubicBezTo>
                <a:cubicBezTo>
                  <a:pt x="695832" y="36863"/>
                  <a:pt x="703549" y="20867"/>
                  <a:pt x="724619" y="11502"/>
                </a:cubicBezTo>
                <a:cubicBezTo>
                  <a:pt x="735698" y="6578"/>
                  <a:pt x="759125" y="0"/>
                  <a:pt x="759125" y="0"/>
                </a:cubicBezTo>
                <a:cubicBezTo>
                  <a:pt x="764876" y="1917"/>
                  <a:pt x="772091" y="1464"/>
                  <a:pt x="776378" y="5751"/>
                </a:cubicBezTo>
                <a:cubicBezTo>
                  <a:pt x="780665" y="10038"/>
                  <a:pt x="779418" y="17582"/>
                  <a:pt x="782129" y="23004"/>
                </a:cubicBezTo>
                <a:cubicBezTo>
                  <a:pt x="785220" y="29186"/>
                  <a:pt x="790539" y="34075"/>
                  <a:pt x="793630" y="40257"/>
                </a:cubicBezTo>
                <a:cubicBezTo>
                  <a:pt x="796341" y="45679"/>
                  <a:pt x="796670" y="52087"/>
                  <a:pt x="799381" y="57509"/>
                </a:cubicBezTo>
                <a:cubicBezTo>
                  <a:pt x="802472" y="63691"/>
                  <a:pt x="808076" y="68446"/>
                  <a:pt x="810883" y="74762"/>
                </a:cubicBezTo>
                <a:cubicBezTo>
                  <a:pt x="815807" y="85841"/>
                  <a:pt x="818551" y="97766"/>
                  <a:pt x="822385" y="109268"/>
                </a:cubicBezTo>
                <a:lnTo>
                  <a:pt x="828136" y="126521"/>
                </a:lnTo>
                <a:lnTo>
                  <a:pt x="902898" y="350808"/>
                </a:lnTo>
                <a:lnTo>
                  <a:pt x="925902" y="419819"/>
                </a:lnTo>
                <a:lnTo>
                  <a:pt x="931653" y="437072"/>
                </a:lnTo>
                <a:cubicBezTo>
                  <a:pt x="933570" y="442823"/>
                  <a:pt x="934041" y="449281"/>
                  <a:pt x="937404" y="454325"/>
                </a:cubicBezTo>
                <a:lnTo>
                  <a:pt x="948906" y="471577"/>
                </a:lnTo>
                <a:lnTo>
                  <a:pt x="960408" y="506083"/>
                </a:lnTo>
                <a:cubicBezTo>
                  <a:pt x="962325" y="511834"/>
                  <a:pt x="962796" y="518292"/>
                  <a:pt x="966159" y="523336"/>
                </a:cubicBezTo>
                <a:cubicBezTo>
                  <a:pt x="969993" y="529087"/>
                  <a:pt x="974854" y="534273"/>
                  <a:pt x="977661" y="540589"/>
                </a:cubicBezTo>
                <a:cubicBezTo>
                  <a:pt x="982585" y="551668"/>
                  <a:pt x="985328" y="563592"/>
                  <a:pt x="989162" y="575094"/>
                </a:cubicBezTo>
                <a:lnTo>
                  <a:pt x="994913" y="592347"/>
                </a:lnTo>
                <a:cubicBezTo>
                  <a:pt x="996830" y="598098"/>
                  <a:pt x="997301" y="604556"/>
                  <a:pt x="1000664" y="609600"/>
                </a:cubicBezTo>
                <a:cubicBezTo>
                  <a:pt x="1018891" y="636940"/>
                  <a:pt x="1009980" y="620296"/>
                  <a:pt x="1023668" y="661358"/>
                </a:cubicBezTo>
                <a:lnTo>
                  <a:pt x="1029419" y="678611"/>
                </a:lnTo>
                <a:cubicBezTo>
                  <a:pt x="1031336" y="684362"/>
                  <a:pt x="1031807" y="690820"/>
                  <a:pt x="1035170" y="695864"/>
                </a:cubicBezTo>
                <a:cubicBezTo>
                  <a:pt x="1039004" y="701615"/>
                  <a:pt x="1043865" y="706801"/>
                  <a:pt x="1046672" y="713117"/>
                </a:cubicBezTo>
                <a:cubicBezTo>
                  <a:pt x="1051596" y="724196"/>
                  <a:pt x="1054340" y="736121"/>
                  <a:pt x="1058174" y="747623"/>
                </a:cubicBezTo>
                <a:lnTo>
                  <a:pt x="1075427" y="799381"/>
                </a:lnTo>
                <a:lnTo>
                  <a:pt x="1081178" y="816634"/>
                </a:lnTo>
                <a:cubicBezTo>
                  <a:pt x="1083095" y="822385"/>
                  <a:pt x="1083567" y="828843"/>
                  <a:pt x="1086929" y="833887"/>
                </a:cubicBezTo>
                <a:cubicBezTo>
                  <a:pt x="1090763" y="839638"/>
                  <a:pt x="1095623" y="844824"/>
                  <a:pt x="1098430" y="851140"/>
                </a:cubicBezTo>
                <a:cubicBezTo>
                  <a:pt x="1103354" y="862219"/>
                  <a:pt x="1103207" y="875557"/>
                  <a:pt x="1109932" y="885645"/>
                </a:cubicBezTo>
                <a:lnTo>
                  <a:pt x="1144438" y="937404"/>
                </a:lnTo>
                <a:cubicBezTo>
                  <a:pt x="1148272" y="943155"/>
                  <a:pt x="1153754" y="948100"/>
                  <a:pt x="1155940" y="954657"/>
                </a:cubicBezTo>
                <a:cubicBezTo>
                  <a:pt x="1157857" y="960408"/>
                  <a:pt x="1157904" y="967176"/>
                  <a:pt x="1161691" y="971909"/>
                </a:cubicBezTo>
                <a:cubicBezTo>
                  <a:pt x="1166009" y="977306"/>
                  <a:pt x="1173193" y="979577"/>
                  <a:pt x="1178944" y="983411"/>
                </a:cubicBezTo>
                <a:cubicBezTo>
                  <a:pt x="1191404" y="1002101"/>
                  <a:pt x="1198114" y="1016959"/>
                  <a:pt x="1224951" y="1023668"/>
                </a:cubicBezTo>
                <a:cubicBezTo>
                  <a:pt x="1250585" y="1030077"/>
                  <a:pt x="1242366" y="1023830"/>
                  <a:pt x="1253706" y="1035170"/>
                </a:cubicBezTo>
              </a:path>
            </a:pathLst>
          </a:custGeom>
          <a:solidFill>
            <a:schemeClr val="bg1">
              <a:lumMod val="85000"/>
              <a:alpha val="8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E7C5801-A669-CF83-F047-26B28EAE318C}"/>
              </a:ext>
            </a:extLst>
          </p:cNvPr>
          <p:cNvSpPr/>
          <p:nvPr/>
        </p:nvSpPr>
        <p:spPr>
          <a:xfrm>
            <a:off x="4930597" y="4338656"/>
            <a:ext cx="1578504" cy="649489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79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6B0A1EC7-FB24-A73F-CD28-8FCF5C8BC3DD}"/>
              </a:ext>
            </a:extLst>
          </p:cNvPr>
          <p:cNvSpPr/>
          <p:nvPr/>
        </p:nvSpPr>
        <p:spPr>
          <a:xfrm>
            <a:off x="5136050" y="4513186"/>
            <a:ext cx="1530119" cy="480104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61000"/>
            </a:schemeClr>
          </a:solidFill>
          <a:ln w="19050">
            <a:solidFill>
              <a:schemeClr val="tx1">
                <a:alpha val="66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6" name="Gerade Verbindung 83">
            <a:extLst>
              <a:ext uri="{FF2B5EF4-FFF2-40B4-BE49-F238E27FC236}">
                <a16:creationId xmlns:a16="http://schemas.microsoft.com/office/drawing/2014/main" id="{6F09880B-D834-EB83-74B4-AE58CA6C4D4B}"/>
              </a:ext>
            </a:extLst>
          </p:cNvPr>
          <p:cNvCxnSpPr>
            <a:cxnSpLocks/>
          </p:cNvCxnSpPr>
          <p:nvPr/>
        </p:nvCxnSpPr>
        <p:spPr>
          <a:xfrm flipV="1">
            <a:off x="4210775" y="3932533"/>
            <a:ext cx="0" cy="1059846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83">
            <a:extLst>
              <a:ext uri="{FF2B5EF4-FFF2-40B4-BE49-F238E27FC236}">
                <a16:creationId xmlns:a16="http://schemas.microsoft.com/office/drawing/2014/main" id="{DB1F6305-B79F-3FC4-D82C-1200A9BEAA56}"/>
              </a:ext>
            </a:extLst>
          </p:cNvPr>
          <p:cNvCxnSpPr>
            <a:cxnSpLocks/>
          </p:cNvCxnSpPr>
          <p:nvPr/>
        </p:nvCxnSpPr>
        <p:spPr>
          <a:xfrm flipV="1">
            <a:off x="4212099" y="2698846"/>
            <a:ext cx="0" cy="100654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83">
            <a:extLst>
              <a:ext uri="{FF2B5EF4-FFF2-40B4-BE49-F238E27FC236}">
                <a16:creationId xmlns:a16="http://schemas.microsoft.com/office/drawing/2014/main" id="{96FA9191-64FC-AA87-E794-BB78AD597999}"/>
              </a:ext>
            </a:extLst>
          </p:cNvPr>
          <p:cNvCxnSpPr>
            <a:cxnSpLocks/>
          </p:cNvCxnSpPr>
          <p:nvPr/>
        </p:nvCxnSpPr>
        <p:spPr>
          <a:xfrm flipV="1">
            <a:off x="4203771" y="3695775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75C02EF-32BF-F8FA-1299-A07337556169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5035152" y="4084137"/>
            <a:ext cx="203772" cy="3523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22">
            <a:extLst>
              <a:ext uri="{FF2B5EF4-FFF2-40B4-BE49-F238E27FC236}">
                <a16:creationId xmlns:a16="http://schemas.microsoft.com/office/drawing/2014/main" id="{1F2ECE56-5568-A067-10E8-7D10546C4E59}"/>
              </a:ext>
            </a:extLst>
          </p:cNvPr>
          <p:cNvSpPr txBox="1"/>
          <p:nvPr/>
        </p:nvSpPr>
        <p:spPr>
          <a:xfrm>
            <a:off x="5674924" y="5588913"/>
            <a:ext cx="912429" cy="241476"/>
          </a:xfrm>
          <a:prstGeom prst="rect">
            <a:avLst/>
          </a:prstGeom>
          <a:solidFill>
            <a:srgbClr val="C87421"/>
          </a:solidFill>
          <a:ln w="19050">
            <a:solidFill>
              <a:schemeClr val="tx1"/>
            </a:solidFill>
            <a:prstDash val="solid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indeterminate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B7BF6C-A752-71CE-E3C3-ACFF332B68ED}"/>
              </a:ext>
            </a:extLst>
          </p:cNvPr>
          <p:cNvGrpSpPr/>
          <p:nvPr/>
        </p:nvGrpSpPr>
        <p:grpSpPr>
          <a:xfrm>
            <a:off x="6790140" y="4119558"/>
            <a:ext cx="1219829" cy="584673"/>
            <a:chOff x="4402900" y="8266505"/>
            <a:chExt cx="1761975" cy="996263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918E4F7-EEC3-4866-4A10-A15F926B8924}"/>
                </a:ext>
              </a:extLst>
            </p:cNvPr>
            <p:cNvSpPr/>
            <p:nvPr/>
          </p:nvSpPr>
          <p:spPr>
            <a:xfrm>
              <a:off x="4426732" y="8266505"/>
              <a:ext cx="1738143" cy="9807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TextBox 22">
              <a:extLst>
                <a:ext uri="{FF2B5EF4-FFF2-40B4-BE49-F238E27FC236}">
                  <a16:creationId xmlns:a16="http://schemas.microsoft.com/office/drawing/2014/main" id="{BDAC951E-DA3A-9C26-2178-0110BD32275C}"/>
                </a:ext>
              </a:extLst>
            </p:cNvPr>
            <p:cNvSpPr txBox="1"/>
            <p:nvPr/>
          </p:nvSpPr>
          <p:spPr>
            <a:xfrm>
              <a:off x="4402900" y="8327691"/>
              <a:ext cx="1454565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Growth strategy</a:t>
              </a:r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3772A4-D473-4A51-5CC5-4D5B83A73D3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8765704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A550A9B-3EFB-6373-8F8F-8BDABDAF090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9005190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22">
              <a:extLst>
                <a:ext uri="{FF2B5EF4-FFF2-40B4-BE49-F238E27FC236}">
                  <a16:creationId xmlns:a16="http://schemas.microsoft.com/office/drawing/2014/main" id="{B5309199-20F5-C21C-63BA-55674E9BA113}"/>
                </a:ext>
              </a:extLst>
            </p:cNvPr>
            <p:cNvSpPr txBox="1"/>
            <p:nvPr/>
          </p:nvSpPr>
          <p:spPr>
            <a:xfrm>
              <a:off x="4869344" y="8598560"/>
              <a:ext cx="118134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determinate</a:t>
              </a:r>
            </a:p>
          </p:txBody>
        </p:sp>
        <p:sp>
          <p:nvSpPr>
            <p:cNvPr id="115" name="TextBox 22">
              <a:extLst>
                <a:ext uri="{FF2B5EF4-FFF2-40B4-BE49-F238E27FC236}">
                  <a16:creationId xmlns:a16="http://schemas.microsoft.com/office/drawing/2014/main" id="{4A6FC44B-3ACD-44D6-1816-3BFE248D89BE}"/>
                </a:ext>
              </a:extLst>
            </p:cNvPr>
            <p:cNvSpPr txBox="1"/>
            <p:nvPr/>
          </p:nvSpPr>
          <p:spPr>
            <a:xfrm>
              <a:off x="4801041" y="8851301"/>
              <a:ext cx="131795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indeterminate</a:t>
              </a: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C8CF3FBD-115B-42BA-B745-BA51D9F08897}"/>
              </a:ext>
            </a:extLst>
          </p:cNvPr>
          <p:cNvSpPr/>
          <p:nvPr/>
        </p:nvSpPr>
        <p:spPr>
          <a:xfrm>
            <a:off x="4215448" y="4987518"/>
            <a:ext cx="3076572" cy="242514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Up Arrow 63">
            <a:extLst>
              <a:ext uri="{FF2B5EF4-FFF2-40B4-BE49-F238E27FC236}">
                <a16:creationId xmlns:a16="http://schemas.microsoft.com/office/drawing/2014/main" id="{D27C6845-4DE1-0E18-95AA-E3B654DF74EA}"/>
              </a:ext>
            </a:extLst>
          </p:cNvPr>
          <p:cNvSpPr/>
          <p:nvPr/>
        </p:nvSpPr>
        <p:spPr>
          <a:xfrm rot="10800000">
            <a:off x="5041753" y="502464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Up Arrow 64">
            <a:extLst>
              <a:ext uri="{FF2B5EF4-FFF2-40B4-BE49-F238E27FC236}">
                <a16:creationId xmlns:a16="http://schemas.microsoft.com/office/drawing/2014/main" id="{697BA05A-9973-9AAB-78BD-AC6206AA30C8}"/>
              </a:ext>
            </a:extLst>
          </p:cNvPr>
          <p:cNvSpPr/>
          <p:nvPr/>
        </p:nvSpPr>
        <p:spPr>
          <a:xfrm rot="10800000">
            <a:off x="6238262" y="502188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TextBox 22">
            <a:extLst>
              <a:ext uri="{FF2B5EF4-FFF2-40B4-BE49-F238E27FC236}">
                <a16:creationId xmlns:a16="http://schemas.microsoft.com/office/drawing/2014/main" id="{6E1F25B3-E6A4-FFD3-65FC-4922DCAF429E}"/>
              </a:ext>
            </a:extLst>
          </p:cNvPr>
          <p:cNvSpPr txBox="1"/>
          <p:nvPr/>
        </p:nvSpPr>
        <p:spPr>
          <a:xfrm>
            <a:off x="3678186" y="5078715"/>
            <a:ext cx="1130438" cy="241476"/>
          </a:xfrm>
          <a:prstGeom prst="rect">
            <a:avLst/>
          </a:prstGeom>
          <a:solidFill>
            <a:srgbClr val="C55A12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-&gt; Realized growth</a:t>
            </a:r>
          </a:p>
        </p:txBody>
      </p:sp>
      <p:cxnSp>
        <p:nvCxnSpPr>
          <p:cNvPr id="54" name="Gerade Verbindung 83">
            <a:extLst>
              <a:ext uri="{FF2B5EF4-FFF2-40B4-BE49-F238E27FC236}">
                <a16:creationId xmlns:a16="http://schemas.microsoft.com/office/drawing/2014/main" id="{BB0D7899-67FF-6320-DC59-DEF2113C4A9D}"/>
              </a:ext>
            </a:extLst>
          </p:cNvPr>
          <p:cNvCxnSpPr>
            <a:cxnSpLocks/>
          </p:cNvCxnSpPr>
          <p:nvPr/>
        </p:nvCxnSpPr>
        <p:spPr>
          <a:xfrm flipV="1">
            <a:off x="4213438" y="4979501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83">
            <a:extLst>
              <a:ext uri="{FF2B5EF4-FFF2-40B4-BE49-F238E27FC236}">
                <a16:creationId xmlns:a16="http://schemas.microsoft.com/office/drawing/2014/main" id="{4D8279C4-C670-1D65-EE39-6295C044A184}"/>
              </a:ext>
            </a:extLst>
          </p:cNvPr>
          <p:cNvCxnSpPr>
            <a:cxnSpLocks/>
          </p:cNvCxnSpPr>
          <p:nvPr/>
        </p:nvCxnSpPr>
        <p:spPr>
          <a:xfrm flipV="1">
            <a:off x="4207464" y="5301701"/>
            <a:ext cx="0" cy="1138531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83">
            <a:extLst>
              <a:ext uri="{FF2B5EF4-FFF2-40B4-BE49-F238E27FC236}">
                <a16:creationId xmlns:a16="http://schemas.microsoft.com/office/drawing/2014/main" id="{11E66230-F40B-AED1-D8CC-097AC543192B}"/>
              </a:ext>
            </a:extLst>
          </p:cNvPr>
          <p:cNvCxnSpPr>
            <a:cxnSpLocks/>
          </p:cNvCxnSpPr>
          <p:nvPr/>
        </p:nvCxnSpPr>
        <p:spPr>
          <a:xfrm flipV="1">
            <a:off x="4199137" y="6430616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BF337525-233D-5F11-7AAC-9E85283E90DE}"/>
              </a:ext>
            </a:extLst>
          </p:cNvPr>
          <p:cNvSpPr/>
          <p:nvPr/>
        </p:nvSpPr>
        <p:spPr>
          <a:xfrm>
            <a:off x="4203401" y="1532914"/>
            <a:ext cx="3097218" cy="790000"/>
          </a:xfrm>
          <a:custGeom>
            <a:avLst/>
            <a:gdLst>
              <a:gd name="connsiteX0" fmla="*/ 0 w 4473759"/>
              <a:gd name="connsiteY0" fmla="*/ 264496 h 1141111"/>
              <a:gd name="connsiteX1" fmla="*/ 15114 w 4473759"/>
              <a:gd name="connsiteY1" fmla="*/ 166255 h 1141111"/>
              <a:gd name="connsiteX2" fmla="*/ 22671 w 4473759"/>
              <a:gd name="connsiteY2" fmla="*/ 143584 h 1141111"/>
              <a:gd name="connsiteX3" fmla="*/ 45342 w 4473759"/>
              <a:gd name="connsiteY3" fmla="*/ 60456 h 1141111"/>
              <a:gd name="connsiteX4" fmla="*/ 68014 w 4473759"/>
              <a:gd name="connsiteY4" fmla="*/ 113356 h 1141111"/>
              <a:gd name="connsiteX5" fmla="*/ 83128 w 4473759"/>
              <a:gd name="connsiteY5" fmla="*/ 136027 h 1141111"/>
              <a:gd name="connsiteX6" fmla="*/ 98242 w 4473759"/>
              <a:gd name="connsiteY6" fmla="*/ 181369 h 1141111"/>
              <a:gd name="connsiteX7" fmla="*/ 120913 w 4473759"/>
              <a:gd name="connsiteY7" fmla="*/ 173812 h 1141111"/>
              <a:gd name="connsiteX8" fmla="*/ 143584 w 4473759"/>
              <a:gd name="connsiteY8" fmla="*/ 158698 h 1141111"/>
              <a:gd name="connsiteX9" fmla="*/ 158698 w 4473759"/>
              <a:gd name="connsiteY9" fmla="*/ 204040 h 1141111"/>
              <a:gd name="connsiteX10" fmla="*/ 173812 w 4473759"/>
              <a:gd name="connsiteY10" fmla="*/ 226711 h 1141111"/>
              <a:gd name="connsiteX11" fmla="*/ 241825 w 4473759"/>
              <a:gd name="connsiteY11" fmla="*/ 219154 h 1141111"/>
              <a:gd name="connsiteX12" fmla="*/ 256939 w 4473759"/>
              <a:gd name="connsiteY12" fmla="*/ 196483 h 1141111"/>
              <a:gd name="connsiteX13" fmla="*/ 279610 w 4473759"/>
              <a:gd name="connsiteY13" fmla="*/ 181369 h 1141111"/>
              <a:gd name="connsiteX14" fmla="*/ 302281 w 4473759"/>
              <a:gd name="connsiteY14" fmla="*/ 188926 h 1141111"/>
              <a:gd name="connsiteX15" fmla="*/ 324952 w 4473759"/>
              <a:gd name="connsiteY15" fmla="*/ 143584 h 1141111"/>
              <a:gd name="connsiteX16" fmla="*/ 347623 w 4473759"/>
              <a:gd name="connsiteY16" fmla="*/ 158698 h 1141111"/>
              <a:gd name="connsiteX17" fmla="*/ 355180 w 4473759"/>
              <a:gd name="connsiteY17" fmla="*/ 188926 h 1141111"/>
              <a:gd name="connsiteX18" fmla="*/ 370294 w 4473759"/>
              <a:gd name="connsiteY18" fmla="*/ 264496 h 1141111"/>
              <a:gd name="connsiteX19" fmla="*/ 377852 w 4473759"/>
              <a:gd name="connsiteY19" fmla="*/ 287167 h 1141111"/>
              <a:gd name="connsiteX20" fmla="*/ 400523 w 4473759"/>
              <a:gd name="connsiteY20" fmla="*/ 294724 h 1141111"/>
              <a:gd name="connsiteX21" fmla="*/ 423194 w 4473759"/>
              <a:gd name="connsiteY21" fmla="*/ 287167 h 1141111"/>
              <a:gd name="connsiteX22" fmla="*/ 476093 w 4473759"/>
              <a:gd name="connsiteY22" fmla="*/ 226711 h 1141111"/>
              <a:gd name="connsiteX23" fmla="*/ 491207 w 4473759"/>
              <a:gd name="connsiteY23" fmla="*/ 204040 h 1141111"/>
              <a:gd name="connsiteX24" fmla="*/ 551663 w 4473759"/>
              <a:gd name="connsiteY24" fmla="*/ 196483 h 1141111"/>
              <a:gd name="connsiteX25" fmla="*/ 574334 w 4473759"/>
              <a:gd name="connsiteY25" fmla="*/ 188926 h 1141111"/>
              <a:gd name="connsiteX26" fmla="*/ 589448 w 4473759"/>
              <a:gd name="connsiteY26" fmla="*/ 211597 h 1141111"/>
              <a:gd name="connsiteX27" fmla="*/ 604562 w 4473759"/>
              <a:gd name="connsiteY27" fmla="*/ 264496 h 1141111"/>
              <a:gd name="connsiteX28" fmla="*/ 627233 w 4473759"/>
              <a:gd name="connsiteY28" fmla="*/ 272053 h 1141111"/>
              <a:gd name="connsiteX29" fmla="*/ 642347 w 4473759"/>
              <a:gd name="connsiteY29" fmla="*/ 249382 h 1141111"/>
              <a:gd name="connsiteX30" fmla="*/ 680133 w 4473759"/>
              <a:gd name="connsiteY30" fmla="*/ 211597 h 1141111"/>
              <a:gd name="connsiteX31" fmla="*/ 717918 w 4473759"/>
              <a:gd name="connsiteY31" fmla="*/ 173812 h 1141111"/>
              <a:gd name="connsiteX32" fmla="*/ 763260 w 4473759"/>
              <a:gd name="connsiteY32" fmla="*/ 166255 h 1141111"/>
              <a:gd name="connsiteX33" fmla="*/ 778374 w 4473759"/>
              <a:gd name="connsiteY33" fmla="*/ 120913 h 1141111"/>
              <a:gd name="connsiteX34" fmla="*/ 785931 w 4473759"/>
              <a:gd name="connsiteY34" fmla="*/ 98242 h 1141111"/>
              <a:gd name="connsiteX35" fmla="*/ 808602 w 4473759"/>
              <a:gd name="connsiteY35" fmla="*/ 113356 h 1141111"/>
              <a:gd name="connsiteX36" fmla="*/ 816159 w 4473759"/>
              <a:gd name="connsiteY36" fmla="*/ 143584 h 1141111"/>
              <a:gd name="connsiteX37" fmla="*/ 823716 w 4473759"/>
              <a:gd name="connsiteY37" fmla="*/ 166255 h 1141111"/>
              <a:gd name="connsiteX38" fmla="*/ 831273 w 4473759"/>
              <a:gd name="connsiteY38" fmla="*/ 196483 h 1141111"/>
              <a:gd name="connsiteX39" fmla="*/ 846387 w 4473759"/>
              <a:gd name="connsiteY39" fmla="*/ 219154 h 1141111"/>
              <a:gd name="connsiteX40" fmla="*/ 876615 w 4473759"/>
              <a:gd name="connsiteY40" fmla="*/ 211597 h 1141111"/>
              <a:gd name="connsiteX41" fmla="*/ 899286 w 4473759"/>
              <a:gd name="connsiteY41" fmla="*/ 204040 h 1141111"/>
              <a:gd name="connsiteX42" fmla="*/ 921957 w 4473759"/>
              <a:gd name="connsiteY42" fmla="*/ 226711 h 1141111"/>
              <a:gd name="connsiteX43" fmla="*/ 944628 w 4473759"/>
              <a:gd name="connsiteY43" fmla="*/ 234268 h 1141111"/>
              <a:gd name="connsiteX44" fmla="*/ 974856 w 4473759"/>
              <a:gd name="connsiteY44" fmla="*/ 226711 h 1141111"/>
              <a:gd name="connsiteX45" fmla="*/ 989971 w 4473759"/>
              <a:gd name="connsiteY45" fmla="*/ 211597 h 1141111"/>
              <a:gd name="connsiteX46" fmla="*/ 1027756 w 4473759"/>
              <a:gd name="connsiteY46" fmla="*/ 219154 h 1141111"/>
              <a:gd name="connsiteX47" fmla="*/ 1118440 w 4473759"/>
              <a:gd name="connsiteY47" fmla="*/ 226711 h 1141111"/>
              <a:gd name="connsiteX48" fmla="*/ 1141111 w 4473759"/>
              <a:gd name="connsiteY48" fmla="*/ 234268 h 1141111"/>
              <a:gd name="connsiteX49" fmla="*/ 1186453 w 4473759"/>
              <a:gd name="connsiteY49" fmla="*/ 264496 h 1141111"/>
              <a:gd name="connsiteX50" fmla="*/ 1194010 w 4473759"/>
              <a:gd name="connsiteY50" fmla="*/ 287167 h 1141111"/>
              <a:gd name="connsiteX51" fmla="*/ 1269580 w 4473759"/>
              <a:gd name="connsiteY51" fmla="*/ 302281 h 1141111"/>
              <a:gd name="connsiteX52" fmla="*/ 1292252 w 4473759"/>
              <a:gd name="connsiteY52" fmla="*/ 332509 h 1141111"/>
              <a:gd name="connsiteX53" fmla="*/ 1307366 w 4473759"/>
              <a:gd name="connsiteY53" fmla="*/ 355180 h 1141111"/>
              <a:gd name="connsiteX54" fmla="*/ 1382936 w 4473759"/>
              <a:gd name="connsiteY54" fmla="*/ 377852 h 1141111"/>
              <a:gd name="connsiteX55" fmla="*/ 1398050 w 4473759"/>
              <a:gd name="connsiteY55" fmla="*/ 400523 h 1141111"/>
              <a:gd name="connsiteX56" fmla="*/ 1443392 w 4473759"/>
              <a:gd name="connsiteY56" fmla="*/ 445865 h 1141111"/>
              <a:gd name="connsiteX57" fmla="*/ 1458506 w 4473759"/>
              <a:gd name="connsiteY57" fmla="*/ 468536 h 1141111"/>
              <a:gd name="connsiteX58" fmla="*/ 1488734 w 4473759"/>
              <a:gd name="connsiteY58" fmla="*/ 476093 h 1141111"/>
              <a:gd name="connsiteX59" fmla="*/ 1579418 w 4473759"/>
              <a:gd name="connsiteY59" fmla="*/ 483650 h 1141111"/>
              <a:gd name="connsiteX60" fmla="*/ 1586975 w 4473759"/>
              <a:gd name="connsiteY60" fmla="*/ 574334 h 1141111"/>
              <a:gd name="connsiteX61" fmla="*/ 1594533 w 4473759"/>
              <a:gd name="connsiteY61" fmla="*/ 619676 h 1141111"/>
              <a:gd name="connsiteX62" fmla="*/ 1738116 w 4473759"/>
              <a:gd name="connsiteY62" fmla="*/ 649904 h 1141111"/>
              <a:gd name="connsiteX63" fmla="*/ 1753230 w 4473759"/>
              <a:gd name="connsiteY63" fmla="*/ 672575 h 1141111"/>
              <a:gd name="connsiteX64" fmla="*/ 1775901 w 4473759"/>
              <a:gd name="connsiteY64" fmla="*/ 680132 h 1141111"/>
              <a:gd name="connsiteX65" fmla="*/ 1783458 w 4473759"/>
              <a:gd name="connsiteY65" fmla="*/ 702804 h 1141111"/>
              <a:gd name="connsiteX66" fmla="*/ 1791015 w 4473759"/>
              <a:gd name="connsiteY66" fmla="*/ 748146 h 1141111"/>
              <a:gd name="connsiteX67" fmla="*/ 1813686 w 4473759"/>
              <a:gd name="connsiteY67" fmla="*/ 846387 h 1141111"/>
              <a:gd name="connsiteX68" fmla="*/ 1821243 w 4473759"/>
              <a:gd name="connsiteY68" fmla="*/ 869058 h 1141111"/>
              <a:gd name="connsiteX69" fmla="*/ 1836357 w 4473759"/>
              <a:gd name="connsiteY69" fmla="*/ 891729 h 1141111"/>
              <a:gd name="connsiteX70" fmla="*/ 1843914 w 4473759"/>
              <a:gd name="connsiteY70" fmla="*/ 914400 h 1141111"/>
              <a:gd name="connsiteX71" fmla="*/ 1889256 w 4473759"/>
              <a:gd name="connsiteY71" fmla="*/ 944628 h 1141111"/>
              <a:gd name="connsiteX72" fmla="*/ 1919485 w 4473759"/>
              <a:gd name="connsiteY72" fmla="*/ 906843 h 1141111"/>
              <a:gd name="connsiteX73" fmla="*/ 1927042 w 4473759"/>
              <a:gd name="connsiteY73" fmla="*/ 884172 h 1141111"/>
              <a:gd name="connsiteX74" fmla="*/ 1934599 w 4473759"/>
              <a:gd name="connsiteY74" fmla="*/ 808602 h 1141111"/>
              <a:gd name="connsiteX75" fmla="*/ 1957270 w 4473759"/>
              <a:gd name="connsiteY75" fmla="*/ 702804 h 1141111"/>
              <a:gd name="connsiteX76" fmla="*/ 1972384 w 4473759"/>
              <a:gd name="connsiteY76" fmla="*/ 657461 h 1141111"/>
              <a:gd name="connsiteX77" fmla="*/ 1995055 w 4473759"/>
              <a:gd name="connsiteY77" fmla="*/ 589448 h 1141111"/>
              <a:gd name="connsiteX78" fmla="*/ 2010169 w 4473759"/>
              <a:gd name="connsiteY78" fmla="*/ 544106 h 1141111"/>
              <a:gd name="connsiteX79" fmla="*/ 2017726 w 4473759"/>
              <a:gd name="connsiteY79" fmla="*/ 521435 h 1141111"/>
              <a:gd name="connsiteX80" fmla="*/ 2047954 w 4473759"/>
              <a:gd name="connsiteY80" fmla="*/ 476093 h 1141111"/>
              <a:gd name="connsiteX81" fmla="*/ 2063068 w 4473759"/>
              <a:gd name="connsiteY81" fmla="*/ 453422 h 1141111"/>
              <a:gd name="connsiteX82" fmla="*/ 2070625 w 4473759"/>
              <a:gd name="connsiteY82" fmla="*/ 476093 h 1141111"/>
              <a:gd name="connsiteX83" fmla="*/ 2078182 w 4473759"/>
              <a:gd name="connsiteY83" fmla="*/ 506321 h 1141111"/>
              <a:gd name="connsiteX84" fmla="*/ 2123524 w 4473759"/>
              <a:gd name="connsiteY84" fmla="*/ 476093 h 1141111"/>
              <a:gd name="connsiteX85" fmla="*/ 2138638 w 4473759"/>
              <a:gd name="connsiteY85" fmla="*/ 453422 h 1141111"/>
              <a:gd name="connsiteX86" fmla="*/ 2153752 w 4473759"/>
              <a:gd name="connsiteY86" fmla="*/ 408080 h 1141111"/>
              <a:gd name="connsiteX87" fmla="*/ 2161309 w 4473759"/>
              <a:gd name="connsiteY87" fmla="*/ 385409 h 1141111"/>
              <a:gd name="connsiteX88" fmla="*/ 2168866 w 4473759"/>
              <a:gd name="connsiteY88" fmla="*/ 362737 h 1141111"/>
              <a:gd name="connsiteX89" fmla="*/ 2176423 w 4473759"/>
              <a:gd name="connsiteY89" fmla="*/ 340066 h 1141111"/>
              <a:gd name="connsiteX90" fmla="*/ 2206652 w 4473759"/>
              <a:gd name="connsiteY90" fmla="*/ 430751 h 1141111"/>
              <a:gd name="connsiteX91" fmla="*/ 2229323 w 4473759"/>
              <a:gd name="connsiteY91" fmla="*/ 438308 h 1141111"/>
              <a:gd name="connsiteX92" fmla="*/ 2244437 w 4473759"/>
              <a:gd name="connsiteY92" fmla="*/ 460979 h 1141111"/>
              <a:gd name="connsiteX93" fmla="*/ 2289779 w 4473759"/>
              <a:gd name="connsiteY93" fmla="*/ 438308 h 1141111"/>
              <a:gd name="connsiteX94" fmla="*/ 2312450 w 4473759"/>
              <a:gd name="connsiteY94" fmla="*/ 445865 h 1141111"/>
              <a:gd name="connsiteX95" fmla="*/ 2335121 w 4473759"/>
              <a:gd name="connsiteY95" fmla="*/ 521435 h 1141111"/>
              <a:gd name="connsiteX96" fmla="*/ 2350235 w 4473759"/>
              <a:gd name="connsiteY96" fmla="*/ 710361 h 1141111"/>
              <a:gd name="connsiteX97" fmla="*/ 2365349 w 4473759"/>
              <a:gd name="connsiteY97" fmla="*/ 770817 h 1141111"/>
              <a:gd name="connsiteX98" fmla="*/ 2372906 w 4473759"/>
              <a:gd name="connsiteY98" fmla="*/ 801045 h 1141111"/>
              <a:gd name="connsiteX99" fmla="*/ 2388020 w 4473759"/>
              <a:gd name="connsiteY99" fmla="*/ 906843 h 1141111"/>
              <a:gd name="connsiteX100" fmla="*/ 2403134 w 4473759"/>
              <a:gd name="connsiteY100" fmla="*/ 952185 h 1141111"/>
              <a:gd name="connsiteX101" fmla="*/ 2410691 w 4473759"/>
              <a:gd name="connsiteY101" fmla="*/ 974856 h 1141111"/>
              <a:gd name="connsiteX102" fmla="*/ 2418248 w 4473759"/>
              <a:gd name="connsiteY102" fmla="*/ 1005085 h 1141111"/>
              <a:gd name="connsiteX103" fmla="*/ 2425805 w 4473759"/>
              <a:gd name="connsiteY103" fmla="*/ 1110883 h 1141111"/>
              <a:gd name="connsiteX104" fmla="*/ 2471147 w 4473759"/>
              <a:gd name="connsiteY104" fmla="*/ 1141111 h 1141111"/>
              <a:gd name="connsiteX105" fmla="*/ 2493818 w 4473759"/>
              <a:gd name="connsiteY105" fmla="*/ 1133554 h 1141111"/>
              <a:gd name="connsiteX106" fmla="*/ 2501375 w 4473759"/>
              <a:gd name="connsiteY106" fmla="*/ 1110883 h 1141111"/>
              <a:gd name="connsiteX107" fmla="*/ 2516490 w 4473759"/>
              <a:gd name="connsiteY107" fmla="*/ 1088212 h 1141111"/>
              <a:gd name="connsiteX108" fmla="*/ 2531604 w 4473759"/>
              <a:gd name="connsiteY108" fmla="*/ 1042870 h 1141111"/>
              <a:gd name="connsiteX109" fmla="*/ 2554275 w 4473759"/>
              <a:gd name="connsiteY109" fmla="*/ 997528 h 1141111"/>
              <a:gd name="connsiteX110" fmla="*/ 2576946 w 4473759"/>
              <a:gd name="connsiteY110" fmla="*/ 952185 h 1141111"/>
              <a:gd name="connsiteX111" fmla="*/ 2584503 w 4473759"/>
              <a:gd name="connsiteY111" fmla="*/ 974856 h 1141111"/>
              <a:gd name="connsiteX112" fmla="*/ 2592060 w 4473759"/>
              <a:gd name="connsiteY112" fmla="*/ 1012642 h 1141111"/>
              <a:gd name="connsiteX113" fmla="*/ 2614731 w 4473759"/>
              <a:gd name="connsiteY113" fmla="*/ 989971 h 1141111"/>
              <a:gd name="connsiteX114" fmla="*/ 2644959 w 4473759"/>
              <a:gd name="connsiteY114" fmla="*/ 944628 h 1141111"/>
              <a:gd name="connsiteX115" fmla="*/ 2652516 w 4473759"/>
              <a:gd name="connsiteY115" fmla="*/ 921957 h 1141111"/>
              <a:gd name="connsiteX116" fmla="*/ 2667630 w 4473759"/>
              <a:gd name="connsiteY116" fmla="*/ 899286 h 1141111"/>
              <a:gd name="connsiteX117" fmla="*/ 2682744 w 4473759"/>
              <a:gd name="connsiteY117" fmla="*/ 853944 h 1141111"/>
              <a:gd name="connsiteX118" fmla="*/ 2705415 w 4473759"/>
              <a:gd name="connsiteY118" fmla="*/ 808602 h 1141111"/>
              <a:gd name="connsiteX119" fmla="*/ 2720529 w 4473759"/>
              <a:gd name="connsiteY119" fmla="*/ 785931 h 1141111"/>
              <a:gd name="connsiteX120" fmla="*/ 2735643 w 4473759"/>
              <a:gd name="connsiteY120" fmla="*/ 740589 h 1141111"/>
              <a:gd name="connsiteX121" fmla="*/ 2750757 w 4473759"/>
              <a:gd name="connsiteY121" fmla="*/ 695247 h 1141111"/>
              <a:gd name="connsiteX122" fmla="*/ 2758314 w 4473759"/>
              <a:gd name="connsiteY122" fmla="*/ 672575 h 1141111"/>
              <a:gd name="connsiteX123" fmla="*/ 2765871 w 4473759"/>
              <a:gd name="connsiteY123" fmla="*/ 649904 h 1141111"/>
              <a:gd name="connsiteX124" fmla="*/ 2773428 w 4473759"/>
              <a:gd name="connsiteY124" fmla="*/ 597005 h 1141111"/>
              <a:gd name="connsiteX125" fmla="*/ 2788542 w 4473759"/>
              <a:gd name="connsiteY125" fmla="*/ 476093 h 1141111"/>
              <a:gd name="connsiteX126" fmla="*/ 2811214 w 4473759"/>
              <a:gd name="connsiteY126" fmla="*/ 483650 h 1141111"/>
              <a:gd name="connsiteX127" fmla="*/ 2848999 w 4473759"/>
              <a:gd name="connsiteY127" fmla="*/ 491207 h 1141111"/>
              <a:gd name="connsiteX128" fmla="*/ 2879227 w 4473759"/>
              <a:gd name="connsiteY128" fmla="*/ 460979 h 1141111"/>
              <a:gd name="connsiteX129" fmla="*/ 2894341 w 4473759"/>
              <a:gd name="connsiteY129" fmla="*/ 438308 h 1141111"/>
              <a:gd name="connsiteX130" fmla="*/ 2917012 w 4473759"/>
              <a:gd name="connsiteY130" fmla="*/ 453422 h 1141111"/>
              <a:gd name="connsiteX131" fmla="*/ 2932126 w 4473759"/>
              <a:gd name="connsiteY131" fmla="*/ 498764 h 1141111"/>
              <a:gd name="connsiteX132" fmla="*/ 2962354 w 4473759"/>
              <a:gd name="connsiteY132" fmla="*/ 491207 h 1141111"/>
              <a:gd name="connsiteX133" fmla="*/ 2985025 w 4473759"/>
              <a:gd name="connsiteY133" fmla="*/ 468536 h 1141111"/>
              <a:gd name="connsiteX134" fmla="*/ 3007696 w 4473759"/>
              <a:gd name="connsiteY134" fmla="*/ 453422 h 1141111"/>
              <a:gd name="connsiteX135" fmla="*/ 3045481 w 4473759"/>
              <a:gd name="connsiteY135" fmla="*/ 415637 h 1141111"/>
              <a:gd name="connsiteX136" fmla="*/ 3083266 w 4473759"/>
              <a:gd name="connsiteY136" fmla="*/ 460979 h 1141111"/>
              <a:gd name="connsiteX137" fmla="*/ 3105937 w 4473759"/>
              <a:gd name="connsiteY137" fmla="*/ 476093 h 1141111"/>
              <a:gd name="connsiteX138" fmla="*/ 3143723 w 4473759"/>
              <a:gd name="connsiteY138" fmla="*/ 498764 h 1141111"/>
              <a:gd name="connsiteX139" fmla="*/ 3158837 w 4473759"/>
              <a:gd name="connsiteY139" fmla="*/ 544106 h 1141111"/>
              <a:gd name="connsiteX140" fmla="*/ 3166394 w 4473759"/>
              <a:gd name="connsiteY140" fmla="*/ 566777 h 1141111"/>
              <a:gd name="connsiteX141" fmla="*/ 3204179 w 4473759"/>
              <a:gd name="connsiteY141" fmla="*/ 528992 h 1141111"/>
              <a:gd name="connsiteX142" fmla="*/ 3226850 w 4473759"/>
              <a:gd name="connsiteY142" fmla="*/ 513878 h 1141111"/>
              <a:gd name="connsiteX143" fmla="*/ 3249521 w 4473759"/>
              <a:gd name="connsiteY143" fmla="*/ 559220 h 1141111"/>
              <a:gd name="connsiteX144" fmla="*/ 3272192 w 4473759"/>
              <a:gd name="connsiteY144" fmla="*/ 574334 h 1141111"/>
              <a:gd name="connsiteX145" fmla="*/ 3325091 w 4473759"/>
              <a:gd name="connsiteY145" fmla="*/ 559220 h 1141111"/>
              <a:gd name="connsiteX146" fmla="*/ 3355319 w 4473759"/>
              <a:gd name="connsiteY146" fmla="*/ 551663 h 1141111"/>
              <a:gd name="connsiteX147" fmla="*/ 3400661 w 4473759"/>
              <a:gd name="connsiteY147" fmla="*/ 536549 h 1141111"/>
              <a:gd name="connsiteX148" fmla="*/ 3446004 w 4473759"/>
              <a:gd name="connsiteY148" fmla="*/ 506321 h 1141111"/>
              <a:gd name="connsiteX149" fmla="*/ 3483789 w 4473759"/>
              <a:gd name="connsiteY149" fmla="*/ 468536 h 1141111"/>
              <a:gd name="connsiteX150" fmla="*/ 3506460 w 4473759"/>
              <a:gd name="connsiteY150" fmla="*/ 513878 h 1141111"/>
              <a:gd name="connsiteX151" fmla="*/ 3514017 w 4473759"/>
              <a:gd name="connsiteY151" fmla="*/ 589448 h 1141111"/>
              <a:gd name="connsiteX152" fmla="*/ 3521574 w 4473759"/>
              <a:gd name="connsiteY152" fmla="*/ 619676 h 1141111"/>
              <a:gd name="connsiteX153" fmla="*/ 3529131 w 4473759"/>
              <a:gd name="connsiteY153" fmla="*/ 589448 h 1141111"/>
              <a:gd name="connsiteX154" fmla="*/ 3551802 w 4473759"/>
              <a:gd name="connsiteY154" fmla="*/ 574334 h 1141111"/>
              <a:gd name="connsiteX155" fmla="*/ 3597144 w 4473759"/>
              <a:gd name="connsiteY155" fmla="*/ 559220 h 1141111"/>
              <a:gd name="connsiteX156" fmla="*/ 3619815 w 4473759"/>
              <a:gd name="connsiteY156" fmla="*/ 551663 h 1141111"/>
              <a:gd name="connsiteX157" fmla="*/ 3665157 w 4473759"/>
              <a:gd name="connsiteY157" fmla="*/ 506321 h 1141111"/>
              <a:gd name="connsiteX158" fmla="*/ 3702942 w 4473759"/>
              <a:gd name="connsiteY158" fmla="*/ 468536 h 1141111"/>
              <a:gd name="connsiteX159" fmla="*/ 3740728 w 4473759"/>
              <a:gd name="connsiteY159" fmla="*/ 506321 h 1141111"/>
              <a:gd name="connsiteX160" fmla="*/ 3778513 w 4473759"/>
              <a:gd name="connsiteY160" fmla="*/ 476093 h 1141111"/>
              <a:gd name="connsiteX161" fmla="*/ 3786070 w 4473759"/>
              <a:gd name="connsiteY161" fmla="*/ 498764 h 1141111"/>
              <a:gd name="connsiteX162" fmla="*/ 3808741 w 4473759"/>
              <a:gd name="connsiteY162" fmla="*/ 506321 h 1141111"/>
              <a:gd name="connsiteX163" fmla="*/ 3861640 w 4473759"/>
              <a:gd name="connsiteY163" fmla="*/ 498764 h 1141111"/>
              <a:gd name="connsiteX164" fmla="*/ 3899425 w 4473759"/>
              <a:gd name="connsiteY164" fmla="*/ 453422 h 1141111"/>
              <a:gd name="connsiteX165" fmla="*/ 3922096 w 4473759"/>
              <a:gd name="connsiteY165" fmla="*/ 430751 h 1141111"/>
              <a:gd name="connsiteX166" fmla="*/ 3929653 w 4473759"/>
              <a:gd name="connsiteY166" fmla="*/ 408080 h 1141111"/>
              <a:gd name="connsiteX167" fmla="*/ 3959881 w 4473759"/>
              <a:gd name="connsiteY167" fmla="*/ 370294 h 1141111"/>
              <a:gd name="connsiteX168" fmla="*/ 3967438 w 4473759"/>
              <a:gd name="connsiteY168" fmla="*/ 347623 h 1141111"/>
              <a:gd name="connsiteX169" fmla="*/ 3997666 w 4473759"/>
              <a:gd name="connsiteY169" fmla="*/ 302281 h 1141111"/>
              <a:gd name="connsiteX170" fmla="*/ 4005223 w 4473759"/>
              <a:gd name="connsiteY170" fmla="*/ 279610 h 1141111"/>
              <a:gd name="connsiteX171" fmla="*/ 4035452 w 4473759"/>
              <a:gd name="connsiteY171" fmla="*/ 241825 h 1141111"/>
              <a:gd name="connsiteX172" fmla="*/ 4050566 w 4473759"/>
              <a:gd name="connsiteY172" fmla="*/ 219154 h 1141111"/>
              <a:gd name="connsiteX173" fmla="*/ 4088351 w 4473759"/>
              <a:gd name="connsiteY173" fmla="*/ 256939 h 1141111"/>
              <a:gd name="connsiteX174" fmla="*/ 4126136 w 4473759"/>
              <a:gd name="connsiteY174" fmla="*/ 249382 h 1141111"/>
              <a:gd name="connsiteX175" fmla="*/ 4148807 w 4473759"/>
              <a:gd name="connsiteY175" fmla="*/ 226711 h 1141111"/>
              <a:gd name="connsiteX176" fmla="*/ 4171478 w 4473759"/>
              <a:gd name="connsiteY176" fmla="*/ 211597 h 1141111"/>
              <a:gd name="connsiteX177" fmla="*/ 4179035 w 4473759"/>
              <a:gd name="connsiteY177" fmla="*/ 188926 h 1141111"/>
              <a:gd name="connsiteX178" fmla="*/ 4194149 w 4473759"/>
              <a:gd name="connsiteY178" fmla="*/ 166255 h 1141111"/>
              <a:gd name="connsiteX179" fmla="*/ 4201706 w 4473759"/>
              <a:gd name="connsiteY179" fmla="*/ 143584 h 1141111"/>
              <a:gd name="connsiteX180" fmla="*/ 4216820 w 4473759"/>
              <a:gd name="connsiteY180" fmla="*/ 120913 h 1141111"/>
              <a:gd name="connsiteX181" fmla="*/ 4239491 w 4473759"/>
              <a:gd name="connsiteY181" fmla="*/ 75571 h 1141111"/>
              <a:gd name="connsiteX182" fmla="*/ 4262162 w 4473759"/>
              <a:gd name="connsiteY182" fmla="*/ 68013 h 1141111"/>
              <a:gd name="connsiteX183" fmla="*/ 4337733 w 4473759"/>
              <a:gd name="connsiteY183" fmla="*/ 75571 h 1141111"/>
              <a:gd name="connsiteX184" fmla="*/ 4352847 w 4473759"/>
              <a:gd name="connsiteY184" fmla="*/ 60456 h 1141111"/>
              <a:gd name="connsiteX185" fmla="*/ 4398189 w 4473759"/>
              <a:gd name="connsiteY185" fmla="*/ 30228 h 1141111"/>
              <a:gd name="connsiteX186" fmla="*/ 4405746 w 4473759"/>
              <a:gd name="connsiteY186" fmla="*/ 75571 h 1141111"/>
              <a:gd name="connsiteX187" fmla="*/ 4420860 w 4473759"/>
              <a:gd name="connsiteY187" fmla="*/ 52899 h 1141111"/>
              <a:gd name="connsiteX188" fmla="*/ 4473759 w 4473759"/>
              <a:gd name="connsiteY188" fmla="*/ 0 h 114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4473759" h="1141111">
                <a:moveTo>
                  <a:pt x="0" y="264496"/>
                </a:moveTo>
                <a:cubicBezTo>
                  <a:pt x="2411" y="247622"/>
                  <a:pt x="10920" y="185129"/>
                  <a:pt x="15114" y="166255"/>
                </a:cubicBezTo>
                <a:cubicBezTo>
                  <a:pt x="16842" y="158479"/>
                  <a:pt x="20575" y="151269"/>
                  <a:pt x="22671" y="143584"/>
                </a:cubicBezTo>
                <a:cubicBezTo>
                  <a:pt x="48242" y="49824"/>
                  <a:pt x="27947" y="112642"/>
                  <a:pt x="45342" y="60456"/>
                </a:cubicBezTo>
                <a:cubicBezTo>
                  <a:pt x="76492" y="91608"/>
                  <a:pt x="46522" y="56047"/>
                  <a:pt x="68014" y="113356"/>
                </a:cubicBezTo>
                <a:cubicBezTo>
                  <a:pt x="71203" y="121860"/>
                  <a:pt x="79439" y="127727"/>
                  <a:pt x="83128" y="136027"/>
                </a:cubicBezTo>
                <a:cubicBezTo>
                  <a:pt x="89598" y="150585"/>
                  <a:pt x="98242" y="181369"/>
                  <a:pt x="98242" y="181369"/>
                </a:cubicBezTo>
                <a:cubicBezTo>
                  <a:pt x="105799" y="178850"/>
                  <a:pt x="113788" y="177374"/>
                  <a:pt x="120913" y="173812"/>
                </a:cubicBezTo>
                <a:cubicBezTo>
                  <a:pt x="129037" y="169750"/>
                  <a:pt x="136492" y="153024"/>
                  <a:pt x="143584" y="158698"/>
                </a:cubicBezTo>
                <a:cubicBezTo>
                  <a:pt x="156024" y="168650"/>
                  <a:pt x="149861" y="190784"/>
                  <a:pt x="158698" y="204040"/>
                </a:cubicBezTo>
                <a:lnTo>
                  <a:pt x="173812" y="226711"/>
                </a:lnTo>
                <a:cubicBezTo>
                  <a:pt x="196483" y="224192"/>
                  <a:pt x="220388" y="226949"/>
                  <a:pt x="241825" y="219154"/>
                </a:cubicBezTo>
                <a:cubicBezTo>
                  <a:pt x="250361" y="216050"/>
                  <a:pt x="250517" y="202905"/>
                  <a:pt x="256939" y="196483"/>
                </a:cubicBezTo>
                <a:cubicBezTo>
                  <a:pt x="263361" y="190061"/>
                  <a:pt x="272053" y="186407"/>
                  <a:pt x="279610" y="181369"/>
                </a:cubicBezTo>
                <a:cubicBezTo>
                  <a:pt x="287167" y="183888"/>
                  <a:pt x="294885" y="191884"/>
                  <a:pt x="302281" y="188926"/>
                </a:cubicBezTo>
                <a:cubicBezTo>
                  <a:pt x="313550" y="184418"/>
                  <a:pt x="321771" y="153128"/>
                  <a:pt x="324952" y="143584"/>
                </a:cubicBezTo>
                <a:cubicBezTo>
                  <a:pt x="332509" y="148622"/>
                  <a:pt x="342585" y="151141"/>
                  <a:pt x="347623" y="158698"/>
                </a:cubicBezTo>
                <a:cubicBezTo>
                  <a:pt x="353384" y="167340"/>
                  <a:pt x="353004" y="178770"/>
                  <a:pt x="355180" y="188926"/>
                </a:cubicBezTo>
                <a:cubicBezTo>
                  <a:pt x="360563" y="214045"/>
                  <a:pt x="362170" y="240126"/>
                  <a:pt x="370294" y="264496"/>
                </a:cubicBezTo>
                <a:cubicBezTo>
                  <a:pt x="372813" y="272053"/>
                  <a:pt x="372219" y="281534"/>
                  <a:pt x="377852" y="287167"/>
                </a:cubicBezTo>
                <a:cubicBezTo>
                  <a:pt x="383485" y="292800"/>
                  <a:pt x="392966" y="292205"/>
                  <a:pt x="400523" y="294724"/>
                </a:cubicBezTo>
                <a:cubicBezTo>
                  <a:pt x="408080" y="292205"/>
                  <a:pt x="416069" y="290729"/>
                  <a:pt x="423194" y="287167"/>
                </a:cubicBezTo>
                <a:cubicBezTo>
                  <a:pt x="454681" y="271423"/>
                  <a:pt x="453422" y="260717"/>
                  <a:pt x="476093" y="226711"/>
                </a:cubicBezTo>
                <a:cubicBezTo>
                  <a:pt x="481131" y="219154"/>
                  <a:pt x="482195" y="205167"/>
                  <a:pt x="491207" y="204040"/>
                </a:cubicBezTo>
                <a:lnTo>
                  <a:pt x="551663" y="196483"/>
                </a:lnTo>
                <a:cubicBezTo>
                  <a:pt x="559220" y="193964"/>
                  <a:pt x="566938" y="185968"/>
                  <a:pt x="574334" y="188926"/>
                </a:cubicBezTo>
                <a:cubicBezTo>
                  <a:pt x="582767" y="192299"/>
                  <a:pt x="585870" y="203249"/>
                  <a:pt x="589448" y="211597"/>
                </a:cubicBezTo>
                <a:cubicBezTo>
                  <a:pt x="589595" y="211940"/>
                  <a:pt x="600886" y="260820"/>
                  <a:pt x="604562" y="264496"/>
                </a:cubicBezTo>
                <a:cubicBezTo>
                  <a:pt x="610195" y="270129"/>
                  <a:pt x="619676" y="269534"/>
                  <a:pt x="627233" y="272053"/>
                </a:cubicBezTo>
                <a:cubicBezTo>
                  <a:pt x="632271" y="264496"/>
                  <a:pt x="636366" y="256217"/>
                  <a:pt x="642347" y="249382"/>
                </a:cubicBezTo>
                <a:cubicBezTo>
                  <a:pt x="654077" y="235977"/>
                  <a:pt x="670253" y="226418"/>
                  <a:pt x="680133" y="211597"/>
                </a:cubicBezTo>
                <a:cubicBezTo>
                  <a:pt x="691648" y="194324"/>
                  <a:pt x="696327" y="181009"/>
                  <a:pt x="717918" y="173812"/>
                </a:cubicBezTo>
                <a:cubicBezTo>
                  <a:pt x="732454" y="168967"/>
                  <a:pt x="748146" y="168774"/>
                  <a:pt x="763260" y="166255"/>
                </a:cubicBezTo>
                <a:lnTo>
                  <a:pt x="778374" y="120913"/>
                </a:lnTo>
                <a:lnTo>
                  <a:pt x="785931" y="98242"/>
                </a:lnTo>
                <a:cubicBezTo>
                  <a:pt x="793488" y="103280"/>
                  <a:pt x="803564" y="105799"/>
                  <a:pt x="808602" y="113356"/>
                </a:cubicBezTo>
                <a:cubicBezTo>
                  <a:pt x="814363" y="121998"/>
                  <a:pt x="813306" y="133598"/>
                  <a:pt x="816159" y="143584"/>
                </a:cubicBezTo>
                <a:cubicBezTo>
                  <a:pt x="818347" y="151243"/>
                  <a:pt x="821528" y="158596"/>
                  <a:pt x="823716" y="166255"/>
                </a:cubicBezTo>
                <a:cubicBezTo>
                  <a:pt x="826569" y="176241"/>
                  <a:pt x="827182" y="186937"/>
                  <a:pt x="831273" y="196483"/>
                </a:cubicBezTo>
                <a:cubicBezTo>
                  <a:pt x="834851" y="204831"/>
                  <a:pt x="841349" y="211597"/>
                  <a:pt x="846387" y="219154"/>
                </a:cubicBezTo>
                <a:cubicBezTo>
                  <a:pt x="856463" y="216635"/>
                  <a:pt x="866629" y="214450"/>
                  <a:pt x="876615" y="211597"/>
                </a:cubicBezTo>
                <a:cubicBezTo>
                  <a:pt x="884274" y="209409"/>
                  <a:pt x="891729" y="201521"/>
                  <a:pt x="899286" y="204040"/>
                </a:cubicBezTo>
                <a:cubicBezTo>
                  <a:pt x="909425" y="207420"/>
                  <a:pt x="913065" y="220783"/>
                  <a:pt x="921957" y="226711"/>
                </a:cubicBezTo>
                <a:cubicBezTo>
                  <a:pt x="928585" y="231130"/>
                  <a:pt x="937071" y="231749"/>
                  <a:pt x="944628" y="234268"/>
                </a:cubicBezTo>
                <a:cubicBezTo>
                  <a:pt x="954704" y="231749"/>
                  <a:pt x="965566" y="231356"/>
                  <a:pt x="974856" y="226711"/>
                </a:cubicBezTo>
                <a:cubicBezTo>
                  <a:pt x="981229" y="223525"/>
                  <a:pt x="982918" y="212605"/>
                  <a:pt x="989971" y="211597"/>
                </a:cubicBezTo>
                <a:cubicBezTo>
                  <a:pt x="1002686" y="209781"/>
                  <a:pt x="1015000" y="217653"/>
                  <a:pt x="1027756" y="219154"/>
                </a:cubicBezTo>
                <a:cubicBezTo>
                  <a:pt x="1057881" y="222698"/>
                  <a:pt x="1088212" y="224192"/>
                  <a:pt x="1118440" y="226711"/>
                </a:cubicBezTo>
                <a:cubicBezTo>
                  <a:pt x="1125997" y="229230"/>
                  <a:pt x="1134148" y="230399"/>
                  <a:pt x="1141111" y="234268"/>
                </a:cubicBezTo>
                <a:cubicBezTo>
                  <a:pt x="1156990" y="243090"/>
                  <a:pt x="1186453" y="264496"/>
                  <a:pt x="1186453" y="264496"/>
                </a:cubicBezTo>
                <a:cubicBezTo>
                  <a:pt x="1188972" y="272053"/>
                  <a:pt x="1190448" y="280042"/>
                  <a:pt x="1194010" y="287167"/>
                </a:cubicBezTo>
                <a:cubicBezTo>
                  <a:pt x="1214182" y="327512"/>
                  <a:pt x="1213991" y="309230"/>
                  <a:pt x="1269580" y="302281"/>
                </a:cubicBezTo>
                <a:cubicBezTo>
                  <a:pt x="1277137" y="312357"/>
                  <a:pt x="1284931" y="322260"/>
                  <a:pt x="1292252" y="332509"/>
                </a:cubicBezTo>
                <a:cubicBezTo>
                  <a:pt x="1297531" y="339900"/>
                  <a:pt x="1299664" y="350366"/>
                  <a:pt x="1307366" y="355180"/>
                </a:cubicBezTo>
                <a:cubicBezTo>
                  <a:pt x="1319628" y="362844"/>
                  <a:pt x="1365242" y="373428"/>
                  <a:pt x="1382936" y="377852"/>
                </a:cubicBezTo>
                <a:cubicBezTo>
                  <a:pt x="1387974" y="385409"/>
                  <a:pt x="1392016" y="393735"/>
                  <a:pt x="1398050" y="400523"/>
                </a:cubicBezTo>
                <a:cubicBezTo>
                  <a:pt x="1412250" y="416498"/>
                  <a:pt x="1431536" y="428080"/>
                  <a:pt x="1443392" y="445865"/>
                </a:cubicBezTo>
                <a:cubicBezTo>
                  <a:pt x="1448430" y="453422"/>
                  <a:pt x="1450949" y="463498"/>
                  <a:pt x="1458506" y="468536"/>
                </a:cubicBezTo>
                <a:cubicBezTo>
                  <a:pt x="1467148" y="474297"/>
                  <a:pt x="1478428" y="474805"/>
                  <a:pt x="1488734" y="476093"/>
                </a:cubicBezTo>
                <a:cubicBezTo>
                  <a:pt x="1518833" y="479855"/>
                  <a:pt x="1549190" y="481131"/>
                  <a:pt x="1579418" y="483650"/>
                </a:cubicBezTo>
                <a:cubicBezTo>
                  <a:pt x="1581937" y="513878"/>
                  <a:pt x="1583625" y="544187"/>
                  <a:pt x="1586975" y="574334"/>
                </a:cubicBezTo>
                <a:cubicBezTo>
                  <a:pt x="1588667" y="589563"/>
                  <a:pt x="1580828" y="612824"/>
                  <a:pt x="1594533" y="619676"/>
                </a:cubicBezTo>
                <a:cubicBezTo>
                  <a:pt x="1638280" y="641549"/>
                  <a:pt x="1690255" y="639828"/>
                  <a:pt x="1738116" y="649904"/>
                </a:cubicBezTo>
                <a:cubicBezTo>
                  <a:pt x="1743154" y="657461"/>
                  <a:pt x="1746138" y="666901"/>
                  <a:pt x="1753230" y="672575"/>
                </a:cubicBezTo>
                <a:cubicBezTo>
                  <a:pt x="1759450" y="677551"/>
                  <a:pt x="1770268" y="674499"/>
                  <a:pt x="1775901" y="680132"/>
                </a:cubicBezTo>
                <a:cubicBezTo>
                  <a:pt x="1781534" y="685765"/>
                  <a:pt x="1781730" y="695028"/>
                  <a:pt x="1783458" y="702804"/>
                </a:cubicBezTo>
                <a:cubicBezTo>
                  <a:pt x="1786782" y="717762"/>
                  <a:pt x="1788685" y="733002"/>
                  <a:pt x="1791015" y="748146"/>
                </a:cubicBezTo>
                <a:cubicBezTo>
                  <a:pt x="1802226" y="821021"/>
                  <a:pt x="1791686" y="780387"/>
                  <a:pt x="1813686" y="846387"/>
                </a:cubicBezTo>
                <a:cubicBezTo>
                  <a:pt x="1816205" y="853944"/>
                  <a:pt x="1816824" y="862430"/>
                  <a:pt x="1821243" y="869058"/>
                </a:cubicBezTo>
                <a:cubicBezTo>
                  <a:pt x="1826281" y="876615"/>
                  <a:pt x="1832295" y="883605"/>
                  <a:pt x="1836357" y="891729"/>
                </a:cubicBezTo>
                <a:cubicBezTo>
                  <a:pt x="1839919" y="898854"/>
                  <a:pt x="1839495" y="907772"/>
                  <a:pt x="1843914" y="914400"/>
                </a:cubicBezTo>
                <a:cubicBezTo>
                  <a:pt x="1860088" y="938660"/>
                  <a:pt x="1865487" y="936705"/>
                  <a:pt x="1889256" y="944628"/>
                </a:cubicBezTo>
                <a:cubicBezTo>
                  <a:pt x="1903315" y="930570"/>
                  <a:pt x="1909951" y="925911"/>
                  <a:pt x="1919485" y="906843"/>
                </a:cubicBezTo>
                <a:cubicBezTo>
                  <a:pt x="1923047" y="899718"/>
                  <a:pt x="1924523" y="891729"/>
                  <a:pt x="1927042" y="884172"/>
                </a:cubicBezTo>
                <a:cubicBezTo>
                  <a:pt x="1929561" y="858982"/>
                  <a:pt x="1930844" y="833638"/>
                  <a:pt x="1934599" y="808602"/>
                </a:cubicBezTo>
                <a:cubicBezTo>
                  <a:pt x="1936354" y="796900"/>
                  <a:pt x="1949707" y="728014"/>
                  <a:pt x="1957270" y="702804"/>
                </a:cubicBezTo>
                <a:cubicBezTo>
                  <a:pt x="1961848" y="687544"/>
                  <a:pt x="1967346" y="672575"/>
                  <a:pt x="1972384" y="657461"/>
                </a:cubicBezTo>
                <a:lnTo>
                  <a:pt x="1995055" y="589448"/>
                </a:lnTo>
                <a:lnTo>
                  <a:pt x="2010169" y="544106"/>
                </a:lnTo>
                <a:cubicBezTo>
                  <a:pt x="2012688" y="536549"/>
                  <a:pt x="2013307" y="528063"/>
                  <a:pt x="2017726" y="521435"/>
                </a:cubicBezTo>
                <a:lnTo>
                  <a:pt x="2047954" y="476093"/>
                </a:lnTo>
                <a:lnTo>
                  <a:pt x="2063068" y="453422"/>
                </a:lnTo>
                <a:cubicBezTo>
                  <a:pt x="2065587" y="460979"/>
                  <a:pt x="2068437" y="468434"/>
                  <a:pt x="2070625" y="476093"/>
                </a:cubicBezTo>
                <a:cubicBezTo>
                  <a:pt x="2073478" y="486079"/>
                  <a:pt x="2067796" y="506321"/>
                  <a:pt x="2078182" y="506321"/>
                </a:cubicBezTo>
                <a:cubicBezTo>
                  <a:pt x="2096347" y="506321"/>
                  <a:pt x="2123524" y="476093"/>
                  <a:pt x="2123524" y="476093"/>
                </a:cubicBezTo>
                <a:cubicBezTo>
                  <a:pt x="2128562" y="468536"/>
                  <a:pt x="2134949" y="461722"/>
                  <a:pt x="2138638" y="453422"/>
                </a:cubicBezTo>
                <a:cubicBezTo>
                  <a:pt x="2145108" y="438864"/>
                  <a:pt x="2148714" y="423194"/>
                  <a:pt x="2153752" y="408080"/>
                </a:cubicBezTo>
                <a:lnTo>
                  <a:pt x="2161309" y="385409"/>
                </a:lnTo>
                <a:lnTo>
                  <a:pt x="2168866" y="362737"/>
                </a:lnTo>
                <a:lnTo>
                  <a:pt x="2176423" y="340066"/>
                </a:lnTo>
                <a:cubicBezTo>
                  <a:pt x="2182745" y="403290"/>
                  <a:pt x="2163683" y="409267"/>
                  <a:pt x="2206652" y="430751"/>
                </a:cubicBezTo>
                <a:cubicBezTo>
                  <a:pt x="2213777" y="434313"/>
                  <a:pt x="2221766" y="435789"/>
                  <a:pt x="2229323" y="438308"/>
                </a:cubicBezTo>
                <a:cubicBezTo>
                  <a:pt x="2234361" y="445865"/>
                  <a:pt x="2236004" y="457606"/>
                  <a:pt x="2244437" y="460979"/>
                </a:cubicBezTo>
                <a:cubicBezTo>
                  <a:pt x="2254214" y="464890"/>
                  <a:pt x="2285005" y="441490"/>
                  <a:pt x="2289779" y="438308"/>
                </a:cubicBezTo>
                <a:cubicBezTo>
                  <a:pt x="2297336" y="440827"/>
                  <a:pt x="2307820" y="439383"/>
                  <a:pt x="2312450" y="445865"/>
                </a:cubicBezTo>
                <a:cubicBezTo>
                  <a:pt x="2319526" y="455772"/>
                  <a:pt x="2331081" y="505275"/>
                  <a:pt x="2335121" y="521435"/>
                </a:cubicBezTo>
                <a:cubicBezTo>
                  <a:pt x="2340159" y="584410"/>
                  <a:pt x="2334912" y="649071"/>
                  <a:pt x="2350235" y="710361"/>
                </a:cubicBezTo>
                <a:lnTo>
                  <a:pt x="2365349" y="770817"/>
                </a:lnTo>
                <a:cubicBezTo>
                  <a:pt x="2367868" y="780893"/>
                  <a:pt x="2371618" y="790739"/>
                  <a:pt x="2372906" y="801045"/>
                </a:cubicBezTo>
                <a:cubicBezTo>
                  <a:pt x="2375143" y="818939"/>
                  <a:pt x="2382572" y="885051"/>
                  <a:pt x="2388020" y="906843"/>
                </a:cubicBezTo>
                <a:cubicBezTo>
                  <a:pt x="2391884" y="922299"/>
                  <a:pt x="2398096" y="937071"/>
                  <a:pt x="2403134" y="952185"/>
                </a:cubicBezTo>
                <a:cubicBezTo>
                  <a:pt x="2405653" y="959742"/>
                  <a:pt x="2408759" y="967128"/>
                  <a:pt x="2410691" y="974856"/>
                </a:cubicBezTo>
                <a:lnTo>
                  <a:pt x="2418248" y="1005085"/>
                </a:lnTo>
                <a:cubicBezTo>
                  <a:pt x="2420767" y="1040351"/>
                  <a:pt x="2412990" y="1077931"/>
                  <a:pt x="2425805" y="1110883"/>
                </a:cubicBezTo>
                <a:cubicBezTo>
                  <a:pt x="2432389" y="1127813"/>
                  <a:pt x="2471147" y="1141111"/>
                  <a:pt x="2471147" y="1141111"/>
                </a:cubicBezTo>
                <a:cubicBezTo>
                  <a:pt x="2478704" y="1138592"/>
                  <a:pt x="2488185" y="1139187"/>
                  <a:pt x="2493818" y="1133554"/>
                </a:cubicBezTo>
                <a:cubicBezTo>
                  <a:pt x="2499451" y="1127921"/>
                  <a:pt x="2497812" y="1118008"/>
                  <a:pt x="2501375" y="1110883"/>
                </a:cubicBezTo>
                <a:cubicBezTo>
                  <a:pt x="2505437" y="1102759"/>
                  <a:pt x="2511452" y="1095769"/>
                  <a:pt x="2516490" y="1088212"/>
                </a:cubicBezTo>
                <a:cubicBezTo>
                  <a:pt x="2521528" y="1073098"/>
                  <a:pt x="2522767" y="1056126"/>
                  <a:pt x="2531604" y="1042870"/>
                </a:cubicBezTo>
                <a:cubicBezTo>
                  <a:pt x="2574915" y="977903"/>
                  <a:pt x="2522990" y="1060098"/>
                  <a:pt x="2554275" y="997528"/>
                </a:cubicBezTo>
                <a:cubicBezTo>
                  <a:pt x="2583574" y="938929"/>
                  <a:pt x="2557952" y="1009168"/>
                  <a:pt x="2576946" y="952185"/>
                </a:cubicBezTo>
                <a:cubicBezTo>
                  <a:pt x="2579465" y="959742"/>
                  <a:pt x="2582571" y="967128"/>
                  <a:pt x="2584503" y="974856"/>
                </a:cubicBezTo>
                <a:cubicBezTo>
                  <a:pt x="2587618" y="987317"/>
                  <a:pt x="2580571" y="1006897"/>
                  <a:pt x="2592060" y="1012642"/>
                </a:cubicBezTo>
                <a:cubicBezTo>
                  <a:pt x="2601619" y="1017422"/>
                  <a:pt x="2607174" y="997528"/>
                  <a:pt x="2614731" y="989971"/>
                </a:cubicBezTo>
                <a:cubicBezTo>
                  <a:pt x="2632699" y="936064"/>
                  <a:pt x="2607221" y="1001235"/>
                  <a:pt x="2644959" y="944628"/>
                </a:cubicBezTo>
                <a:cubicBezTo>
                  <a:pt x="2649378" y="938000"/>
                  <a:pt x="2648954" y="929082"/>
                  <a:pt x="2652516" y="921957"/>
                </a:cubicBezTo>
                <a:cubicBezTo>
                  <a:pt x="2656578" y="913833"/>
                  <a:pt x="2663941" y="907586"/>
                  <a:pt x="2667630" y="899286"/>
                </a:cubicBezTo>
                <a:cubicBezTo>
                  <a:pt x="2674100" y="884728"/>
                  <a:pt x="2673907" y="867200"/>
                  <a:pt x="2682744" y="853944"/>
                </a:cubicBezTo>
                <a:cubicBezTo>
                  <a:pt x="2726059" y="788972"/>
                  <a:pt x="2674128" y="871177"/>
                  <a:pt x="2705415" y="808602"/>
                </a:cubicBezTo>
                <a:cubicBezTo>
                  <a:pt x="2709477" y="800478"/>
                  <a:pt x="2716840" y="794231"/>
                  <a:pt x="2720529" y="785931"/>
                </a:cubicBezTo>
                <a:cubicBezTo>
                  <a:pt x="2726999" y="771373"/>
                  <a:pt x="2730605" y="755703"/>
                  <a:pt x="2735643" y="740589"/>
                </a:cubicBezTo>
                <a:lnTo>
                  <a:pt x="2750757" y="695247"/>
                </a:lnTo>
                <a:lnTo>
                  <a:pt x="2758314" y="672575"/>
                </a:lnTo>
                <a:lnTo>
                  <a:pt x="2765871" y="649904"/>
                </a:lnTo>
                <a:cubicBezTo>
                  <a:pt x="2768390" y="632271"/>
                  <a:pt x="2771656" y="614729"/>
                  <a:pt x="2773428" y="597005"/>
                </a:cubicBezTo>
                <a:cubicBezTo>
                  <a:pt x="2785096" y="480320"/>
                  <a:pt x="2769750" y="532469"/>
                  <a:pt x="2788542" y="476093"/>
                </a:cubicBezTo>
                <a:cubicBezTo>
                  <a:pt x="2796099" y="478612"/>
                  <a:pt x="2804993" y="478674"/>
                  <a:pt x="2811214" y="483650"/>
                </a:cubicBezTo>
                <a:cubicBezTo>
                  <a:pt x="2840984" y="507466"/>
                  <a:pt x="2809153" y="517771"/>
                  <a:pt x="2848999" y="491207"/>
                </a:cubicBezTo>
                <a:cubicBezTo>
                  <a:pt x="2865487" y="441743"/>
                  <a:pt x="2842587" y="490291"/>
                  <a:pt x="2879227" y="460979"/>
                </a:cubicBezTo>
                <a:cubicBezTo>
                  <a:pt x="2886319" y="455305"/>
                  <a:pt x="2889303" y="445865"/>
                  <a:pt x="2894341" y="438308"/>
                </a:cubicBezTo>
                <a:cubicBezTo>
                  <a:pt x="2901898" y="443346"/>
                  <a:pt x="2912198" y="445720"/>
                  <a:pt x="2917012" y="453422"/>
                </a:cubicBezTo>
                <a:cubicBezTo>
                  <a:pt x="2925456" y="466932"/>
                  <a:pt x="2932126" y="498764"/>
                  <a:pt x="2932126" y="498764"/>
                </a:cubicBezTo>
                <a:cubicBezTo>
                  <a:pt x="2942202" y="496245"/>
                  <a:pt x="2953336" y="496360"/>
                  <a:pt x="2962354" y="491207"/>
                </a:cubicBezTo>
                <a:cubicBezTo>
                  <a:pt x="2971633" y="485905"/>
                  <a:pt x="2976815" y="475378"/>
                  <a:pt x="2985025" y="468536"/>
                </a:cubicBezTo>
                <a:cubicBezTo>
                  <a:pt x="2992002" y="462722"/>
                  <a:pt x="3000139" y="458460"/>
                  <a:pt x="3007696" y="453422"/>
                </a:cubicBezTo>
                <a:cubicBezTo>
                  <a:pt x="3012734" y="445865"/>
                  <a:pt x="3030367" y="413118"/>
                  <a:pt x="3045481" y="415637"/>
                </a:cubicBezTo>
                <a:cubicBezTo>
                  <a:pt x="3060337" y="418113"/>
                  <a:pt x="3074323" y="452036"/>
                  <a:pt x="3083266" y="460979"/>
                </a:cubicBezTo>
                <a:cubicBezTo>
                  <a:pt x="3089688" y="467401"/>
                  <a:pt x="3098845" y="470419"/>
                  <a:pt x="3105937" y="476093"/>
                </a:cubicBezTo>
                <a:cubicBezTo>
                  <a:pt x="3135575" y="499803"/>
                  <a:pt x="3104353" y="485641"/>
                  <a:pt x="3143723" y="498764"/>
                </a:cubicBezTo>
                <a:lnTo>
                  <a:pt x="3158837" y="544106"/>
                </a:lnTo>
                <a:lnTo>
                  <a:pt x="3166394" y="566777"/>
                </a:lnTo>
                <a:cubicBezTo>
                  <a:pt x="3226850" y="526473"/>
                  <a:pt x="3153799" y="579372"/>
                  <a:pt x="3204179" y="528992"/>
                </a:cubicBezTo>
                <a:cubicBezTo>
                  <a:pt x="3210601" y="522570"/>
                  <a:pt x="3219293" y="518916"/>
                  <a:pt x="3226850" y="513878"/>
                </a:cubicBezTo>
                <a:cubicBezTo>
                  <a:pt x="3232996" y="532317"/>
                  <a:pt x="3234872" y="544571"/>
                  <a:pt x="3249521" y="559220"/>
                </a:cubicBezTo>
                <a:cubicBezTo>
                  <a:pt x="3255943" y="565642"/>
                  <a:pt x="3264635" y="569296"/>
                  <a:pt x="3272192" y="574334"/>
                </a:cubicBezTo>
                <a:cubicBezTo>
                  <a:pt x="3366690" y="550710"/>
                  <a:pt x="3249201" y="580903"/>
                  <a:pt x="3325091" y="559220"/>
                </a:cubicBezTo>
                <a:cubicBezTo>
                  <a:pt x="3335077" y="556367"/>
                  <a:pt x="3345371" y="554647"/>
                  <a:pt x="3355319" y="551663"/>
                </a:cubicBezTo>
                <a:cubicBezTo>
                  <a:pt x="3370579" y="547085"/>
                  <a:pt x="3387405" y="545386"/>
                  <a:pt x="3400661" y="536549"/>
                </a:cubicBezTo>
                <a:lnTo>
                  <a:pt x="3446004" y="506321"/>
                </a:lnTo>
                <a:cubicBezTo>
                  <a:pt x="3450746" y="499209"/>
                  <a:pt x="3468971" y="465572"/>
                  <a:pt x="3483789" y="468536"/>
                </a:cubicBezTo>
                <a:cubicBezTo>
                  <a:pt x="3494253" y="470629"/>
                  <a:pt x="3503985" y="506452"/>
                  <a:pt x="3506460" y="513878"/>
                </a:cubicBezTo>
                <a:cubicBezTo>
                  <a:pt x="3508979" y="539068"/>
                  <a:pt x="3510437" y="564387"/>
                  <a:pt x="3514017" y="589448"/>
                </a:cubicBezTo>
                <a:cubicBezTo>
                  <a:pt x="3515486" y="599730"/>
                  <a:pt x="3511188" y="619676"/>
                  <a:pt x="3521574" y="619676"/>
                </a:cubicBezTo>
                <a:cubicBezTo>
                  <a:pt x="3531960" y="619676"/>
                  <a:pt x="3523370" y="598090"/>
                  <a:pt x="3529131" y="589448"/>
                </a:cubicBezTo>
                <a:cubicBezTo>
                  <a:pt x="3534169" y="581891"/>
                  <a:pt x="3543502" y="578023"/>
                  <a:pt x="3551802" y="574334"/>
                </a:cubicBezTo>
                <a:cubicBezTo>
                  <a:pt x="3566360" y="567864"/>
                  <a:pt x="3582030" y="564258"/>
                  <a:pt x="3597144" y="559220"/>
                </a:cubicBezTo>
                <a:lnTo>
                  <a:pt x="3619815" y="551663"/>
                </a:lnTo>
                <a:cubicBezTo>
                  <a:pt x="3634929" y="536549"/>
                  <a:pt x="3653301" y="524106"/>
                  <a:pt x="3665157" y="506321"/>
                </a:cubicBezTo>
                <a:cubicBezTo>
                  <a:pt x="3685309" y="476093"/>
                  <a:pt x="3672714" y="488688"/>
                  <a:pt x="3702942" y="468536"/>
                </a:cubicBezTo>
                <a:cubicBezTo>
                  <a:pt x="3720575" y="521435"/>
                  <a:pt x="3702942" y="518916"/>
                  <a:pt x="3740728" y="506321"/>
                </a:cubicBezTo>
                <a:cubicBezTo>
                  <a:pt x="3745397" y="499318"/>
                  <a:pt x="3760262" y="466968"/>
                  <a:pt x="3778513" y="476093"/>
                </a:cubicBezTo>
                <a:cubicBezTo>
                  <a:pt x="3785638" y="479655"/>
                  <a:pt x="3780437" y="493131"/>
                  <a:pt x="3786070" y="498764"/>
                </a:cubicBezTo>
                <a:cubicBezTo>
                  <a:pt x="3791703" y="504397"/>
                  <a:pt x="3801184" y="503802"/>
                  <a:pt x="3808741" y="506321"/>
                </a:cubicBezTo>
                <a:cubicBezTo>
                  <a:pt x="3826374" y="503802"/>
                  <a:pt x="3845102" y="505379"/>
                  <a:pt x="3861640" y="498764"/>
                </a:cubicBezTo>
                <a:cubicBezTo>
                  <a:pt x="3878198" y="492141"/>
                  <a:pt x="3889035" y="465890"/>
                  <a:pt x="3899425" y="453422"/>
                </a:cubicBezTo>
                <a:cubicBezTo>
                  <a:pt x="3906267" y="445212"/>
                  <a:pt x="3914539" y="438308"/>
                  <a:pt x="3922096" y="430751"/>
                </a:cubicBezTo>
                <a:cubicBezTo>
                  <a:pt x="3924615" y="423194"/>
                  <a:pt x="3926091" y="415205"/>
                  <a:pt x="3929653" y="408080"/>
                </a:cubicBezTo>
                <a:cubicBezTo>
                  <a:pt x="3939186" y="389015"/>
                  <a:pt x="3945824" y="384352"/>
                  <a:pt x="3959881" y="370294"/>
                </a:cubicBezTo>
                <a:cubicBezTo>
                  <a:pt x="3962400" y="362737"/>
                  <a:pt x="3963569" y="354586"/>
                  <a:pt x="3967438" y="347623"/>
                </a:cubicBezTo>
                <a:cubicBezTo>
                  <a:pt x="3976260" y="331744"/>
                  <a:pt x="3991922" y="319514"/>
                  <a:pt x="3997666" y="302281"/>
                </a:cubicBezTo>
                <a:cubicBezTo>
                  <a:pt x="4000185" y="294724"/>
                  <a:pt x="4001661" y="286735"/>
                  <a:pt x="4005223" y="279610"/>
                </a:cubicBezTo>
                <a:cubicBezTo>
                  <a:pt x="4020731" y="248594"/>
                  <a:pt x="4016706" y="265257"/>
                  <a:pt x="4035452" y="241825"/>
                </a:cubicBezTo>
                <a:cubicBezTo>
                  <a:pt x="4041126" y="234733"/>
                  <a:pt x="4045528" y="226711"/>
                  <a:pt x="4050566" y="219154"/>
                </a:cubicBezTo>
                <a:cubicBezTo>
                  <a:pt x="4058810" y="231520"/>
                  <a:pt x="4070031" y="254649"/>
                  <a:pt x="4088351" y="256939"/>
                </a:cubicBezTo>
                <a:cubicBezTo>
                  <a:pt x="4101096" y="258532"/>
                  <a:pt x="4113541" y="251901"/>
                  <a:pt x="4126136" y="249382"/>
                </a:cubicBezTo>
                <a:cubicBezTo>
                  <a:pt x="4133693" y="241825"/>
                  <a:pt x="4140597" y="233553"/>
                  <a:pt x="4148807" y="226711"/>
                </a:cubicBezTo>
                <a:cubicBezTo>
                  <a:pt x="4155784" y="220897"/>
                  <a:pt x="4165804" y="218689"/>
                  <a:pt x="4171478" y="211597"/>
                </a:cubicBezTo>
                <a:cubicBezTo>
                  <a:pt x="4176454" y="205377"/>
                  <a:pt x="4175473" y="196051"/>
                  <a:pt x="4179035" y="188926"/>
                </a:cubicBezTo>
                <a:cubicBezTo>
                  <a:pt x="4183097" y="180802"/>
                  <a:pt x="4190087" y="174379"/>
                  <a:pt x="4194149" y="166255"/>
                </a:cubicBezTo>
                <a:cubicBezTo>
                  <a:pt x="4197711" y="159130"/>
                  <a:pt x="4198144" y="150709"/>
                  <a:pt x="4201706" y="143584"/>
                </a:cubicBezTo>
                <a:cubicBezTo>
                  <a:pt x="4205768" y="135460"/>
                  <a:pt x="4212758" y="129037"/>
                  <a:pt x="4216820" y="120913"/>
                </a:cubicBezTo>
                <a:cubicBezTo>
                  <a:pt x="4225947" y="102659"/>
                  <a:pt x="4221443" y="90010"/>
                  <a:pt x="4239491" y="75571"/>
                </a:cubicBezTo>
                <a:cubicBezTo>
                  <a:pt x="4245711" y="70595"/>
                  <a:pt x="4254605" y="70532"/>
                  <a:pt x="4262162" y="68013"/>
                </a:cubicBezTo>
                <a:cubicBezTo>
                  <a:pt x="4317357" y="86413"/>
                  <a:pt x="4292048" y="86992"/>
                  <a:pt x="4337733" y="75571"/>
                </a:cubicBezTo>
                <a:cubicBezTo>
                  <a:pt x="4342771" y="70533"/>
                  <a:pt x="4347147" y="64731"/>
                  <a:pt x="4352847" y="60456"/>
                </a:cubicBezTo>
                <a:cubicBezTo>
                  <a:pt x="4367379" y="49557"/>
                  <a:pt x="4398189" y="30228"/>
                  <a:pt x="4398189" y="30228"/>
                </a:cubicBezTo>
                <a:cubicBezTo>
                  <a:pt x="4400708" y="45342"/>
                  <a:pt x="4394911" y="64736"/>
                  <a:pt x="4405746" y="75571"/>
                </a:cubicBezTo>
                <a:cubicBezTo>
                  <a:pt x="4412168" y="81993"/>
                  <a:pt x="4414826" y="59688"/>
                  <a:pt x="4420860" y="52899"/>
                </a:cubicBezTo>
                <a:cubicBezTo>
                  <a:pt x="4437427" y="34261"/>
                  <a:pt x="4456126" y="17633"/>
                  <a:pt x="4473759" y="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0BB66335-4DF3-E2F5-60BD-68C98E7DFF3A}"/>
              </a:ext>
            </a:extLst>
          </p:cNvPr>
          <p:cNvSpPr/>
          <p:nvPr/>
        </p:nvSpPr>
        <p:spPr>
          <a:xfrm>
            <a:off x="4745565" y="5640556"/>
            <a:ext cx="1865032" cy="801241"/>
          </a:xfrm>
          <a:custGeom>
            <a:avLst/>
            <a:gdLst>
              <a:gd name="connsiteX0" fmla="*/ 0 w 2693935"/>
              <a:gd name="connsiteY0" fmla="*/ 1155320 h 1157348"/>
              <a:gd name="connsiteX1" fmla="*/ 38328 w 2693935"/>
              <a:gd name="connsiteY1" fmla="*/ 1100566 h 1157348"/>
              <a:gd name="connsiteX2" fmla="*/ 49279 w 2693935"/>
              <a:gd name="connsiteY2" fmla="*/ 1084139 h 1157348"/>
              <a:gd name="connsiteX3" fmla="*/ 76657 w 2693935"/>
              <a:gd name="connsiteY3" fmla="*/ 1034860 h 1157348"/>
              <a:gd name="connsiteX4" fmla="*/ 87607 w 2693935"/>
              <a:gd name="connsiteY4" fmla="*/ 1018434 h 1157348"/>
              <a:gd name="connsiteX5" fmla="*/ 104034 w 2693935"/>
              <a:gd name="connsiteY5" fmla="*/ 985581 h 1157348"/>
              <a:gd name="connsiteX6" fmla="*/ 125936 w 2693935"/>
              <a:gd name="connsiteY6" fmla="*/ 936302 h 1157348"/>
              <a:gd name="connsiteX7" fmla="*/ 136886 w 2693935"/>
              <a:gd name="connsiteY7" fmla="*/ 897974 h 1157348"/>
              <a:gd name="connsiteX8" fmla="*/ 142362 w 2693935"/>
              <a:gd name="connsiteY8" fmla="*/ 881548 h 1157348"/>
              <a:gd name="connsiteX9" fmla="*/ 147837 w 2693935"/>
              <a:gd name="connsiteY9" fmla="*/ 859646 h 1157348"/>
              <a:gd name="connsiteX10" fmla="*/ 153313 w 2693935"/>
              <a:gd name="connsiteY10" fmla="*/ 843219 h 1157348"/>
              <a:gd name="connsiteX11" fmla="*/ 158788 w 2693935"/>
              <a:gd name="connsiteY11" fmla="*/ 821318 h 1157348"/>
              <a:gd name="connsiteX12" fmla="*/ 164264 w 2693935"/>
              <a:gd name="connsiteY12" fmla="*/ 804891 h 1157348"/>
              <a:gd name="connsiteX13" fmla="*/ 175215 w 2693935"/>
              <a:gd name="connsiteY13" fmla="*/ 761088 h 1157348"/>
              <a:gd name="connsiteX14" fmla="*/ 180690 w 2693935"/>
              <a:gd name="connsiteY14" fmla="*/ 744661 h 1157348"/>
              <a:gd name="connsiteX15" fmla="*/ 186166 w 2693935"/>
              <a:gd name="connsiteY15" fmla="*/ 711809 h 1157348"/>
              <a:gd name="connsiteX16" fmla="*/ 191641 w 2693935"/>
              <a:gd name="connsiteY16" fmla="*/ 695382 h 1157348"/>
              <a:gd name="connsiteX17" fmla="*/ 197116 w 2693935"/>
              <a:gd name="connsiteY17" fmla="*/ 673481 h 1157348"/>
              <a:gd name="connsiteX18" fmla="*/ 213543 w 2693935"/>
              <a:gd name="connsiteY18" fmla="*/ 602300 h 1157348"/>
              <a:gd name="connsiteX19" fmla="*/ 224494 w 2693935"/>
              <a:gd name="connsiteY19" fmla="*/ 569447 h 1157348"/>
              <a:gd name="connsiteX20" fmla="*/ 229969 w 2693935"/>
              <a:gd name="connsiteY20" fmla="*/ 553021 h 1157348"/>
              <a:gd name="connsiteX21" fmla="*/ 240920 w 2693935"/>
              <a:gd name="connsiteY21" fmla="*/ 536594 h 1157348"/>
              <a:gd name="connsiteX22" fmla="*/ 257346 w 2693935"/>
              <a:gd name="connsiteY22" fmla="*/ 487315 h 1157348"/>
              <a:gd name="connsiteX23" fmla="*/ 268297 w 2693935"/>
              <a:gd name="connsiteY23" fmla="*/ 454463 h 1157348"/>
              <a:gd name="connsiteX24" fmla="*/ 279248 w 2693935"/>
              <a:gd name="connsiteY24" fmla="*/ 410659 h 1157348"/>
              <a:gd name="connsiteX25" fmla="*/ 284724 w 2693935"/>
              <a:gd name="connsiteY25" fmla="*/ 394233 h 1157348"/>
              <a:gd name="connsiteX26" fmla="*/ 301150 w 2693935"/>
              <a:gd name="connsiteY26" fmla="*/ 323052 h 1157348"/>
              <a:gd name="connsiteX27" fmla="*/ 312101 w 2693935"/>
              <a:gd name="connsiteY27" fmla="*/ 284724 h 1157348"/>
              <a:gd name="connsiteX28" fmla="*/ 317576 w 2693935"/>
              <a:gd name="connsiteY28" fmla="*/ 268297 h 1157348"/>
              <a:gd name="connsiteX29" fmla="*/ 328527 w 2693935"/>
              <a:gd name="connsiteY29" fmla="*/ 219018 h 1157348"/>
              <a:gd name="connsiteX30" fmla="*/ 339478 w 2693935"/>
              <a:gd name="connsiteY30" fmla="*/ 186166 h 1157348"/>
              <a:gd name="connsiteX31" fmla="*/ 361380 w 2693935"/>
              <a:gd name="connsiteY31" fmla="*/ 180690 h 1157348"/>
              <a:gd name="connsiteX32" fmla="*/ 372331 w 2693935"/>
              <a:gd name="connsiteY32" fmla="*/ 164264 h 1157348"/>
              <a:gd name="connsiteX33" fmla="*/ 377806 w 2693935"/>
              <a:gd name="connsiteY33" fmla="*/ 147837 h 1157348"/>
              <a:gd name="connsiteX34" fmla="*/ 394233 w 2693935"/>
              <a:gd name="connsiteY34" fmla="*/ 136886 h 1157348"/>
              <a:gd name="connsiteX35" fmla="*/ 405183 w 2693935"/>
              <a:gd name="connsiteY35" fmla="*/ 120460 h 1157348"/>
              <a:gd name="connsiteX36" fmla="*/ 416134 w 2693935"/>
              <a:gd name="connsiteY36" fmla="*/ 87607 h 1157348"/>
              <a:gd name="connsiteX37" fmla="*/ 427085 w 2693935"/>
              <a:gd name="connsiteY37" fmla="*/ 54755 h 1157348"/>
              <a:gd name="connsiteX38" fmla="*/ 432561 w 2693935"/>
              <a:gd name="connsiteY38" fmla="*/ 38328 h 1157348"/>
              <a:gd name="connsiteX39" fmla="*/ 448987 w 2693935"/>
              <a:gd name="connsiteY39" fmla="*/ 0 h 1157348"/>
              <a:gd name="connsiteX40" fmla="*/ 498266 w 2693935"/>
              <a:gd name="connsiteY40" fmla="*/ 5476 h 1157348"/>
              <a:gd name="connsiteX41" fmla="*/ 514692 w 2693935"/>
              <a:gd name="connsiteY41" fmla="*/ 10951 h 1157348"/>
              <a:gd name="connsiteX42" fmla="*/ 525643 w 2693935"/>
              <a:gd name="connsiteY42" fmla="*/ 27378 h 1157348"/>
              <a:gd name="connsiteX43" fmla="*/ 542070 w 2693935"/>
              <a:gd name="connsiteY43" fmla="*/ 38328 h 1157348"/>
              <a:gd name="connsiteX44" fmla="*/ 574922 w 2693935"/>
              <a:gd name="connsiteY44" fmla="*/ 16427 h 1157348"/>
              <a:gd name="connsiteX45" fmla="*/ 580398 w 2693935"/>
              <a:gd name="connsiteY45" fmla="*/ 32853 h 1157348"/>
              <a:gd name="connsiteX46" fmla="*/ 596824 w 2693935"/>
              <a:gd name="connsiteY46" fmla="*/ 43804 h 1157348"/>
              <a:gd name="connsiteX47" fmla="*/ 613251 w 2693935"/>
              <a:gd name="connsiteY47" fmla="*/ 60230 h 1157348"/>
              <a:gd name="connsiteX48" fmla="*/ 624201 w 2693935"/>
              <a:gd name="connsiteY48" fmla="*/ 93083 h 1157348"/>
              <a:gd name="connsiteX49" fmla="*/ 629677 w 2693935"/>
              <a:gd name="connsiteY49" fmla="*/ 109509 h 1157348"/>
              <a:gd name="connsiteX50" fmla="*/ 646103 w 2693935"/>
              <a:gd name="connsiteY50" fmla="*/ 114985 h 1157348"/>
              <a:gd name="connsiteX51" fmla="*/ 657054 w 2693935"/>
              <a:gd name="connsiteY51" fmla="*/ 98558 h 1157348"/>
              <a:gd name="connsiteX52" fmla="*/ 722760 w 2693935"/>
              <a:gd name="connsiteY52" fmla="*/ 93083 h 1157348"/>
              <a:gd name="connsiteX53" fmla="*/ 739186 w 2693935"/>
              <a:gd name="connsiteY53" fmla="*/ 104034 h 1157348"/>
              <a:gd name="connsiteX54" fmla="*/ 799416 w 2693935"/>
              <a:gd name="connsiteY54" fmla="*/ 104034 h 1157348"/>
              <a:gd name="connsiteX55" fmla="*/ 815842 w 2693935"/>
              <a:gd name="connsiteY55" fmla="*/ 98558 h 1157348"/>
              <a:gd name="connsiteX56" fmla="*/ 843219 w 2693935"/>
              <a:gd name="connsiteY56" fmla="*/ 131411 h 1157348"/>
              <a:gd name="connsiteX57" fmla="*/ 848695 w 2693935"/>
              <a:gd name="connsiteY57" fmla="*/ 147837 h 1157348"/>
              <a:gd name="connsiteX58" fmla="*/ 865121 w 2693935"/>
              <a:gd name="connsiteY58" fmla="*/ 158788 h 1157348"/>
              <a:gd name="connsiteX59" fmla="*/ 897974 w 2693935"/>
              <a:gd name="connsiteY59" fmla="*/ 169739 h 1157348"/>
              <a:gd name="connsiteX60" fmla="*/ 908925 w 2693935"/>
              <a:gd name="connsiteY60" fmla="*/ 208067 h 1157348"/>
              <a:gd name="connsiteX61" fmla="*/ 914400 w 2693935"/>
              <a:gd name="connsiteY61" fmla="*/ 229969 h 1157348"/>
              <a:gd name="connsiteX62" fmla="*/ 919876 w 2693935"/>
              <a:gd name="connsiteY62" fmla="*/ 246395 h 1157348"/>
              <a:gd name="connsiteX63" fmla="*/ 952728 w 2693935"/>
              <a:gd name="connsiteY63" fmla="*/ 262822 h 1157348"/>
              <a:gd name="connsiteX64" fmla="*/ 958204 w 2693935"/>
              <a:gd name="connsiteY64" fmla="*/ 421610 h 1157348"/>
              <a:gd name="connsiteX65" fmla="*/ 963679 w 2693935"/>
              <a:gd name="connsiteY65" fmla="*/ 443512 h 1157348"/>
              <a:gd name="connsiteX66" fmla="*/ 969155 w 2693935"/>
              <a:gd name="connsiteY66" fmla="*/ 470889 h 1157348"/>
              <a:gd name="connsiteX67" fmla="*/ 980106 w 2693935"/>
              <a:gd name="connsiteY67" fmla="*/ 520168 h 1157348"/>
              <a:gd name="connsiteX68" fmla="*/ 985581 w 2693935"/>
              <a:gd name="connsiteY68" fmla="*/ 591349 h 1157348"/>
              <a:gd name="connsiteX69" fmla="*/ 996532 w 2693935"/>
              <a:gd name="connsiteY69" fmla="*/ 750137 h 1157348"/>
              <a:gd name="connsiteX70" fmla="*/ 1012958 w 2693935"/>
              <a:gd name="connsiteY70" fmla="*/ 821318 h 1157348"/>
              <a:gd name="connsiteX71" fmla="*/ 1023909 w 2693935"/>
              <a:gd name="connsiteY71" fmla="*/ 854170 h 1157348"/>
              <a:gd name="connsiteX72" fmla="*/ 1029385 w 2693935"/>
              <a:gd name="connsiteY72" fmla="*/ 870597 h 1157348"/>
              <a:gd name="connsiteX73" fmla="*/ 1051286 w 2693935"/>
              <a:gd name="connsiteY73" fmla="*/ 1122467 h 1157348"/>
              <a:gd name="connsiteX74" fmla="*/ 1067713 w 2693935"/>
              <a:gd name="connsiteY74" fmla="*/ 1133418 h 1157348"/>
              <a:gd name="connsiteX75" fmla="*/ 1084139 w 2693935"/>
              <a:gd name="connsiteY75" fmla="*/ 1138894 h 1157348"/>
              <a:gd name="connsiteX76" fmla="*/ 1149845 w 2693935"/>
              <a:gd name="connsiteY76" fmla="*/ 1133418 h 1157348"/>
              <a:gd name="connsiteX77" fmla="*/ 1160795 w 2693935"/>
              <a:gd name="connsiteY77" fmla="*/ 1100566 h 1157348"/>
              <a:gd name="connsiteX78" fmla="*/ 1177222 w 2693935"/>
              <a:gd name="connsiteY78" fmla="*/ 1045811 h 1157348"/>
              <a:gd name="connsiteX79" fmla="*/ 1188173 w 2693935"/>
              <a:gd name="connsiteY79" fmla="*/ 1029385 h 1157348"/>
              <a:gd name="connsiteX80" fmla="*/ 1193648 w 2693935"/>
              <a:gd name="connsiteY80" fmla="*/ 963679 h 1157348"/>
              <a:gd name="connsiteX81" fmla="*/ 1210075 w 2693935"/>
              <a:gd name="connsiteY81" fmla="*/ 908925 h 1157348"/>
              <a:gd name="connsiteX82" fmla="*/ 1215550 w 2693935"/>
              <a:gd name="connsiteY82" fmla="*/ 881548 h 1157348"/>
              <a:gd name="connsiteX83" fmla="*/ 1221025 w 2693935"/>
              <a:gd name="connsiteY83" fmla="*/ 684431 h 1157348"/>
              <a:gd name="connsiteX84" fmla="*/ 1237452 w 2693935"/>
              <a:gd name="connsiteY84" fmla="*/ 635152 h 1157348"/>
              <a:gd name="connsiteX85" fmla="*/ 1242927 w 2693935"/>
              <a:gd name="connsiteY85" fmla="*/ 618726 h 1157348"/>
              <a:gd name="connsiteX86" fmla="*/ 1248403 w 2693935"/>
              <a:gd name="connsiteY86" fmla="*/ 602300 h 1157348"/>
              <a:gd name="connsiteX87" fmla="*/ 1259354 w 2693935"/>
              <a:gd name="connsiteY87" fmla="*/ 618726 h 1157348"/>
              <a:gd name="connsiteX88" fmla="*/ 1275780 w 2693935"/>
              <a:gd name="connsiteY88" fmla="*/ 651579 h 1157348"/>
              <a:gd name="connsiteX89" fmla="*/ 1286731 w 2693935"/>
              <a:gd name="connsiteY89" fmla="*/ 711809 h 1157348"/>
              <a:gd name="connsiteX90" fmla="*/ 1292206 w 2693935"/>
              <a:gd name="connsiteY90" fmla="*/ 728235 h 1157348"/>
              <a:gd name="connsiteX91" fmla="*/ 1303157 w 2693935"/>
              <a:gd name="connsiteY91" fmla="*/ 859646 h 1157348"/>
              <a:gd name="connsiteX92" fmla="*/ 1314108 w 2693935"/>
              <a:gd name="connsiteY92" fmla="*/ 919876 h 1157348"/>
              <a:gd name="connsiteX93" fmla="*/ 1319583 w 2693935"/>
              <a:gd name="connsiteY93" fmla="*/ 952728 h 1157348"/>
              <a:gd name="connsiteX94" fmla="*/ 1325059 w 2693935"/>
              <a:gd name="connsiteY94" fmla="*/ 1122467 h 1157348"/>
              <a:gd name="connsiteX95" fmla="*/ 1336010 w 2693935"/>
              <a:gd name="connsiteY95" fmla="*/ 1138894 h 1157348"/>
              <a:gd name="connsiteX96" fmla="*/ 1352436 w 2693935"/>
              <a:gd name="connsiteY96" fmla="*/ 1144369 h 1157348"/>
              <a:gd name="connsiteX97" fmla="*/ 1385289 w 2693935"/>
              <a:gd name="connsiteY97" fmla="*/ 1144369 h 1157348"/>
              <a:gd name="connsiteX98" fmla="*/ 1418142 w 2693935"/>
              <a:gd name="connsiteY98" fmla="*/ 1155320 h 1157348"/>
              <a:gd name="connsiteX99" fmla="*/ 1450994 w 2693935"/>
              <a:gd name="connsiteY99" fmla="*/ 1149845 h 1157348"/>
              <a:gd name="connsiteX100" fmla="*/ 1461945 w 2693935"/>
              <a:gd name="connsiteY100" fmla="*/ 1116992 h 1157348"/>
              <a:gd name="connsiteX101" fmla="*/ 1467421 w 2693935"/>
              <a:gd name="connsiteY101" fmla="*/ 1100566 h 1157348"/>
              <a:gd name="connsiteX102" fmla="*/ 1472896 w 2693935"/>
              <a:gd name="connsiteY102" fmla="*/ 1073188 h 1157348"/>
              <a:gd name="connsiteX103" fmla="*/ 1478372 w 2693935"/>
              <a:gd name="connsiteY103" fmla="*/ 1023909 h 1157348"/>
              <a:gd name="connsiteX104" fmla="*/ 1500273 w 2693935"/>
              <a:gd name="connsiteY104" fmla="*/ 947253 h 1157348"/>
              <a:gd name="connsiteX105" fmla="*/ 1511224 w 2693935"/>
              <a:gd name="connsiteY105" fmla="*/ 897974 h 1157348"/>
              <a:gd name="connsiteX106" fmla="*/ 1522175 w 2693935"/>
              <a:gd name="connsiteY106" fmla="*/ 854170 h 1157348"/>
              <a:gd name="connsiteX107" fmla="*/ 1527651 w 2693935"/>
              <a:gd name="connsiteY107" fmla="*/ 799416 h 1157348"/>
              <a:gd name="connsiteX108" fmla="*/ 1533126 w 2693935"/>
              <a:gd name="connsiteY108" fmla="*/ 772039 h 1157348"/>
              <a:gd name="connsiteX109" fmla="*/ 1549552 w 2693935"/>
              <a:gd name="connsiteY109" fmla="*/ 678956 h 1157348"/>
              <a:gd name="connsiteX110" fmla="*/ 1560503 w 2693935"/>
              <a:gd name="connsiteY110" fmla="*/ 695382 h 1157348"/>
              <a:gd name="connsiteX111" fmla="*/ 1571454 w 2693935"/>
              <a:gd name="connsiteY111" fmla="*/ 793940 h 1157348"/>
              <a:gd name="connsiteX112" fmla="*/ 1576930 w 2693935"/>
              <a:gd name="connsiteY112" fmla="*/ 843219 h 1157348"/>
              <a:gd name="connsiteX113" fmla="*/ 1587880 w 2693935"/>
              <a:gd name="connsiteY113" fmla="*/ 914400 h 1157348"/>
              <a:gd name="connsiteX114" fmla="*/ 1593356 w 2693935"/>
              <a:gd name="connsiteY114" fmla="*/ 991057 h 1157348"/>
              <a:gd name="connsiteX115" fmla="*/ 1604307 w 2693935"/>
              <a:gd name="connsiteY115" fmla="*/ 1045811 h 1157348"/>
              <a:gd name="connsiteX116" fmla="*/ 1609782 w 2693935"/>
              <a:gd name="connsiteY116" fmla="*/ 1089615 h 1157348"/>
              <a:gd name="connsiteX117" fmla="*/ 1615258 w 2693935"/>
              <a:gd name="connsiteY117" fmla="*/ 1122467 h 1157348"/>
              <a:gd name="connsiteX118" fmla="*/ 1631684 w 2693935"/>
              <a:gd name="connsiteY118" fmla="*/ 1133418 h 1157348"/>
              <a:gd name="connsiteX119" fmla="*/ 1680963 w 2693935"/>
              <a:gd name="connsiteY119" fmla="*/ 1133418 h 1157348"/>
              <a:gd name="connsiteX120" fmla="*/ 1795948 w 2693935"/>
              <a:gd name="connsiteY120" fmla="*/ 1138894 h 1157348"/>
              <a:gd name="connsiteX121" fmla="*/ 1823325 w 2693935"/>
              <a:gd name="connsiteY121" fmla="*/ 1133418 h 1157348"/>
              <a:gd name="connsiteX122" fmla="*/ 1889030 w 2693935"/>
              <a:gd name="connsiteY122" fmla="*/ 1127943 h 1157348"/>
              <a:gd name="connsiteX123" fmla="*/ 1905457 w 2693935"/>
              <a:gd name="connsiteY123" fmla="*/ 1116992 h 1157348"/>
              <a:gd name="connsiteX124" fmla="*/ 1932834 w 2693935"/>
              <a:gd name="connsiteY124" fmla="*/ 1067713 h 1157348"/>
              <a:gd name="connsiteX125" fmla="*/ 1943785 w 2693935"/>
              <a:gd name="connsiteY125" fmla="*/ 1051286 h 1157348"/>
              <a:gd name="connsiteX126" fmla="*/ 1954736 w 2693935"/>
              <a:gd name="connsiteY126" fmla="*/ 1034860 h 1157348"/>
              <a:gd name="connsiteX127" fmla="*/ 1971162 w 2693935"/>
              <a:gd name="connsiteY127" fmla="*/ 985581 h 1157348"/>
              <a:gd name="connsiteX128" fmla="*/ 1976637 w 2693935"/>
              <a:gd name="connsiteY128" fmla="*/ 969155 h 1157348"/>
              <a:gd name="connsiteX129" fmla="*/ 1998539 w 2693935"/>
              <a:gd name="connsiteY129" fmla="*/ 919876 h 1157348"/>
              <a:gd name="connsiteX130" fmla="*/ 2009490 w 2693935"/>
              <a:gd name="connsiteY130" fmla="*/ 870597 h 1157348"/>
              <a:gd name="connsiteX131" fmla="*/ 2014966 w 2693935"/>
              <a:gd name="connsiteY131" fmla="*/ 843219 h 1157348"/>
              <a:gd name="connsiteX132" fmla="*/ 2025916 w 2693935"/>
              <a:gd name="connsiteY132" fmla="*/ 810367 h 1157348"/>
              <a:gd name="connsiteX133" fmla="*/ 2042343 w 2693935"/>
              <a:gd name="connsiteY133" fmla="*/ 777514 h 1157348"/>
              <a:gd name="connsiteX134" fmla="*/ 2058769 w 2693935"/>
              <a:gd name="connsiteY134" fmla="*/ 711809 h 1157348"/>
              <a:gd name="connsiteX135" fmla="*/ 2075195 w 2693935"/>
              <a:gd name="connsiteY135" fmla="*/ 706333 h 1157348"/>
              <a:gd name="connsiteX136" fmla="*/ 2102573 w 2693935"/>
              <a:gd name="connsiteY136" fmla="*/ 673481 h 1157348"/>
              <a:gd name="connsiteX137" fmla="*/ 2108048 w 2693935"/>
              <a:gd name="connsiteY137" fmla="*/ 657054 h 1157348"/>
              <a:gd name="connsiteX138" fmla="*/ 2124475 w 2693935"/>
              <a:gd name="connsiteY138" fmla="*/ 613251 h 1157348"/>
              <a:gd name="connsiteX139" fmla="*/ 2129950 w 2693935"/>
              <a:gd name="connsiteY139" fmla="*/ 629677 h 1157348"/>
              <a:gd name="connsiteX140" fmla="*/ 2140901 w 2693935"/>
              <a:gd name="connsiteY140" fmla="*/ 613251 h 1157348"/>
              <a:gd name="connsiteX141" fmla="*/ 2151852 w 2693935"/>
              <a:gd name="connsiteY141" fmla="*/ 580398 h 1157348"/>
              <a:gd name="connsiteX142" fmla="*/ 2168278 w 2693935"/>
              <a:gd name="connsiteY142" fmla="*/ 531119 h 1157348"/>
              <a:gd name="connsiteX143" fmla="*/ 2173754 w 2693935"/>
              <a:gd name="connsiteY143" fmla="*/ 514692 h 1157348"/>
              <a:gd name="connsiteX144" fmla="*/ 2184704 w 2693935"/>
              <a:gd name="connsiteY144" fmla="*/ 498266 h 1157348"/>
              <a:gd name="connsiteX145" fmla="*/ 2190180 w 2693935"/>
              <a:gd name="connsiteY145" fmla="*/ 481840 h 1157348"/>
              <a:gd name="connsiteX146" fmla="*/ 2217557 w 2693935"/>
              <a:gd name="connsiteY146" fmla="*/ 476364 h 1157348"/>
              <a:gd name="connsiteX147" fmla="*/ 2233983 w 2693935"/>
              <a:gd name="connsiteY147" fmla="*/ 443512 h 1157348"/>
              <a:gd name="connsiteX148" fmla="*/ 2244934 w 2693935"/>
              <a:gd name="connsiteY148" fmla="*/ 476364 h 1157348"/>
              <a:gd name="connsiteX149" fmla="*/ 2255885 w 2693935"/>
              <a:gd name="connsiteY149" fmla="*/ 492791 h 1157348"/>
              <a:gd name="connsiteX150" fmla="*/ 2261361 w 2693935"/>
              <a:gd name="connsiteY150" fmla="*/ 509217 h 1157348"/>
              <a:gd name="connsiteX151" fmla="*/ 2277787 w 2693935"/>
              <a:gd name="connsiteY151" fmla="*/ 514692 h 1157348"/>
              <a:gd name="connsiteX152" fmla="*/ 2305164 w 2693935"/>
              <a:gd name="connsiteY152" fmla="*/ 481840 h 1157348"/>
              <a:gd name="connsiteX153" fmla="*/ 2321591 w 2693935"/>
              <a:gd name="connsiteY153" fmla="*/ 487315 h 1157348"/>
              <a:gd name="connsiteX154" fmla="*/ 2338017 w 2693935"/>
              <a:gd name="connsiteY154" fmla="*/ 498266 h 1157348"/>
              <a:gd name="connsiteX155" fmla="*/ 2348968 w 2693935"/>
              <a:gd name="connsiteY155" fmla="*/ 542070 h 1157348"/>
              <a:gd name="connsiteX156" fmla="*/ 2365394 w 2693935"/>
              <a:gd name="connsiteY156" fmla="*/ 574922 h 1157348"/>
              <a:gd name="connsiteX157" fmla="*/ 2387296 w 2693935"/>
              <a:gd name="connsiteY157" fmla="*/ 569447 h 1157348"/>
              <a:gd name="connsiteX158" fmla="*/ 2392772 w 2693935"/>
              <a:gd name="connsiteY158" fmla="*/ 585873 h 1157348"/>
              <a:gd name="connsiteX159" fmla="*/ 2403722 w 2693935"/>
              <a:gd name="connsiteY159" fmla="*/ 602300 h 1157348"/>
              <a:gd name="connsiteX160" fmla="*/ 2436575 w 2693935"/>
              <a:gd name="connsiteY160" fmla="*/ 618726 h 1157348"/>
              <a:gd name="connsiteX161" fmla="*/ 2469428 w 2693935"/>
              <a:gd name="connsiteY161" fmla="*/ 618726 h 1157348"/>
              <a:gd name="connsiteX162" fmla="*/ 2480379 w 2693935"/>
              <a:gd name="connsiteY162" fmla="*/ 651579 h 1157348"/>
              <a:gd name="connsiteX163" fmla="*/ 2491330 w 2693935"/>
              <a:gd name="connsiteY163" fmla="*/ 684431 h 1157348"/>
              <a:gd name="connsiteX164" fmla="*/ 2507756 w 2693935"/>
              <a:gd name="connsiteY164" fmla="*/ 717284 h 1157348"/>
              <a:gd name="connsiteX165" fmla="*/ 2557035 w 2693935"/>
              <a:gd name="connsiteY165" fmla="*/ 744661 h 1157348"/>
              <a:gd name="connsiteX166" fmla="*/ 2573461 w 2693935"/>
              <a:gd name="connsiteY166" fmla="*/ 755612 h 1157348"/>
              <a:gd name="connsiteX167" fmla="*/ 2589888 w 2693935"/>
              <a:gd name="connsiteY167" fmla="*/ 810367 h 1157348"/>
              <a:gd name="connsiteX168" fmla="*/ 2595363 w 2693935"/>
              <a:gd name="connsiteY168" fmla="*/ 826793 h 1157348"/>
              <a:gd name="connsiteX169" fmla="*/ 2606314 w 2693935"/>
              <a:gd name="connsiteY169" fmla="*/ 865121 h 1157348"/>
              <a:gd name="connsiteX170" fmla="*/ 2622740 w 2693935"/>
              <a:gd name="connsiteY170" fmla="*/ 876072 h 1157348"/>
              <a:gd name="connsiteX171" fmla="*/ 2644642 w 2693935"/>
              <a:gd name="connsiteY171" fmla="*/ 941778 h 1157348"/>
              <a:gd name="connsiteX172" fmla="*/ 2655593 w 2693935"/>
              <a:gd name="connsiteY172" fmla="*/ 974630 h 1157348"/>
              <a:gd name="connsiteX173" fmla="*/ 2661069 w 2693935"/>
              <a:gd name="connsiteY173" fmla="*/ 1007483 h 1157348"/>
              <a:gd name="connsiteX174" fmla="*/ 2672019 w 2693935"/>
              <a:gd name="connsiteY174" fmla="*/ 1045811 h 1157348"/>
              <a:gd name="connsiteX175" fmla="*/ 2682970 w 2693935"/>
              <a:gd name="connsiteY175" fmla="*/ 1084139 h 1157348"/>
              <a:gd name="connsiteX176" fmla="*/ 2688446 w 2693935"/>
              <a:gd name="connsiteY176" fmla="*/ 1127943 h 1157348"/>
              <a:gd name="connsiteX177" fmla="*/ 2693921 w 2693935"/>
              <a:gd name="connsiteY177" fmla="*/ 1149845 h 1157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2693935" h="1157348">
                <a:moveTo>
                  <a:pt x="0" y="1155320"/>
                </a:moveTo>
                <a:lnTo>
                  <a:pt x="38328" y="1100566"/>
                </a:lnTo>
                <a:cubicBezTo>
                  <a:pt x="42074" y="1095155"/>
                  <a:pt x="47198" y="1090382"/>
                  <a:pt x="49279" y="1084139"/>
                </a:cubicBezTo>
                <a:cubicBezTo>
                  <a:pt x="58918" y="1055226"/>
                  <a:pt x="51553" y="1072517"/>
                  <a:pt x="76657" y="1034860"/>
                </a:cubicBezTo>
                <a:cubicBezTo>
                  <a:pt x="80307" y="1029385"/>
                  <a:pt x="85526" y="1024677"/>
                  <a:pt x="87607" y="1018434"/>
                </a:cubicBezTo>
                <a:cubicBezTo>
                  <a:pt x="95164" y="995764"/>
                  <a:pt x="89881" y="1006809"/>
                  <a:pt x="104034" y="985581"/>
                </a:cubicBezTo>
                <a:cubicBezTo>
                  <a:pt x="117066" y="946485"/>
                  <a:pt x="108582" y="962333"/>
                  <a:pt x="125936" y="936302"/>
                </a:cubicBezTo>
                <a:cubicBezTo>
                  <a:pt x="139070" y="896898"/>
                  <a:pt x="123128" y="946127"/>
                  <a:pt x="136886" y="897974"/>
                </a:cubicBezTo>
                <a:cubicBezTo>
                  <a:pt x="138472" y="892424"/>
                  <a:pt x="140776" y="887098"/>
                  <a:pt x="142362" y="881548"/>
                </a:cubicBezTo>
                <a:cubicBezTo>
                  <a:pt x="144429" y="874312"/>
                  <a:pt x="145770" y="866882"/>
                  <a:pt x="147837" y="859646"/>
                </a:cubicBezTo>
                <a:cubicBezTo>
                  <a:pt x="149423" y="854096"/>
                  <a:pt x="151727" y="848769"/>
                  <a:pt x="153313" y="843219"/>
                </a:cubicBezTo>
                <a:cubicBezTo>
                  <a:pt x="155380" y="835984"/>
                  <a:pt x="156721" y="828553"/>
                  <a:pt x="158788" y="821318"/>
                </a:cubicBezTo>
                <a:cubicBezTo>
                  <a:pt x="160374" y="815768"/>
                  <a:pt x="162745" y="810460"/>
                  <a:pt x="164264" y="804891"/>
                </a:cubicBezTo>
                <a:cubicBezTo>
                  <a:pt x="168224" y="790371"/>
                  <a:pt x="170456" y="775366"/>
                  <a:pt x="175215" y="761088"/>
                </a:cubicBezTo>
                <a:cubicBezTo>
                  <a:pt x="177040" y="755612"/>
                  <a:pt x="179438" y="750295"/>
                  <a:pt x="180690" y="744661"/>
                </a:cubicBezTo>
                <a:cubicBezTo>
                  <a:pt x="183098" y="733824"/>
                  <a:pt x="183758" y="722646"/>
                  <a:pt x="186166" y="711809"/>
                </a:cubicBezTo>
                <a:cubicBezTo>
                  <a:pt x="187418" y="706175"/>
                  <a:pt x="190055" y="700932"/>
                  <a:pt x="191641" y="695382"/>
                </a:cubicBezTo>
                <a:cubicBezTo>
                  <a:pt x="193708" y="688146"/>
                  <a:pt x="195484" y="680827"/>
                  <a:pt x="197116" y="673481"/>
                </a:cubicBezTo>
                <a:cubicBezTo>
                  <a:pt x="202907" y="647423"/>
                  <a:pt x="204599" y="629131"/>
                  <a:pt x="213543" y="602300"/>
                </a:cubicBezTo>
                <a:lnTo>
                  <a:pt x="224494" y="569447"/>
                </a:lnTo>
                <a:cubicBezTo>
                  <a:pt x="226319" y="563972"/>
                  <a:pt x="226768" y="557823"/>
                  <a:pt x="229969" y="553021"/>
                </a:cubicBezTo>
                <a:lnTo>
                  <a:pt x="240920" y="536594"/>
                </a:lnTo>
                <a:lnTo>
                  <a:pt x="257346" y="487315"/>
                </a:lnTo>
                <a:lnTo>
                  <a:pt x="268297" y="454463"/>
                </a:lnTo>
                <a:cubicBezTo>
                  <a:pt x="271947" y="439862"/>
                  <a:pt x="274488" y="424937"/>
                  <a:pt x="279248" y="410659"/>
                </a:cubicBezTo>
                <a:cubicBezTo>
                  <a:pt x="281073" y="405184"/>
                  <a:pt x="283324" y="399832"/>
                  <a:pt x="284724" y="394233"/>
                </a:cubicBezTo>
                <a:cubicBezTo>
                  <a:pt x="293417" y="359459"/>
                  <a:pt x="287510" y="363978"/>
                  <a:pt x="301150" y="323052"/>
                </a:cubicBezTo>
                <a:cubicBezTo>
                  <a:pt x="314277" y="283665"/>
                  <a:pt x="298350" y="332851"/>
                  <a:pt x="312101" y="284724"/>
                </a:cubicBezTo>
                <a:cubicBezTo>
                  <a:pt x="313687" y="279174"/>
                  <a:pt x="316176" y="273896"/>
                  <a:pt x="317576" y="268297"/>
                </a:cubicBezTo>
                <a:cubicBezTo>
                  <a:pt x="325384" y="237066"/>
                  <a:pt x="320103" y="247098"/>
                  <a:pt x="328527" y="219018"/>
                </a:cubicBezTo>
                <a:cubicBezTo>
                  <a:pt x="331844" y="207962"/>
                  <a:pt x="328280" y="188966"/>
                  <a:pt x="339478" y="186166"/>
                </a:cubicBezTo>
                <a:lnTo>
                  <a:pt x="361380" y="180690"/>
                </a:lnTo>
                <a:cubicBezTo>
                  <a:pt x="365030" y="175215"/>
                  <a:pt x="369388" y="170150"/>
                  <a:pt x="372331" y="164264"/>
                </a:cubicBezTo>
                <a:cubicBezTo>
                  <a:pt x="374912" y="159102"/>
                  <a:pt x="374200" y="152344"/>
                  <a:pt x="377806" y="147837"/>
                </a:cubicBezTo>
                <a:cubicBezTo>
                  <a:pt x="381917" y="142698"/>
                  <a:pt x="388757" y="140536"/>
                  <a:pt x="394233" y="136886"/>
                </a:cubicBezTo>
                <a:cubicBezTo>
                  <a:pt x="397883" y="131411"/>
                  <a:pt x="402511" y="126473"/>
                  <a:pt x="405183" y="120460"/>
                </a:cubicBezTo>
                <a:cubicBezTo>
                  <a:pt x="409871" y="109911"/>
                  <a:pt x="412484" y="98558"/>
                  <a:pt x="416134" y="87607"/>
                </a:cubicBezTo>
                <a:lnTo>
                  <a:pt x="427085" y="54755"/>
                </a:lnTo>
                <a:cubicBezTo>
                  <a:pt x="428910" y="49279"/>
                  <a:pt x="429980" y="43490"/>
                  <a:pt x="432561" y="38328"/>
                </a:cubicBezTo>
                <a:cubicBezTo>
                  <a:pt x="446093" y="11265"/>
                  <a:pt x="440931" y="24170"/>
                  <a:pt x="448987" y="0"/>
                </a:cubicBezTo>
                <a:cubicBezTo>
                  <a:pt x="465413" y="1825"/>
                  <a:pt x="481963" y="2759"/>
                  <a:pt x="498266" y="5476"/>
                </a:cubicBezTo>
                <a:cubicBezTo>
                  <a:pt x="503959" y="6425"/>
                  <a:pt x="510185" y="7346"/>
                  <a:pt x="514692" y="10951"/>
                </a:cubicBezTo>
                <a:cubicBezTo>
                  <a:pt x="519831" y="15062"/>
                  <a:pt x="520990" y="22725"/>
                  <a:pt x="525643" y="27378"/>
                </a:cubicBezTo>
                <a:cubicBezTo>
                  <a:pt x="530296" y="32031"/>
                  <a:pt x="536594" y="34678"/>
                  <a:pt x="542070" y="38328"/>
                </a:cubicBezTo>
                <a:cubicBezTo>
                  <a:pt x="544859" y="35539"/>
                  <a:pt x="564356" y="11144"/>
                  <a:pt x="574922" y="16427"/>
                </a:cubicBezTo>
                <a:cubicBezTo>
                  <a:pt x="580084" y="19008"/>
                  <a:pt x="576792" y="28346"/>
                  <a:pt x="580398" y="32853"/>
                </a:cubicBezTo>
                <a:cubicBezTo>
                  <a:pt x="584509" y="37992"/>
                  <a:pt x="591769" y="39591"/>
                  <a:pt x="596824" y="43804"/>
                </a:cubicBezTo>
                <a:cubicBezTo>
                  <a:pt x="602773" y="48761"/>
                  <a:pt x="607775" y="54755"/>
                  <a:pt x="613251" y="60230"/>
                </a:cubicBezTo>
                <a:lnTo>
                  <a:pt x="624201" y="93083"/>
                </a:lnTo>
                <a:cubicBezTo>
                  <a:pt x="626026" y="98558"/>
                  <a:pt x="624202" y="107684"/>
                  <a:pt x="629677" y="109509"/>
                </a:cubicBezTo>
                <a:lnTo>
                  <a:pt x="646103" y="114985"/>
                </a:lnTo>
                <a:cubicBezTo>
                  <a:pt x="649753" y="109509"/>
                  <a:pt x="652401" y="103211"/>
                  <a:pt x="657054" y="98558"/>
                </a:cubicBezTo>
                <a:cubicBezTo>
                  <a:pt x="678178" y="77433"/>
                  <a:pt x="689678" y="89407"/>
                  <a:pt x="722760" y="93083"/>
                </a:cubicBezTo>
                <a:cubicBezTo>
                  <a:pt x="728235" y="96733"/>
                  <a:pt x="733300" y="101091"/>
                  <a:pt x="739186" y="104034"/>
                </a:cubicBezTo>
                <a:cubicBezTo>
                  <a:pt x="761468" y="115175"/>
                  <a:pt x="770547" y="107642"/>
                  <a:pt x="799416" y="104034"/>
                </a:cubicBezTo>
                <a:cubicBezTo>
                  <a:pt x="804891" y="102209"/>
                  <a:pt x="810367" y="96733"/>
                  <a:pt x="815842" y="98558"/>
                </a:cubicBezTo>
                <a:cubicBezTo>
                  <a:pt x="823109" y="100980"/>
                  <a:pt x="839712" y="124396"/>
                  <a:pt x="843219" y="131411"/>
                </a:cubicBezTo>
                <a:cubicBezTo>
                  <a:pt x="845800" y="136573"/>
                  <a:pt x="845089" y="143330"/>
                  <a:pt x="848695" y="147837"/>
                </a:cubicBezTo>
                <a:cubicBezTo>
                  <a:pt x="852806" y="152976"/>
                  <a:pt x="859108" y="156115"/>
                  <a:pt x="865121" y="158788"/>
                </a:cubicBezTo>
                <a:cubicBezTo>
                  <a:pt x="875669" y="163476"/>
                  <a:pt x="897974" y="169739"/>
                  <a:pt x="897974" y="169739"/>
                </a:cubicBezTo>
                <a:cubicBezTo>
                  <a:pt x="915090" y="238209"/>
                  <a:pt x="893214" y="153081"/>
                  <a:pt x="908925" y="208067"/>
                </a:cubicBezTo>
                <a:cubicBezTo>
                  <a:pt x="910992" y="215303"/>
                  <a:pt x="912333" y="222733"/>
                  <a:pt x="914400" y="229969"/>
                </a:cubicBezTo>
                <a:cubicBezTo>
                  <a:pt x="915986" y="235519"/>
                  <a:pt x="916270" y="241888"/>
                  <a:pt x="919876" y="246395"/>
                </a:cubicBezTo>
                <a:cubicBezTo>
                  <a:pt x="927595" y="256044"/>
                  <a:pt x="941907" y="259215"/>
                  <a:pt x="952728" y="262822"/>
                </a:cubicBezTo>
                <a:cubicBezTo>
                  <a:pt x="954553" y="315751"/>
                  <a:pt x="955000" y="368746"/>
                  <a:pt x="958204" y="421610"/>
                </a:cubicBezTo>
                <a:cubicBezTo>
                  <a:pt x="958659" y="429122"/>
                  <a:pt x="962047" y="436166"/>
                  <a:pt x="963679" y="443512"/>
                </a:cubicBezTo>
                <a:cubicBezTo>
                  <a:pt x="965698" y="452597"/>
                  <a:pt x="967136" y="461804"/>
                  <a:pt x="969155" y="470889"/>
                </a:cubicBezTo>
                <a:cubicBezTo>
                  <a:pt x="984620" y="540482"/>
                  <a:pt x="963590" y="437599"/>
                  <a:pt x="980106" y="520168"/>
                </a:cubicBezTo>
                <a:cubicBezTo>
                  <a:pt x="981931" y="543895"/>
                  <a:pt x="984261" y="567589"/>
                  <a:pt x="985581" y="591349"/>
                </a:cubicBezTo>
                <a:cubicBezTo>
                  <a:pt x="992047" y="707731"/>
                  <a:pt x="984016" y="681292"/>
                  <a:pt x="996532" y="750137"/>
                </a:cubicBezTo>
                <a:cubicBezTo>
                  <a:pt x="1000007" y="769250"/>
                  <a:pt x="1007758" y="805718"/>
                  <a:pt x="1012958" y="821318"/>
                </a:cubicBezTo>
                <a:lnTo>
                  <a:pt x="1023909" y="854170"/>
                </a:lnTo>
                <a:lnTo>
                  <a:pt x="1029385" y="870597"/>
                </a:lnTo>
                <a:cubicBezTo>
                  <a:pt x="1032157" y="989820"/>
                  <a:pt x="979635" y="1062759"/>
                  <a:pt x="1051286" y="1122467"/>
                </a:cubicBezTo>
                <a:cubicBezTo>
                  <a:pt x="1056342" y="1126680"/>
                  <a:pt x="1061827" y="1130475"/>
                  <a:pt x="1067713" y="1133418"/>
                </a:cubicBezTo>
                <a:cubicBezTo>
                  <a:pt x="1072875" y="1135999"/>
                  <a:pt x="1078664" y="1137069"/>
                  <a:pt x="1084139" y="1138894"/>
                </a:cubicBezTo>
                <a:cubicBezTo>
                  <a:pt x="1106041" y="1137069"/>
                  <a:pt x="1130187" y="1143247"/>
                  <a:pt x="1149845" y="1133418"/>
                </a:cubicBezTo>
                <a:cubicBezTo>
                  <a:pt x="1160169" y="1128256"/>
                  <a:pt x="1157995" y="1111764"/>
                  <a:pt x="1160795" y="1100566"/>
                </a:cubicBezTo>
                <a:cubicBezTo>
                  <a:pt x="1163856" y="1088324"/>
                  <a:pt x="1171891" y="1053807"/>
                  <a:pt x="1177222" y="1045811"/>
                </a:cubicBezTo>
                <a:lnTo>
                  <a:pt x="1188173" y="1029385"/>
                </a:lnTo>
                <a:cubicBezTo>
                  <a:pt x="1189998" y="1007483"/>
                  <a:pt x="1190922" y="985487"/>
                  <a:pt x="1193648" y="963679"/>
                </a:cubicBezTo>
                <a:cubicBezTo>
                  <a:pt x="1196682" y="939409"/>
                  <a:pt x="1204786" y="935372"/>
                  <a:pt x="1210075" y="908925"/>
                </a:cubicBezTo>
                <a:lnTo>
                  <a:pt x="1215550" y="881548"/>
                </a:lnTo>
                <a:cubicBezTo>
                  <a:pt x="1217375" y="815842"/>
                  <a:pt x="1216342" y="749995"/>
                  <a:pt x="1221025" y="684431"/>
                </a:cubicBezTo>
                <a:cubicBezTo>
                  <a:pt x="1221025" y="684428"/>
                  <a:pt x="1234714" y="643366"/>
                  <a:pt x="1237452" y="635152"/>
                </a:cubicBezTo>
                <a:lnTo>
                  <a:pt x="1242927" y="618726"/>
                </a:lnTo>
                <a:lnTo>
                  <a:pt x="1248403" y="602300"/>
                </a:lnTo>
                <a:cubicBezTo>
                  <a:pt x="1252053" y="607775"/>
                  <a:pt x="1256411" y="612840"/>
                  <a:pt x="1259354" y="618726"/>
                </a:cubicBezTo>
                <a:cubicBezTo>
                  <a:pt x="1282026" y="664070"/>
                  <a:pt x="1244392" y="604495"/>
                  <a:pt x="1275780" y="651579"/>
                </a:cubicBezTo>
                <a:cubicBezTo>
                  <a:pt x="1288336" y="689250"/>
                  <a:pt x="1274348" y="643705"/>
                  <a:pt x="1286731" y="711809"/>
                </a:cubicBezTo>
                <a:cubicBezTo>
                  <a:pt x="1287763" y="717487"/>
                  <a:pt x="1290381" y="722760"/>
                  <a:pt x="1292206" y="728235"/>
                </a:cubicBezTo>
                <a:cubicBezTo>
                  <a:pt x="1295930" y="780367"/>
                  <a:pt x="1297323" y="810061"/>
                  <a:pt x="1303157" y="859646"/>
                </a:cubicBezTo>
                <a:cubicBezTo>
                  <a:pt x="1311110" y="927242"/>
                  <a:pt x="1304680" y="872731"/>
                  <a:pt x="1314108" y="919876"/>
                </a:cubicBezTo>
                <a:cubicBezTo>
                  <a:pt x="1316285" y="930762"/>
                  <a:pt x="1317758" y="941777"/>
                  <a:pt x="1319583" y="952728"/>
                </a:cubicBezTo>
                <a:cubicBezTo>
                  <a:pt x="1321408" y="1009308"/>
                  <a:pt x="1320083" y="1066077"/>
                  <a:pt x="1325059" y="1122467"/>
                </a:cubicBezTo>
                <a:cubicBezTo>
                  <a:pt x="1325637" y="1129022"/>
                  <a:pt x="1330871" y="1134783"/>
                  <a:pt x="1336010" y="1138894"/>
                </a:cubicBezTo>
                <a:cubicBezTo>
                  <a:pt x="1340517" y="1142499"/>
                  <a:pt x="1346961" y="1142544"/>
                  <a:pt x="1352436" y="1144369"/>
                </a:cubicBezTo>
                <a:cubicBezTo>
                  <a:pt x="1396242" y="1173572"/>
                  <a:pt x="1341485" y="1144369"/>
                  <a:pt x="1385289" y="1144369"/>
                </a:cubicBezTo>
                <a:cubicBezTo>
                  <a:pt x="1396832" y="1144369"/>
                  <a:pt x="1418142" y="1155320"/>
                  <a:pt x="1418142" y="1155320"/>
                </a:cubicBezTo>
                <a:cubicBezTo>
                  <a:pt x="1429093" y="1153495"/>
                  <a:pt x="1442639" y="1157156"/>
                  <a:pt x="1450994" y="1149845"/>
                </a:cubicBezTo>
                <a:cubicBezTo>
                  <a:pt x="1459681" y="1142244"/>
                  <a:pt x="1458295" y="1127943"/>
                  <a:pt x="1461945" y="1116992"/>
                </a:cubicBezTo>
                <a:cubicBezTo>
                  <a:pt x="1463770" y="1111517"/>
                  <a:pt x="1466289" y="1106226"/>
                  <a:pt x="1467421" y="1100566"/>
                </a:cubicBezTo>
                <a:cubicBezTo>
                  <a:pt x="1469246" y="1091440"/>
                  <a:pt x="1471580" y="1082401"/>
                  <a:pt x="1472896" y="1073188"/>
                </a:cubicBezTo>
                <a:cubicBezTo>
                  <a:pt x="1475233" y="1056827"/>
                  <a:pt x="1475500" y="1040185"/>
                  <a:pt x="1478372" y="1023909"/>
                </a:cubicBezTo>
                <a:cubicBezTo>
                  <a:pt x="1490659" y="954279"/>
                  <a:pt x="1485684" y="1005603"/>
                  <a:pt x="1500273" y="947253"/>
                </a:cubicBezTo>
                <a:cubicBezTo>
                  <a:pt x="1519236" y="871407"/>
                  <a:pt x="1490386" y="988275"/>
                  <a:pt x="1511224" y="897974"/>
                </a:cubicBezTo>
                <a:cubicBezTo>
                  <a:pt x="1514608" y="883309"/>
                  <a:pt x="1522175" y="854170"/>
                  <a:pt x="1522175" y="854170"/>
                </a:cubicBezTo>
                <a:cubicBezTo>
                  <a:pt x="1524000" y="835919"/>
                  <a:pt x="1525227" y="817597"/>
                  <a:pt x="1527651" y="799416"/>
                </a:cubicBezTo>
                <a:cubicBezTo>
                  <a:pt x="1528881" y="790191"/>
                  <a:pt x="1531509" y="781204"/>
                  <a:pt x="1533126" y="772039"/>
                </a:cubicBezTo>
                <a:cubicBezTo>
                  <a:pt x="1551847" y="665951"/>
                  <a:pt x="1537107" y="741184"/>
                  <a:pt x="1549552" y="678956"/>
                </a:cubicBezTo>
                <a:cubicBezTo>
                  <a:pt x="1553202" y="684431"/>
                  <a:pt x="1557560" y="689496"/>
                  <a:pt x="1560503" y="695382"/>
                </a:cubicBezTo>
                <a:cubicBezTo>
                  <a:pt x="1573611" y="721597"/>
                  <a:pt x="1570564" y="783258"/>
                  <a:pt x="1571454" y="793940"/>
                </a:cubicBezTo>
                <a:cubicBezTo>
                  <a:pt x="1572827" y="810410"/>
                  <a:pt x="1574593" y="826858"/>
                  <a:pt x="1576930" y="843219"/>
                </a:cubicBezTo>
                <a:cubicBezTo>
                  <a:pt x="1586326" y="908988"/>
                  <a:pt x="1579614" y="823476"/>
                  <a:pt x="1587880" y="914400"/>
                </a:cubicBezTo>
                <a:cubicBezTo>
                  <a:pt x="1590199" y="939912"/>
                  <a:pt x="1590178" y="965637"/>
                  <a:pt x="1593356" y="991057"/>
                </a:cubicBezTo>
                <a:cubicBezTo>
                  <a:pt x="1595665" y="1009526"/>
                  <a:pt x="1601999" y="1027342"/>
                  <a:pt x="1604307" y="1045811"/>
                </a:cubicBezTo>
                <a:cubicBezTo>
                  <a:pt x="1606132" y="1060412"/>
                  <a:pt x="1607701" y="1075048"/>
                  <a:pt x="1609782" y="1089615"/>
                </a:cubicBezTo>
                <a:cubicBezTo>
                  <a:pt x="1611352" y="1100605"/>
                  <a:pt x="1610293" y="1112537"/>
                  <a:pt x="1615258" y="1122467"/>
                </a:cubicBezTo>
                <a:cubicBezTo>
                  <a:pt x="1618201" y="1128353"/>
                  <a:pt x="1626209" y="1129768"/>
                  <a:pt x="1631684" y="1133418"/>
                </a:cubicBezTo>
                <a:cubicBezTo>
                  <a:pt x="1722086" y="1118352"/>
                  <a:pt x="1627047" y="1128925"/>
                  <a:pt x="1680963" y="1133418"/>
                </a:cubicBezTo>
                <a:cubicBezTo>
                  <a:pt x="1719202" y="1136605"/>
                  <a:pt x="1757620" y="1137069"/>
                  <a:pt x="1795948" y="1138894"/>
                </a:cubicBezTo>
                <a:cubicBezTo>
                  <a:pt x="1805074" y="1137069"/>
                  <a:pt x="1814082" y="1134505"/>
                  <a:pt x="1823325" y="1133418"/>
                </a:cubicBezTo>
                <a:cubicBezTo>
                  <a:pt x="1845152" y="1130850"/>
                  <a:pt x="1867479" y="1132253"/>
                  <a:pt x="1889030" y="1127943"/>
                </a:cubicBezTo>
                <a:cubicBezTo>
                  <a:pt x="1895483" y="1126652"/>
                  <a:pt x="1899981" y="1120642"/>
                  <a:pt x="1905457" y="1116992"/>
                </a:cubicBezTo>
                <a:cubicBezTo>
                  <a:pt x="1915094" y="1088080"/>
                  <a:pt x="1907730" y="1105369"/>
                  <a:pt x="1932834" y="1067713"/>
                </a:cubicBezTo>
                <a:lnTo>
                  <a:pt x="1943785" y="1051286"/>
                </a:lnTo>
                <a:lnTo>
                  <a:pt x="1954736" y="1034860"/>
                </a:lnTo>
                <a:lnTo>
                  <a:pt x="1971162" y="985581"/>
                </a:lnTo>
                <a:cubicBezTo>
                  <a:pt x="1972987" y="980106"/>
                  <a:pt x="1973436" y="973957"/>
                  <a:pt x="1976637" y="969155"/>
                </a:cubicBezTo>
                <a:cubicBezTo>
                  <a:pt x="1989745" y="949492"/>
                  <a:pt x="1992954" y="947801"/>
                  <a:pt x="1998539" y="919876"/>
                </a:cubicBezTo>
                <a:cubicBezTo>
                  <a:pt x="2015056" y="837299"/>
                  <a:pt x="1994024" y="940192"/>
                  <a:pt x="2009490" y="870597"/>
                </a:cubicBezTo>
                <a:cubicBezTo>
                  <a:pt x="2011509" y="861512"/>
                  <a:pt x="2012517" y="852198"/>
                  <a:pt x="2014966" y="843219"/>
                </a:cubicBezTo>
                <a:cubicBezTo>
                  <a:pt x="2018003" y="832083"/>
                  <a:pt x="2019513" y="819971"/>
                  <a:pt x="2025916" y="810367"/>
                </a:cubicBezTo>
                <a:cubicBezTo>
                  <a:pt x="2040068" y="789138"/>
                  <a:pt x="2034786" y="800183"/>
                  <a:pt x="2042343" y="777514"/>
                </a:cubicBezTo>
                <a:cubicBezTo>
                  <a:pt x="2043171" y="772546"/>
                  <a:pt x="2051112" y="714362"/>
                  <a:pt x="2058769" y="711809"/>
                </a:cubicBezTo>
                <a:lnTo>
                  <a:pt x="2075195" y="706333"/>
                </a:lnTo>
                <a:cubicBezTo>
                  <a:pt x="2087304" y="694225"/>
                  <a:pt x="2094950" y="688726"/>
                  <a:pt x="2102573" y="673481"/>
                </a:cubicBezTo>
                <a:cubicBezTo>
                  <a:pt x="2105154" y="668319"/>
                  <a:pt x="2106021" y="662458"/>
                  <a:pt x="2108048" y="657054"/>
                </a:cubicBezTo>
                <a:cubicBezTo>
                  <a:pt x="2127704" y="604638"/>
                  <a:pt x="2112038" y="650558"/>
                  <a:pt x="2124475" y="613251"/>
                </a:cubicBezTo>
                <a:cubicBezTo>
                  <a:pt x="2126300" y="618726"/>
                  <a:pt x="2124179" y="629677"/>
                  <a:pt x="2129950" y="629677"/>
                </a:cubicBezTo>
                <a:cubicBezTo>
                  <a:pt x="2136531" y="629677"/>
                  <a:pt x="2138228" y="619264"/>
                  <a:pt x="2140901" y="613251"/>
                </a:cubicBezTo>
                <a:cubicBezTo>
                  <a:pt x="2145589" y="602703"/>
                  <a:pt x="2148202" y="591349"/>
                  <a:pt x="2151852" y="580398"/>
                </a:cubicBezTo>
                <a:lnTo>
                  <a:pt x="2168278" y="531119"/>
                </a:lnTo>
                <a:cubicBezTo>
                  <a:pt x="2170103" y="525643"/>
                  <a:pt x="2170552" y="519495"/>
                  <a:pt x="2173754" y="514692"/>
                </a:cubicBezTo>
                <a:cubicBezTo>
                  <a:pt x="2177404" y="509217"/>
                  <a:pt x="2181761" y="504152"/>
                  <a:pt x="2184704" y="498266"/>
                </a:cubicBezTo>
                <a:cubicBezTo>
                  <a:pt x="2187285" y="493104"/>
                  <a:pt x="2185378" y="485041"/>
                  <a:pt x="2190180" y="481840"/>
                </a:cubicBezTo>
                <a:cubicBezTo>
                  <a:pt x="2197923" y="476678"/>
                  <a:pt x="2208431" y="478189"/>
                  <a:pt x="2217557" y="476364"/>
                </a:cubicBezTo>
                <a:cubicBezTo>
                  <a:pt x="2217666" y="476037"/>
                  <a:pt x="2228324" y="439267"/>
                  <a:pt x="2233983" y="443512"/>
                </a:cubicBezTo>
                <a:cubicBezTo>
                  <a:pt x="2243217" y="450438"/>
                  <a:pt x="2238531" y="466760"/>
                  <a:pt x="2244934" y="476364"/>
                </a:cubicBezTo>
                <a:cubicBezTo>
                  <a:pt x="2248584" y="481840"/>
                  <a:pt x="2252942" y="486905"/>
                  <a:pt x="2255885" y="492791"/>
                </a:cubicBezTo>
                <a:cubicBezTo>
                  <a:pt x="2258466" y="497953"/>
                  <a:pt x="2257280" y="505136"/>
                  <a:pt x="2261361" y="509217"/>
                </a:cubicBezTo>
                <a:cubicBezTo>
                  <a:pt x="2265442" y="513298"/>
                  <a:pt x="2272312" y="512867"/>
                  <a:pt x="2277787" y="514692"/>
                </a:cubicBezTo>
                <a:cubicBezTo>
                  <a:pt x="2282796" y="507178"/>
                  <a:pt x="2296131" y="484851"/>
                  <a:pt x="2305164" y="481840"/>
                </a:cubicBezTo>
                <a:lnTo>
                  <a:pt x="2321591" y="487315"/>
                </a:lnTo>
                <a:cubicBezTo>
                  <a:pt x="2327066" y="490965"/>
                  <a:pt x="2333906" y="493127"/>
                  <a:pt x="2338017" y="498266"/>
                </a:cubicBezTo>
                <a:cubicBezTo>
                  <a:pt x="2342567" y="503954"/>
                  <a:pt x="2348597" y="540586"/>
                  <a:pt x="2348968" y="542070"/>
                </a:cubicBezTo>
                <a:cubicBezTo>
                  <a:pt x="2353502" y="560206"/>
                  <a:pt x="2354687" y="558862"/>
                  <a:pt x="2365394" y="574922"/>
                </a:cubicBezTo>
                <a:cubicBezTo>
                  <a:pt x="2372695" y="573097"/>
                  <a:pt x="2380309" y="566652"/>
                  <a:pt x="2387296" y="569447"/>
                </a:cubicBezTo>
                <a:cubicBezTo>
                  <a:pt x="2392655" y="571590"/>
                  <a:pt x="2390191" y="580711"/>
                  <a:pt x="2392772" y="585873"/>
                </a:cubicBezTo>
                <a:cubicBezTo>
                  <a:pt x="2395715" y="591759"/>
                  <a:pt x="2399069" y="597647"/>
                  <a:pt x="2403722" y="602300"/>
                </a:cubicBezTo>
                <a:cubicBezTo>
                  <a:pt x="2414336" y="612914"/>
                  <a:pt x="2423216" y="614273"/>
                  <a:pt x="2436575" y="618726"/>
                </a:cubicBezTo>
                <a:cubicBezTo>
                  <a:pt x="2444999" y="615918"/>
                  <a:pt x="2461004" y="606933"/>
                  <a:pt x="2469428" y="618726"/>
                </a:cubicBezTo>
                <a:cubicBezTo>
                  <a:pt x="2476138" y="628119"/>
                  <a:pt x="2476729" y="640628"/>
                  <a:pt x="2480379" y="651579"/>
                </a:cubicBezTo>
                <a:lnTo>
                  <a:pt x="2491330" y="684431"/>
                </a:lnTo>
                <a:cubicBezTo>
                  <a:pt x="2495236" y="696150"/>
                  <a:pt x="2497764" y="708541"/>
                  <a:pt x="2507756" y="717284"/>
                </a:cubicBezTo>
                <a:cubicBezTo>
                  <a:pt x="2530929" y="737560"/>
                  <a:pt x="2534473" y="737141"/>
                  <a:pt x="2557035" y="744661"/>
                </a:cubicBezTo>
                <a:cubicBezTo>
                  <a:pt x="2562510" y="748311"/>
                  <a:pt x="2569973" y="750032"/>
                  <a:pt x="2573461" y="755612"/>
                </a:cubicBezTo>
                <a:cubicBezTo>
                  <a:pt x="2580308" y="766567"/>
                  <a:pt x="2585839" y="796197"/>
                  <a:pt x="2589888" y="810367"/>
                </a:cubicBezTo>
                <a:cubicBezTo>
                  <a:pt x="2591474" y="815916"/>
                  <a:pt x="2593777" y="821244"/>
                  <a:pt x="2595363" y="826793"/>
                </a:cubicBezTo>
                <a:cubicBezTo>
                  <a:pt x="2595799" y="828320"/>
                  <a:pt x="2603398" y="861476"/>
                  <a:pt x="2606314" y="865121"/>
                </a:cubicBezTo>
                <a:cubicBezTo>
                  <a:pt x="2610425" y="870260"/>
                  <a:pt x="2617265" y="872422"/>
                  <a:pt x="2622740" y="876072"/>
                </a:cubicBezTo>
                <a:lnTo>
                  <a:pt x="2644642" y="941778"/>
                </a:lnTo>
                <a:cubicBezTo>
                  <a:pt x="2644644" y="941785"/>
                  <a:pt x="2655592" y="974622"/>
                  <a:pt x="2655593" y="974630"/>
                </a:cubicBezTo>
                <a:cubicBezTo>
                  <a:pt x="2657418" y="985581"/>
                  <a:pt x="2658892" y="996597"/>
                  <a:pt x="2661069" y="1007483"/>
                </a:cubicBezTo>
                <a:cubicBezTo>
                  <a:pt x="2666775" y="1036011"/>
                  <a:pt x="2665061" y="1021459"/>
                  <a:pt x="2672019" y="1045811"/>
                </a:cubicBezTo>
                <a:cubicBezTo>
                  <a:pt x="2685770" y="1093937"/>
                  <a:pt x="2669843" y="1044756"/>
                  <a:pt x="2682970" y="1084139"/>
                </a:cubicBezTo>
                <a:cubicBezTo>
                  <a:pt x="2684795" y="1098740"/>
                  <a:pt x="2685814" y="1113465"/>
                  <a:pt x="2688446" y="1127943"/>
                </a:cubicBezTo>
                <a:cubicBezTo>
                  <a:pt x="2694498" y="1161230"/>
                  <a:pt x="2693921" y="1133813"/>
                  <a:pt x="2693921" y="1149845"/>
                </a:cubicBezTo>
              </a:path>
            </a:pathLst>
          </a:custGeom>
          <a:solidFill>
            <a:srgbClr val="E37C2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1BB9C0C-7E4D-4D21-99AE-232C56160127}"/>
              </a:ext>
            </a:extLst>
          </p:cNvPr>
          <p:cNvSpPr/>
          <p:nvPr/>
        </p:nvSpPr>
        <p:spPr>
          <a:xfrm>
            <a:off x="4902208" y="5276104"/>
            <a:ext cx="1025855" cy="1166382"/>
          </a:xfrm>
          <a:custGeom>
            <a:avLst/>
            <a:gdLst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898769 h 1649046"/>
              <a:gd name="connsiteX46" fmla="*/ 687754 w 1312985"/>
              <a:gd name="connsiteY46" fmla="*/ 1617784 h 1649046"/>
              <a:gd name="connsiteX47" fmla="*/ 734647 w 1312985"/>
              <a:gd name="connsiteY47" fmla="*/ 1633415 h 1649046"/>
              <a:gd name="connsiteX48" fmla="*/ 758093 w 1312985"/>
              <a:gd name="connsiteY48" fmla="*/ 1641231 h 1649046"/>
              <a:gd name="connsiteX49" fmla="*/ 820616 w 1312985"/>
              <a:gd name="connsiteY49" fmla="*/ 1617784 h 1649046"/>
              <a:gd name="connsiteX50" fmla="*/ 828431 w 1312985"/>
              <a:gd name="connsiteY50" fmla="*/ 1586523 h 1649046"/>
              <a:gd name="connsiteX51" fmla="*/ 867508 w 1312985"/>
              <a:gd name="connsiteY51" fmla="*/ 1547446 h 1649046"/>
              <a:gd name="connsiteX52" fmla="*/ 883139 w 1312985"/>
              <a:gd name="connsiteY52" fmla="*/ 1500554 h 1649046"/>
              <a:gd name="connsiteX53" fmla="*/ 898770 w 1312985"/>
              <a:gd name="connsiteY53" fmla="*/ 1430215 h 1649046"/>
              <a:gd name="connsiteX54" fmla="*/ 922216 w 1312985"/>
              <a:gd name="connsiteY54" fmla="*/ 1383323 h 1649046"/>
              <a:gd name="connsiteX55" fmla="*/ 930031 w 1312985"/>
              <a:gd name="connsiteY55" fmla="*/ 1336431 h 1649046"/>
              <a:gd name="connsiteX56" fmla="*/ 953477 w 1312985"/>
              <a:gd name="connsiteY56" fmla="*/ 1320800 h 1649046"/>
              <a:gd name="connsiteX57" fmla="*/ 961293 w 1312985"/>
              <a:gd name="connsiteY57" fmla="*/ 1273908 h 1649046"/>
              <a:gd name="connsiteX58" fmla="*/ 976923 w 1312985"/>
              <a:gd name="connsiteY58" fmla="*/ 1430215 h 1649046"/>
              <a:gd name="connsiteX59" fmla="*/ 984739 w 1312985"/>
              <a:gd name="connsiteY59" fmla="*/ 1461477 h 1649046"/>
              <a:gd name="connsiteX60" fmla="*/ 1000370 w 1312985"/>
              <a:gd name="connsiteY60" fmla="*/ 1508369 h 1649046"/>
              <a:gd name="connsiteX61" fmla="*/ 1023816 w 1312985"/>
              <a:gd name="connsiteY61" fmla="*/ 1602154 h 1649046"/>
              <a:gd name="connsiteX62" fmla="*/ 1039447 w 1312985"/>
              <a:gd name="connsiteY62" fmla="*/ 1625600 h 1649046"/>
              <a:gd name="connsiteX63" fmla="*/ 1086339 w 1312985"/>
              <a:gd name="connsiteY63" fmla="*/ 1649046 h 1649046"/>
              <a:gd name="connsiteX64" fmla="*/ 1133231 w 1312985"/>
              <a:gd name="connsiteY64" fmla="*/ 1625600 h 1649046"/>
              <a:gd name="connsiteX65" fmla="*/ 1148862 w 1312985"/>
              <a:gd name="connsiteY65" fmla="*/ 1602154 h 1649046"/>
              <a:gd name="connsiteX66" fmla="*/ 1156677 w 1312985"/>
              <a:gd name="connsiteY66" fmla="*/ 1578708 h 1649046"/>
              <a:gd name="connsiteX67" fmla="*/ 1172308 w 1312985"/>
              <a:gd name="connsiteY67" fmla="*/ 1555261 h 1649046"/>
              <a:gd name="connsiteX68" fmla="*/ 1187939 w 1312985"/>
              <a:gd name="connsiteY68" fmla="*/ 1508369 h 1649046"/>
              <a:gd name="connsiteX69" fmla="*/ 1195754 w 1312985"/>
              <a:gd name="connsiteY69" fmla="*/ 1484923 h 1649046"/>
              <a:gd name="connsiteX70" fmla="*/ 1234831 w 1312985"/>
              <a:gd name="connsiteY70" fmla="*/ 1547446 h 1649046"/>
              <a:gd name="connsiteX71" fmla="*/ 1258277 w 1312985"/>
              <a:gd name="connsiteY71" fmla="*/ 1594338 h 1649046"/>
              <a:gd name="connsiteX72" fmla="*/ 1281723 w 1312985"/>
              <a:gd name="connsiteY72" fmla="*/ 1602154 h 1649046"/>
              <a:gd name="connsiteX73" fmla="*/ 1312985 w 1312985"/>
              <a:gd name="connsiteY73" fmla="*/ 1625600 h 1649046"/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1617784 h 1649046"/>
              <a:gd name="connsiteX46" fmla="*/ 734647 w 1312985"/>
              <a:gd name="connsiteY46" fmla="*/ 1633415 h 1649046"/>
              <a:gd name="connsiteX47" fmla="*/ 758093 w 1312985"/>
              <a:gd name="connsiteY47" fmla="*/ 1641231 h 1649046"/>
              <a:gd name="connsiteX48" fmla="*/ 820616 w 1312985"/>
              <a:gd name="connsiteY48" fmla="*/ 1617784 h 1649046"/>
              <a:gd name="connsiteX49" fmla="*/ 828431 w 1312985"/>
              <a:gd name="connsiteY49" fmla="*/ 1586523 h 1649046"/>
              <a:gd name="connsiteX50" fmla="*/ 867508 w 1312985"/>
              <a:gd name="connsiteY50" fmla="*/ 1547446 h 1649046"/>
              <a:gd name="connsiteX51" fmla="*/ 883139 w 1312985"/>
              <a:gd name="connsiteY51" fmla="*/ 1500554 h 1649046"/>
              <a:gd name="connsiteX52" fmla="*/ 898770 w 1312985"/>
              <a:gd name="connsiteY52" fmla="*/ 1430215 h 1649046"/>
              <a:gd name="connsiteX53" fmla="*/ 922216 w 1312985"/>
              <a:gd name="connsiteY53" fmla="*/ 1383323 h 1649046"/>
              <a:gd name="connsiteX54" fmla="*/ 930031 w 1312985"/>
              <a:gd name="connsiteY54" fmla="*/ 1336431 h 1649046"/>
              <a:gd name="connsiteX55" fmla="*/ 953477 w 1312985"/>
              <a:gd name="connsiteY55" fmla="*/ 1320800 h 1649046"/>
              <a:gd name="connsiteX56" fmla="*/ 961293 w 1312985"/>
              <a:gd name="connsiteY56" fmla="*/ 1273908 h 1649046"/>
              <a:gd name="connsiteX57" fmla="*/ 976923 w 1312985"/>
              <a:gd name="connsiteY57" fmla="*/ 1430215 h 1649046"/>
              <a:gd name="connsiteX58" fmla="*/ 984739 w 1312985"/>
              <a:gd name="connsiteY58" fmla="*/ 1461477 h 1649046"/>
              <a:gd name="connsiteX59" fmla="*/ 1000370 w 1312985"/>
              <a:gd name="connsiteY59" fmla="*/ 1508369 h 1649046"/>
              <a:gd name="connsiteX60" fmla="*/ 1023816 w 1312985"/>
              <a:gd name="connsiteY60" fmla="*/ 1602154 h 1649046"/>
              <a:gd name="connsiteX61" fmla="*/ 1039447 w 1312985"/>
              <a:gd name="connsiteY61" fmla="*/ 1625600 h 1649046"/>
              <a:gd name="connsiteX62" fmla="*/ 1086339 w 1312985"/>
              <a:gd name="connsiteY62" fmla="*/ 1649046 h 1649046"/>
              <a:gd name="connsiteX63" fmla="*/ 1133231 w 1312985"/>
              <a:gd name="connsiteY63" fmla="*/ 1625600 h 1649046"/>
              <a:gd name="connsiteX64" fmla="*/ 1148862 w 1312985"/>
              <a:gd name="connsiteY64" fmla="*/ 1602154 h 1649046"/>
              <a:gd name="connsiteX65" fmla="*/ 1156677 w 1312985"/>
              <a:gd name="connsiteY65" fmla="*/ 1578708 h 1649046"/>
              <a:gd name="connsiteX66" fmla="*/ 1172308 w 1312985"/>
              <a:gd name="connsiteY66" fmla="*/ 1555261 h 1649046"/>
              <a:gd name="connsiteX67" fmla="*/ 1187939 w 1312985"/>
              <a:gd name="connsiteY67" fmla="*/ 1508369 h 1649046"/>
              <a:gd name="connsiteX68" fmla="*/ 1195754 w 1312985"/>
              <a:gd name="connsiteY68" fmla="*/ 1484923 h 1649046"/>
              <a:gd name="connsiteX69" fmla="*/ 1234831 w 1312985"/>
              <a:gd name="connsiteY69" fmla="*/ 1547446 h 1649046"/>
              <a:gd name="connsiteX70" fmla="*/ 1258277 w 1312985"/>
              <a:gd name="connsiteY70" fmla="*/ 1594338 h 1649046"/>
              <a:gd name="connsiteX71" fmla="*/ 1281723 w 1312985"/>
              <a:gd name="connsiteY71" fmla="*/ 1602154 h 1649046"/>
              <a:gd name="connsiteX72" fmla="*/ 1312985 w 1312985"/>
              <a:gd name="connsiteY72" fmla="*/ 1625600 h 1649046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54893 w 1312985"/>
              <a:gd name="connsiteY35" fmla="*/ 179754 h 1689130"/>
              <a:gd name="connsiteX36" fmla="*/ 562708 w 1312985"/>
              <a:gd name="connsiteY36" fmla="*/ 218831 h 1689130"/>
              <a:gd name="connsiteX37" fmla="*/ 578339 w 1312985"/>
              <a:gd name="connsiteY37" fmla="*/ 265723 h 1689130"/>
              <a:gd name="connsiteX38" fmla="*/ 586154 w 1312985"/>
              <a:gd name="connsiteY38" fmla="*/ 289169 h 1689130"/>
              <a:gd name="connsiteX39" fmla="*/ 593970 w 1312985"/>
              <a:gd name="connsiteY39" fmla="*/ 312615 h 1689130"/>
              <a:gd name="connsiteX40" fmla="*/ 617416 w 1312985"/>
              <a:gd name="connsiteY40" fmla="*/ 328246 h 1689130"/>
              <a:gd name="connsiteX41" fmla="*/ 648677 w 1312985"/>
              <a:gd name="connsiteY41" fmla="*/ 398584 h 1689130"/>
              <a:gd name="connsiteX42" fmla="*/ 656493 w 1312985"/>
              <a:gd name="connsiteY42" fmla="*/ 422031 h 1689130"/>
              <a:gd name="connsiteX43" fmla="*/ 664308 w 1312985"/>
              <a:gd name="connsiteY43" fmla="*/ 711200 h 1689130"/>
              <a:gd name="connsiteX44" fmla="*/ 687754 w 1312985"/>
              <a:gd name="connsiteY44" fmla="*/ 1617784 h 1689130"/>
              <a:gd name="connsiteX45" fmla="*/ 734647 w 1312985"/>
              <a:gd name="connsiteY45" fmla="*/ 1633415 h 1689130"/>
              <a:gd name="connsiteX46" fmla="*/ 758093 w 1312985"/>
              <a:gd name="connsiteY46" fmla="*/ 1641231 h 1689130"/>
              <a:gd name="connsiteX47" fmla="*/ 820616 w 1312985"/>
              <a:gd name="connsiteY47" fmla="*/ 1617784 h 1689130"/>
              <a:gd name="connsiteX48" fmla="*/ 828431 w 1312985"/>
              <a:gd name="connsiteY48" fmla="*/ 1586523 h 1689130"/>
              <a:gd name="connsiteX49" fmla="*/ 867508 w 1312985"/>
              <a:gd name="connsiteY49" fmla="*/ 1547446 h 1689130"/>
              <a:gd name="connsiteX50" fmla="*/ 883139 w 1312985"/>
              <a:gd name="connsiteY50" fmla="*/ 1500554 h 1689130"/>
              <a:gd name="connsiteX51" fmla="*/ 898770 w 1312985"/>
              <a:gd name="connsiteY51" fmla="*/ 1430215 h 1689130"/>
              <a:gd name="connsiteX52" fmla="*/ 922216 w 1312985"/>
              <a:gd name="connsiteY52" fmla="*/ 1383323 h 1689130"/>
              <a:gd name="connsiteX53" fmla="*/ 930031 w 1312985"/>
              <a:gd name="connsiteY53" fmla="*/ 1336431 h 1689130"/>
              <a:gd name="connsiteX54" fmla="*/ 953477 w 1312985"/>
              <a:gd name="connsiteY54" fmla="*/ 1320800 h 1689130"/>
              <a:gd name="connsiteX55" fmla="*/ 961293 w 1312985"/>
              <a:gd name="connsiteY55" fmla="*/ 1273908 h 1689130"/>
              <a:gd name="connsiteX56" fmla="*/ 976923 w 1312985"/>
              <a:gd name="connsiteY56" fmla="*/ 1430215 h 1689130"/>
              <a:gd name="connsiteX57" fmla="*/ 984739 w 1312985"/>
              <a:gd name="connsiteY57" fmla="*/ 1461477 h 1689130"/>
              <a:gd name="connsiteX58" fmla="*/ 1000370 w 1312985"/>
              <a:gd name="connsiteY58" fmla="*/ 1508369 h 1689130"/>
              <a:gd name="connsiteX59" fmla="*/ 1023816 w 1312985"/>
              <a:gd name="connsiteY59" fmla="*/ 1602154 h 1689130"/>
              <a:gd name="connsiteX60" fmla="*/ 1039447 w 1312985"/>
              <a:gd name="connsiteY60" fmla="*/ 1625600 h 1689130"/>
              <a:gd name="connsiteX61" fmla="*/ 1086339 w 1312985"/>
              <a:gd name="connsiteY61" fmla="*/ 1649046 h 1689130"/>
              <a:gd name="connsiteX62" fmla="*/ 1133231 w 1312985"/>
              <a:gd name="connsiteY62" fmla="*/ 1625600 h 1689130"/>
              <a:gd name="connsiteX63" fmla="*/ 1148862 w 1312985"/>
              <a:gd name="connsiteY63" fmla="*/ 1602154 h 1689130"/>
              <a:gd name="connsiteX64" fmla="*/ 1156677 w 1312985"/>
              <a:gd name="connsiteY64" fmla="*/ 1578708 h 1689130"/>
              <a:gd name="connsiteX65" fmla="*/ 1172308 w 1312985"/>
              <a:gd name="connsiteY65" fmla="*/ 1555261 h 1689130"/>
              <a:gd name="connsiteX66" fmla="*/ 1187939 w 1312985"/>
              <a:gd name="connsiteY66" fmla="*/ 1508369 h 1689130"/>
              <a:gd name="connsiteX67" fmla="*/ 1195754 w 1312985"/>
              <a:gd name="connsiteY67" fmla="*/ 1484923 h 1689130"/>
              <a:gd name="connsiteX68" fmla="*/ 1234831 w 1312985"/>
              <a:gd name="connsiteY68" fmla="*/ 1547446 h 1689130"/>
              <a:gd name="connsiteX69" fmla="*/ 1258277 w 1312985"/>
              <a:gd name="connsiteY69" fmla="*/ 1594338 h 1689130"/>
              <a:gd name="connsiteX70" fmla="*/ 1281723 w 1312985"/>
              <a:gd name="connsiteY70" fmla="*/ 1602154 h 1689130"/>
              <a:gd name="connsiteX71" fmla="*/ 1312985 w 1312985"/>
              <a:gd name="connsiteY71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62708 w 1312985"/>
              <a:gd name="connsiteY35" fmla="*/ 218831 h 1689130"/>
              <a:gd name="connsiteX36" fmla="*/ 578339 w 1312985"/>
              <a:gd name="connsiteY36" fmla="*/ 265723 h 1689130"/>
              <a:gd name="connsiteX37" fmla="*/ 586154 w 1312985"/>
              <a:gd name="connsiteY37" fmla="*/ 289169 h 1689130"/>
              <a:gd name="connsiteX38" fmla="*/ 593970 w 1312985"/>
              <a:gd name="connsiteY38" fmla="*/ 312615 h 1689130"/>
              <a:gd name="connsiteX39" fmla="*/ 617416 w 1312985"/>
              <a:gd name="connsiteY39" fmla="*/ 328246 h 1689130"/>
              <a:gd name="connsiteX40" fmla="*/ 648677 w 1312985"/>
              <a:gd name="connsiteY40" fmla="*/ 398584 h 1689130"/>
              <a:gd name="connsiteX41" fmla="*/ 656493 w 1312985"/>
              <a:gd name="connsiteY41" fmla="*/ 422031 h 1689130"/>
              <a:gd name="connsiteX42" fmla="*/ 664308 w 1312985"/>
              <a:gd name="connsiteY42" fmla="*/ 711200 h 1689130"/>
              <a:gd name="connsiteX43" fmla="*/ 687754 w 1312985"/>
              <a:gd name="connsiteY43" fmla="*/ 1617784 h 1689130"/>
              <a:gd name="connsiteX44" fmla="*/ 734647 w 1312985"/>
              <a:gd name="connsiteY44" fmla="*/ 1633415 h 1689130"/>
              <a:gd name="connsiteX45" fmla="*/ 758093 w 1312985"/>
              <a:gd name="connsiteY45" fmla="*/ 1641231 h 1689130"/>
              <a:gd name="connsiteX46" fmla="*/ 820616 w 1312985"/>
              <a:gd name="connsiteY46" fmla="*/ 1617784 h 1689130"/>
              <a:gd name="connsiteX47" fmla="*/ 828431 w 1312985"/>
              <a:gd name="connsiteY47" fmla="*/ 1586523 h 1689130"/>
              <a:gd name="connsiteX48" fmla="*/ 867508 w 1312985"/>
              <a:gd name="connsiteY48" fmla="*/ 1547446 h 1689130"/>
              <a:gd name="connsiteX49" fmla="*/ 883139 w 1312985"/>
              <a:gd name="connsiteY49" fmla="*/ 1500554 h 1689130"/>
              <a:gd name="connsiteX50" fmla="*/ 898770 w 1312985"/>
              <a:gd name="connsiteY50" fmla="*/ 1430215 h 1689130"/>
              <a:gd name="connsiteX51" fmla="*/ 922216 w 1312985"/>
              <a:gd name="connsiteY51" fmla="*/ 1383323 h 1689130"/>
              <a:gd name="connsiteX52" fmla="*/ 930031 w 1312985"/>
              <a:gd name="connsiteY52" fmla="*/ 1336431 h 1689130"/>
              <a:gd name="connsiteX53" fmla="*/ 953477 w 1312985"/>
              <a:gd name="connsiteY53" fmla="*/ 1320800 h 1689130"/>
              <a:gd name="connsiteX54" fmla="*/ 961293 w 1312985"/>
              <a:gd name="connsiteY54" fmla="*/ 1273908 h 1689130"/>
              <a:gd name="connsiteX55" fmla="*/ 976923 w 1312985"/>
              <a:gd name="connsiteY55" fmla="*/ 1430215 h 1689130"/>
              <a:gd name="connsiteX56" fmla="*/ 984739 w 1312985"/>
              <a:gd name="connsiteY56" fmla="*/ 1461477 h 1689130"/>
              <a:gd name="connsiteX57" fmla="*/ 1000370 w 1312985"/>
              <a:gd name="connsiteY57" fmla="*/ 1508369 h 1689130"/>
              <a:gd name="connsiteX58" fmla="*/ 1023816 w 1312985"/>
              <a:gd name="connsiteY58" fmla="*/ 1602154 h 1689130"/>
              <a:gd name="connsiteX59" fmla="*/ 1039447 w 1312985"/>
              <a:gd name="connsiteY59" fmla="*/ 1625600 h 1689130"/>
              <a:gd name="connsiteX60" fmla="*/ 1086339 w 1312985"/>
              <a:gd name="connsiteY60" fmla="*/ 1649046 h 1689130"/>
              <a:gd name="connsiteX61" fmla="*/ 1133231 w 1312985"/>
              <a:gd name="connsiteY61" fmla="*/ 1625600 h 1689130"/>
              <a:gd name="connsiteX62" fmla="*/ 1148862 w 1312985"/>
              <a:gd name="connsiteY62" fmla="*/ 1602154 h 1689130"/>
              <a:gd name="connsiteX63" fmla="*/ 1156677 w 1312985"/>
              <a:gd name="connsiteY63" fmla="*/ 1578708 h 1689130"/>
              <a:gd name="connsiteX64" fmla="*/ 1172308 w 1312985"/>
              <a:gd name="connsiteY64" fmla="*/ 1555261 h 1689130"/>
              <a:gd name="connsiteX65" fmla="*/ 1187939 w 1312985"/>
              <a:gd name="connsiteY65" fmla="*/ 1508369 h 1689130"/>
              <a:gd name="connsiteX66" fmla="*/ 1195754 w 1312985"/>
              <a:gd name="connsiteY66" fmla="*/ 1484923 h 1689130"/>
              <a:gd name="connsiteX67" fmla="*/ 1234831 w 1312985"/>
              <a:gd name="connsiteY67" fmla="*/ 1547446 h 1689130"/>
              <a:gd name="connsiteX68" fmla="*/ 1258277 w 1312985"/>
              <a:gd name="connsiteY68" fmla="*/ 1594338 h 1689130"/>
              <a:gd name="connsiteX69" fmla="*/ 1281723 w 1312985"/>
              <a:gd name="connsiteY69" fmla="*/ 1602154 h 1689130"/>
              <a:gd name="connsiteX70" fmla="*/ 1312985 w 1312985"/>
              <a:gd name="connsiteY70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68923 w 1312985"/>
              <a:gd name="connsiteY28" fmla="*/ 468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8037 w 1312985"/>
              <a:gd name="connsiteY28" fmla="*/ 976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66989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377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33475 w 1312985"/>
              <a:gd name="connsiteY26" fmla="*/ 2361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55499"/>
              <a:gd name="connsiteX1" fmla="*/ 39077 w 1312985"/>
              <a:gd name="connsiteY1" fmla="*/ 1590989 h 1755499"/>
              <a:gd name="connsiteX2" fmla="*/ 54708 w 1312985"/>
              <a:gd name="connsiteY2" fmla="*/ 1544097 h 1755499"/>
              <a:gd name="connsiteX3" fmla="*/ 62523 w 1312985"/>
              <a:gd name="connsiteY3" fmla="*/ 1481574 h 1755499"/>
              <a:gd name="connsiteX4" fmla="*/ 85970 w 1312985"/>
              <a:gd name="connsiteY4" fmla="*/ 1505020 h 1755499"/>
              <a:gd name="connsiteX5" fmla="*/ 93785 w 1312985"/>
              <a:gd name="connsiteY5" fmla="*/ 1481574 h 1755499"/>
              <a:gd name="connsiteX6" fmla="*/ 117231 w 1312985"/>
              <a:gd name="connsiteY6" fmla="*/ 1372158 h 1755499"/>
              <a:gd name="connsiteX7" fmla="*/ 132862 w 1312985"/>
              <a:gd name="connsiteY7" fmla="*/ 1325266 h 1755499"/>
              <a:gd name="connsiteX8" fmla="*/ 156308 w 1312985"/>
              <a:gd name="connsiteY8" fmla="*/ 1254927 h 1755499"/>
              <a:gd name="connsiteX9" fmla="*/ 179754 w 1312985"/>
              <a:gd name="connsiteY9" fmla="*/ 1247112 h 1755499"/>
              <a:gd name="connsiteX10" fmla="*/ 187570 w 1312985"/>
              <a:gd name="connsiteY10" fmla="*/ 1208035 h 1755499"/>
              <a:gd name="connsiteX11" fmla="*/ 195385 w 1312985"/>
              <a:gd name="connsiteY11" fmla="*/ 1184589 h 1755499"/>
              <a:gd name="connsiteX12" fmla="*/ 203200 w 1312985"/>
              <a:gd name="connsiteY12" fmla="*/ 1137697 h 1755499"/>
              <a:gd name="connsiteX13" fmla="*/ 234462 w 1312985"/>
              <a:gd name="connsiteY13" fmla="*/ 1059543 h 1755499"/>
              <a:gd name="connsiteX14" fmla="*/ 242277 w 1312985"/>
              <a:gd name="connsiteY14" fmla="*/ 1028281 h 1755499"/>
              <a:gd name="connsiteX15" fmla="*/ 250093 w 1312985"/>
              <a:gd name="connsiteY15" fmla="*/ 1051727 h 1755499"/>
              <a:gd name="connsiteX16" fmla="*/ 265723 w 1312985"/>
              <a:gd name="connsiteY16" fmla="*/ 918866 h 1755499"/>
              <a:gd name="connsiteX17" fmla="*/ 281354 w 1312985"/>
              <a:gd name="connsiteY17" fmla="*/ 871974 h 1755499"/>
              <a:gd name="connsiteX18" fmla="*/ 289170 w 1312985"/>
              <a:gd name="connsiteY18" fmla="*/ 746927 h 1755499"/>
              <a:gd name="connsiteX19" fmla="*/ 296985 w 1312985"/>
              <a:gd name="connsiteY19" fmla="*/ 723481 h 1755499"/>
              <a:gd name="connsiteX20" fmla="*/ 304800 w 1312985"/>
              <a:gd name="connsiteY20" fmla="*/ 598435 h 1755499"/>
              <a:gd name="connsiteX21" fmla="*/ 328247 w 1312985"/>
              <a:gd name="connsiteY21" fmla="*/ 418681 h 1755499"/>
              <a:gd name="connsiteX22" fmla="*/ 343877 w 1312985"/>
              <a:gd name="connsiteY22" fmla="*/ 371789 h 1755499"/>
              <a:gd name="connsiteX23" fmla="*/ 351693 w 1312985"/>
              <a:gd name="connsiteY23" fmla="*/ 348343 h 1755499"/>
              <a:gd name="connsiteX24" fmla="*/ 367323 w 1312985"/>
              <a:gd name="connsiteY24" fmla="*/ 293635 h 1755499"/>
              <a:gd name="connsiteX25" fmla="*/ 379884 w 1312985"/>
              <a:gd name="connsiteY25" fmla="*/ 148213 h 1755499"/>
              <a:gd name="connsiteX26" fmla="*/ 433475 w 1312985"/>
              <a:gd name="connsiteY26" fmla="*/ 236137 h 1755499"/>
              <a:gd name="connsiteX27" fmla="*/ 445477 w 1312985"/>
              <a:gd name="connsiteY27" fmla="*/ 176404 h 1755499"/>
              <a:gd name="connsiteX28" fmla="*/ 458037 w 1312985"/>
              <a:gd name="connsiteY28" fmla="*/ 141235 h 1755499"/>
              <a:gd name="connsiteX29" fmla="*/ 476739 w 1312985"/>
              <a:gd name="connsiteY29" fmla="*/ 99646 h 1755499"/>
              <a:gd name="connsiteX30" fmla="*/ 488742 w 1312985"/>
              <a:gd name="connsiteY30" fmla="*/ 0 h 1755499"/>
              <a:gd name="connsiteX31" fmla="*/ 508000 w 1312985"/>
              <a:gd name="connsiteY31" fmla="*/ 66989 h 1755499"/>
              <a:gd name="connsiteX32" fmla="*/ 523631 w 1312985"/>
              <a:gd name="connsiteY32" fmla="*/ 199851 h 1755499"/>
              <a:gd name="connsiteX33" fmla="*/ 539262 w 1312985"/>
              <a:gd name="connsiteY33" fmla="*/ 199851 h 1755499"/>
              <a:gd name="connsiteX34" fmla="*/ 562708 w 1312985"/>
              <a:gd name="connsiteY34" fmla="*/ 262374 h 1755499"/>
              <a:gd name="connsiteX35" fmla="*/ 578339 w 1312985"/>
              <a:gd name="connsiteY35" fmla="*/ 309266 h 1755499"/>
              <a:gd name="connsiteX36" fmla="*/ 586154 w 1312985"/>
              <a:gd name="connsiteY36" fmla="*/ 332712 h 1755499"/>
              <a:gd name="connsiteX37" fmla="*/ 593970 w 1312985"/>
              <a:gd name="connsiteY37" fmla="*/ 356158 h 1755499"/>
              <a:gd name="connsiteX38" fmla="*/ 617416 w 1312985"/>
              <a:gd name="connsiteY38" fmla="*/ 371789 h 1755499"/>
              <a:gd name="connsiteX39" fmla="*/ 648677 w 1312985"/>
              <a:gd name="connsiteY39" fmla="*/ 442127 h 1755499"/>
              <a:gd name="connsiteX40" fmla="*/ 656493 w 1312985"/>
              <a:gd name="connsiteY40" fmla="*/ 465574 h 1755499"/>
              <a:gd name="connsiteX41" fmla="*/ 664308 w 1312985"/>
              <a:gd name="connsiteY41" fmla="*/ 754743 h 1755499"/>
              <a:gd name="connsiteX42" fmla="*/ 687754 w 1312985"/>
              <a:gd name="connsiteY42" fmla="*/ 1661327 h 1755499"/>
              <a:gd name="connsiteX43" fmla="*/ 703385 w 1312985"/>
              <a:gd name="connsiteY43" fmla="*/ 1728876 h 1755499"/>
              <a:gd name="connsiteX44" fmla="*/ 734647 w 1312985"/>
              <a:gd name="connsiteY44" fmla="*/ 1676958 h 1755499"/>
              <a:gd name="connsiteX45" fmla="*/ 758093 w 1312985"/>
              <a:gd name="connsiteY45" fmla="*/ 1684774 h 1755499"/>
              <a:gd name="connsiteX46" fmla="*/ 820616 w 1312985"/>
              <a:gd name="connsiteY46" fmla="*/ 1661327 h 1755499"/>
              <a:gd name="connsiteX47" fmla="*/ 828431 w 1312985"/>
              <a:gd name="connsiteY47" fmla="*/ 1630066 h 1755499"/>
              <a:gd name="connsiteX48" fmla="*/ 867508 w 1312985"/>
              <a:gd name="connsiteY48" fmla="*/ 1590989 h 1755499"/>
              <a:gd name="connsiteX49" fmla="*/ 883139 w 1312985"/>
              <a:gd name="connsiteY49" fmla="*/ 1544097 h 1755499"/>
              <a:gd name="connsiteX50" fmla="*/ 898770 w 1312985"/>
              <a:gd name="connsiteY50" fmla="*/ 1473758 h 1755499"/>
              <a:gd name="connsiteX51" fmla="*/ 922216 w 1312985"/>
              <a:gd name="connsiteY51" fmla="*/ 1426866 h 1755499"/>
              <a:gd name="connsiteX52" fmla="*/ 930031 w 1312985"/>
              <a:gd name="connsiteY52" fmla="*/ 1379974 h 1755499"/>
              <a:gd name="connsiteX53" fmla="*/ 953477 w 1312985"/>
              <a:gd name="connsiteY53" fmla="*/ 1364343 h 1755499"/>
              <a:gd name="connsiteX54" fmla="*/ 961293 w 1312985"/>
              <a:gd name="connsiteY54" fmla="*/ 1317451 h 1755499"/>
              <a:gd name="connsiteX55" fmla="*/ 976923 w 1312985"/>
              <a:gd name="connsiteY55" fmla="*/ 1473758 h 1755499"/>
              <a:gd name="connsiteX56" fmla="*/ 984739 w 1312985"/>
              <a:gd name="connsiteY56" fmla="*/ 1505020 h 1755499"/>
              <a:gd name="connsiteX57" fmla="*/ 1000370 w 1312985"/>
              <a:gd name="connsiteY57" fmla="*/ 1551912 h 1755499"/>
              <a:gd name="connsiteX58" fmla="*/ 1023816 w 1312985"/>
              <a:gd name="connsiteY58" fmla="*/ 1645697 h 1755499"/>
              <a:gd name="connsiteX59" fmla="*/ 1039447 w 1312985"/>
              <a:gd name="connsiteY59" fmla="*/ 1669143 h 1755499"/>
              <a:gd name="connsiteX60" fmla="*/ 1086339 w 1312985"/>
              <a:gd name="connsiteY60" fmla="*/ 1692589 h 1755499"/>
              <a:gd name="connsiteX61" fmla="*/ 1133231 w 1312985"/>
              <a:gd name="connsiteY61" fmla="*/ 1669143 h 1755499"/>
              <a:gd name="connsiteX62" fmla="*/ 1148862 w 1312985"/>
              <a:gd name="connsiteY62" fmla="*/ 1645697 h 1755499"/>
              <a:gd name="connsiteX63" fmla="*/ 1156677 w 1312985"/>
              <a:gd name="connsiteY63" fmla="*/ 1622251 h 1755499"/>
              <a:gd name="connsiteX64" fmla="*/ 1172308 w 1312985"/>
              <a:gd name="connsiteY64" fmla="*/ 1598804 h 1755499"/>
              <a:gd name="connsiteX65" fmla="*/ 1187939 w 1312985"/>
              <a:gd name="connsiteY65" fmla="*/ 1551912 h 1755499"/>
              <a:gd name="connsiteX66" fmla="*/ 1195754 w 1312985"/>
              <a:gd name="connsiteY66" fmla="*/ 1528466 h 1755499"/>
              <a:gd name="connsiteX67" fmla="*/ 1234831 w 1312985"/>
              <a:gd name="connsiteY67" fmla="*/ 1590989 h 1755499"/>
              <a:gd name="connsiteX68" fmla="*/ 1258277 w 1312985"/>
              <a:gd name="connsiteY68" fmla="*/ 1637881 h 1755499"/>
              <a:gd name="connsiteX69" fmla="*/ 1281723 w 1312985"/>
              <a:gd name="connsiteY69" fmla="*/ 1645697 h 1755499"/>
              <a:gd name="connsiteX70" fmla="*/ 1312985 w 1312985"/>
              <a:gd name="connsiteY70" fmla="*/ 1669143 h 1755499"/>
              <a:gd name="connsiteX0" fmla="*/ 0 w 1312985"/>
              <a:gd name="connsiteY0" fmla="*/ 1676958 h 1732987"/>
              <a:gd name="connsiteX1" fmla="*/ 39077 w 1312985"/>
              <a:gd name="connsiteY1" fmla="*/ 1590989 h 1732987"/>
              <a:gd name="connsiteX2" fmla="*/ 54708 w 1312985"/>
              <a:gd name="connsiteY2" fmla="*/ 1544097 h 1732987"/>
              <a:gd name="connsiteX3" fmla="*/ 62523 w 1312985"/>
              <a:gd name="connsiteY3" fmla="*/ 1481574 h 1732987"/>
              <a:gd name="connsiteX4" fmla="*/ 85970 w 1312985"/>
              <a:gd name="connsiteY4" fmla="*/ 1505020 h 1732987"/>
              <a:gd name="connsiteX5" fmla="*/ 93785 w 1312985"/>
              <a:gd name="connsiteY5" fmla="*/ 1481574 h 1732987"/>
              <a:gd name="connsiteX6" fmla="*/ 117231 w 1312985"/>
              <a:gd name="connsiteY6" fmla="*/ 1372158 h 1732987"/>
              <a:gd name="connsiteX7" fmla="*/ 132862 w 1312985"/>
              <a:gd name="connsiteY7" fmla="*/ 1325266 h 1732987"/>
              <a:gd name="connsiteX8" fmla="*/ 156308 w 1312985"/>
              <a:gd name="connsiteY8" fmla="*/ 1254927 h 1732987"/>
              <a:gd name="connsiteX9" fmla="*/ 179754 w 1312985"/>
              <a:gd name="connsiteY9" fmla="*/ 1247112 h 1732987"/>
              <a:gd name="connsiteX10" fmla="*/ 187570 w 1312985"/>
              <a:gd name="connsiteY10" fmla="*/ 1208035 h 1732987"/>
              <a:gd name="connsiteX11" fmla="*/ 195385 w 1312985"/>
              <a:gd name="connsiteY11" fmla="*/ 1184589 h 1732987"/>
              <a:gd name="connsiteX12" fmla="*/ 203200 w 1312985"/>
              <a:gd name="connsiteY12" fmla="*/ 1137697 h 1732987"/>
              <a:gd name="connsiteX13" fmla="*/ 234462 w 1312985"/>
              <a:gd name="connsiteY13" fmla="*/ 1059543 h 1732987"/>
              <a:gd name="connsiteX14" fmla="*/ 242277 w 1312985"/>
              <a:gd name="connsiteY14" fmla="*/ 1028281 h 1732987"/>
              <a:gd name="connsiteX15" fmla="*/ 250093 w 1312985"/>
              <a:gd name="connsiteY15" fmla="*/ 1051727 h 1732987"/>
              <a:gd name="connsiteX16" fmla="*/ 265723 w 1312985"/>
              <a:gd name="connsiteY16" fmla="*/ 918866 h 1732987"/>
              <a:gd name="connsiteX17" fmla="*/ 281354 w 1312985"/>
              <a:gd name="connsiteY17" fmla="*/ 871974 h 1732987"/>
              <a:gd name="connsiteX18" fmla="*/ 289170 w 1312985"/>
              <a:gd name="connsiteY18" fmla="*/ 746927 h 1732987"/>
              <a:gd name="connsiteX19" fmla="*/ 296985 w 1312985"/>
              <a:gd name="connsiteY19" fmla="*/ 723481 h 1732987"/>
              <a:gd name="connsiteX20" fmla="*/ 304800 w 1312985"/>
              <a:gd name="connsiteY20" fmla="*/ 598435 h 1732987"/>
              <a:gd name="connsiteX21" fmla="*/ 328247 w 1312985"/>
              <a:gd name="connsiteY21" fmla="*/ 418681 h 1732987"/>
              <a:gd name="connsiteX22" fmla="*/ 343877 w 1312985"/>
              <a:gd name="connsiteY22" fmla="*/ 371789 h 1732987"/>
              <a:gd name="connsiteX23" fmla="*/ 351693 w 1312985"/>
              <a:gd name="connsiteY23" fmla="*/ 348343 h 1732987"/>
              <a:gd name="connsiteX24" fmla="*/ 367323 w 1312985"/>
              <a:gd name="connsiteY24" fmla="*/ 293635 h 1732987"/>
              <a:gd name="connsiteX25" fmla="*/ 379884 w 1312985"/>
              <a:gd name="connsiteY25" fmla="*/ 148213 h 1732987"/>
              <a:gd name="connsiteX26" fmla="*/ 433475 w 1312985"/>
              <a:gd name="connsiteY26" fmla="*/ 236137 h 1732987"/>
              <a:gd name="connsiteX27" fmla="*/ 445477 w 1312985"/>
              <a:gd name="connsiteY27" fmla="*/ 176404 h 1732987"/>
              <a:gd name="connsiteX28" fmla="*/ 458037 w 1312985"/>
              <a:gd name="connsiteY28" fmla="*/ 141235 h 1732987"/>
              <a:gd name="connsiteX29" fmla="*/ 476739 w 1312985"/>
              <a:gd name="connsiteY29" fmla="*/ 99646 h 1732987"/>
              <a:gd name="connsiteX30" fmla="*/ 488742 w 1312985"/>
              <a:gd name="connsiteY30" fmla="*/ 0 h 1732987"/>
              <a:gd name="connsiteX31" fmla="*/ 508000 w 1312985"/>
              <a:gd name="connsiteY31" fmla="*/ 66989 h 1732987"/>
              <a:gd name="connsiteX32" fmla="*/ 523631 w 1312985"/>
              <a:gd name="connsiteY32" fmla="*/ 199851 h 1732987"/>
              <a:gd name="connsiteX33" fmla="*/ 539262 w 1312985"/>
              <a:gd name="connsiteY33" fmla="*/ 199851 h 1732987"/>
              <a:gd name="connsiteX34" fmla="*/ 562708 w 1312985"/>
              <a:gd name="connsiteY34" fmla="*/ 262374 h 1732987"/>
              <a:gd name="connsiteX35" fmla="*/ 578339 w 1312985"/>
              <a:gd name="connsiteY35" fmla="*/ 309266 h 1732987"/>
              <a:gd name="connsiteX36" fmla="*/ 586154 w 1312985"/>
              <a:gd name="connsiteY36" fmla="*/ 332712 h 1732987"/>
              <a:gd name="connsiteX37" fmla="*/ 593970 w 1312985"/>
              <a:gd name="connsiteY37" fmla="*/ 356158 h 1732987"/>
              <a:gd name="connsiteX38" fmla="*/ 617416 w 1312985"/>
              <a:gd name="connsiteY38" fmla="*/ 371789 h 1732987"/>
              <a:gd name="connsiteX39" fmla="*/ 648677 w 1312985"/>
              <a:gd name="connsiteY39" fmla="*/ 442127 h 1732987"/>
              <a:gd name="connsiteX40" fmla="*/ 656493 w 1312985"/>
              <a:gd name="connsiteY40" fmla="*/ 465574 h 1732987"/>
              <a:gd name="connsiteX41" fmla="*/ 664308 w 1312985"/>
              <a:gd name="connsiteY41" fmla="*/ 754743 h 1732987"/>
              <a:gd name="connsiteX42" fmla="*/ 687754 w 1312985"/>
              <a:gd name="connsiteY42" fmla="*/ 1661327 h 1732987"/>
              <a:gd name="connsiteX43" fmla="*/ 734647 w 1312985"/>
              <a:gd name="connsiteY43" fmla="*/ 1676958 h 1732987"/>
              <a:gd name="connsiteX44" fmla="*/ 758093 w 1312985"/>
              <a:gd name="connsiteY44" fmla="*/ 1684774 h 1732987"/>
              <a:gd name="connsiteX45" fmla="*/ 820616 w 1312985"/>
              <a:gd name="connsiteY45" fmla="*/ 1661327 h 1732987"/>
              <a:gd name="connsiteX46" fmla="*/ 828431 w 1312985"/>
              <a:gd name="connsiteY46" fmla="*/ 1630066 h 1732987"/>
              <a:gd name="connsiteX47" fmla="*/ 867508 w 1312985"/>
              <a:gd name="connsiteY47" fmla="*/ 1590989 h 1732987"/>
              <a:gd name="connsiteX48" fmla="*/ 883139 w 1312985"/>
              <a:gd name="connsiteY48" fmla="*/ 1544097 h 1732987"/>
              <a:gd name="connsiteX49" fmla="*/ 898770 w 1312985"/>
              <a:gd name="connsiteY49" fmla="*/ 1473758 h 1732987"/>
              <a:gd name="connsiteX50" fmla="*/ 922216 w 1312985"/>
              <a:gd name="connsiteY50" fmla="*/ 1426866 h 1732987"/>
              <a:gd name="connsiteX51" fmla="*/ 930031 w 1312985"/>
              <a:gd name="connsiteY51" fmla="*/ 1379974 h 1732987"/>
              <a:gd name="connsiteX52" fmla="*/ 953477 w 1312985"/>
              <a:gd name="connsiteY52" fmla="*/ 1364343 h 1732987"/>
              <a:gd name="connsiteX53" fmla="*/ 961293 w 1312985"/>
              <a:gd name="connsiteY53" fmla="*/ 1317451 h 1732987"/>
              <a:gd name="connsiteX54" fmla="*/ 976923 w 1312985"/>
              <a:gd name="connsiteY54" fmla="*/ 1473758 h 1732987"/>
              <a:gd name="connsiteX55" fmla="*/ 984739 w 1312985"/>
              <a:gd name="connsiteY55" fmla="*/ 1505020 h 1732987"/>
              <a:gd name="connsiteX56" fmla="*/ 1000370 w 1312985"/>
              <a:gd name="connsiteY56" fmla="*/ 1551912 h 1732987"/>
              <a:gd name="connsiteX57" fmla="*/ 1023816 w 1312985"/>
              <a:gd name="connsiteY57" fmla="*/ 1645697 h 1732987"/>
              <a:gd name="connsiteX58" fmla="*/ 1039447 w 1312985"/>
              <a:gd name="connsiteY58" fmla="*/ 1669143 h 1732987"/>
              <a:gd name="connsiteX59" fmla="*/ 1086339 w 1312985"/>
              <a:gd name="connsiteY59" fmla="*/ 1692589 h 1732987"/>
              <a:gd name="connsiteX60" fmla="*/ 1133231 w 1312985"/>
              <a:gd name="connsiteY60" fmla="*/ 1669143 h 1732987"/>
              <a:gd name="connsiteX61" fmla="*/ 1148862 w 1312985"/>
              <a:gd name="connsiteY61" fmla="*/ 1645697 h 1732987"/>
              <a:gd name="connsiteX62" fmla="*/ 1156677 w 1312985"/>
              <a:gd name="connsiteY62" fmla="*/ 1622251 h 1732987"/>
              <a:gd name="connsiteX63" fmla="*/ 1172308 w 1312985"/>
              <a:gd name="connsiteY63" fmla="*/ 1598804 h 1732987"/>
              <a:gd name="connsiteX64" fmla="*/ 1187939 w 1312985"/>
              <a:gd name="connsiteY64" fmla="*/ 1551912 h 1732987"/>
              <a:gd name="connsiteX65" fmla="*/ 1195754 w 1312985"/>
              <a:gd name="connsiteY65" fmla="*/ 1528466 h 1732987"/>
              <a:gd name="connsiteX66" fmla="*/ 1234831 w 1312985"/>
              <a:gd name="connsiteY66" fmla="*/ 1590989 h 1732987"/>
              <a:gd name="connsiteX67" fmla="*/ 1258277 w 1312985"/>
              <a:gd name="connsiteY67" fmla="*/ 1637881 h 1732987"/>
              <a:gd name="connsiteX68" fmla="*/ 1281723 w 1312985"/>
              <a:gd name="connsiteY68" fmla="*/ 1645697 h 1732987"/>
              <a:gd name="connsiteX69" fmla="*/ 1312985 w 1312985"/>
              <a:gd name="connsiteY69" fmla="*/ 1669143 h 1732987"/>
              <a:gd name="connsiteX0" fmla="*/ 0 w 1312985"/>
              <a:gd name="connsiteY0" fmla="*/ 1676958 h 1692589"/>
              <a:gd name="connsiteX1" fmla="*/ 39077 w 1312985"/>
              <a:gd name="connsiteY1" fmla="*/ 1590989 h 1692589"/>
              <a:gd name="connsiteX2" fmla="*/ 54708 w 1312985"/>
              <a:gd name="connsiteY2" fmla="*/ 1544097 h 1692589"/>
              <a:gd name="connsiteX3" fmla="*/ 62523 w 1312985"/>
              <a:gd name="connsiteY3" fmla="*/ 1481574 h 1692589"/>
              <a:gd name="connsiteX4" fmla="*/ 85970 w 1312985"/>
              <a:gd name="connsiteY4" fmla="*/ 1505020 h 1692589"/>
              <a:gd name="connsiteX5" fmla="*/ 93785 w 1312985"/>
              <a:gd name="connsiteY5" fmla="*/ 1481574 h 1692589"/>
              <a:gd name="connsiteX6" fmla="*/ 117231 w 1312985"/>
              <a:gd name="connsiteY6" fmla="*/ 1372158 h 1692589"/>
              <a:gd name="connsiteX7" fmla="*/ 132862 w 1312985"/>
              <a:gd name="connsiteY7" fmla="*/ 1325266 h 1692589"/>
              <a:gd name="connsiteX8" fmla="*/ 156308 w 1312985"/>
              <a:gd name="connsiteY8" fmla="*/ 1254927 h 1692589"/>
              <a:gd name="connsiteX9" fmla="*/ 179754 w 1312985"/>
              <a:gd name="connsiteY9" fmla="*/ 1247112 h 1692589"/>
              <a:gd name="connsiteX10" fmla="*/ 187570 w 1312985"/>
              <a:gd name="connsiteY10" fmla="*/ 1208035 h 1692589"/>
              <a:gd name="connsiteX11" fmla="*/ 195385 w 1312985"/>
              <a:gd name="connsiteY11" fmla="*/ 1184589 h 1692589"/>
              <a:gd name="connsiteX12" fmla="*/ 203200 w 1312985"/>
              <a:gd name="connsiteY12" fmla="*/ 1137697 h 1692589"/>
              <a:gd name="connsiteX13" fmla="*/ 234462 w 1312985"/>
              <a:gd name="connsiteY13" fmla="*/ 1059543 h 1692589"/>
              <a:gd name="connsiteX14" fmla="*/ 242277 w 1312985"/>
              <a:gd name="connsiteY14" fmla="*/ 1028281 h 1692589"/>
              <a:gd name="connsiteX15" fmla="*/ 250093 w 1312985"/>
              <a:gd name="connsiteY15" fmla="*/ 1051727 h 1692589"/>
              <a:gd name="connsiteX16" fmla="*/ 265723 w 1312985"/>
              <a:gd name="connsiteY16" fmla="*/ 918866 h 1692589"/>
              <a:gd name="connsiteX17" fmla="*/ 281354 w 1312985"/>
              <a:gd name="connsiteY17" fmla="*/ 871974 h 1692589"/>
              <a:gd name="connsiteX18" fmla="*/ 289170 w 1312985"/>
              <a:gd name="connsiteY18" fmla="*/ 746927 h 1692589"/>
              <a:gd name="connsiteX19" fmla="*/ 296985 w 1312985"/>
              <a:gd name="connsiteY19" fmla="*/ 723481 h 1692589"/>
              <a:gd name="connsiteX20" fmla="*/ 304800 w 1312985"/>
              <a:gd name="connsiteY20" fmla="*/ 598435 h 1692589"/>
              <a:gd name="connsiteX21" fmla="*/ 328247 w 1312985"/>
              <a:gd name="connsiteY21" fmla="*/ 418681 h 1692589"/>
              <a:gd name="connsiteX22" fmla="*/ 343877 w 1312985"/>
              <a:gd name="connsiteY22" fmla="*/ 371789 h 1692589"/>
              <a:gd name="connsiteX23" fmla="*/ 351693 w 1312985"/>
              <a:gd name="connsiteY23" fmla="*/ 348343 h 1692589"/>
              <a:gd name="connsiteX24" fmla="*/ 367323 w 1312985"/>
              <a:gd name="connsiteY24" fmla="*/ 293635 h 1692589"/>
              <a:gd name="connsiteX25" fmla="*/ 379884 w 1312985"/>
              <a:gd name="connsiteY25" fmla="*/ 148213 h 1692589"/>
              <a:gd name="connsiteX26" fmla="*/ 433475 w 1312985"/>
              <a:gd name="connsiteY26" fmla="*/ 236137 h 1692589"/>
              <a:gd name="connsiteX27" fmla="*/ 445477 w 1312985"/>
              <a:gd name="connsiteY27" fmla="*/ 176404 h 1692589"/>
              <a:gd name="connsiteX28" fmla="*/ 458037 w 1312985"/>
              <a:gd name="connsiteY28" fmla="*/ 141235 h 1692589"/>
              <a:gd name="connsiteX29" fmla="*/ 476739 w 1312985"/>
              <a:gd name="connsiteY29" fmla="*/ 99646 h 1692589"/>
              <a:gd name="connsiteX30" fmla="*/ 488742 w 1312985"/>
              <a:gd name="connsiteY30" fmla="*/ 0 h 1692589"/>
              <a:gd name="connsiteX31" fmla="*/ 508000 w 1312985"/>
              <a:gd name="connsiteY31" fmla="*/ 66989 h 1692589"/>
              <a:gd name="connsiteX32" fmla="*/ 523631 w 1312985"/>
              <a:gd name="connsiteY32" fmla="*/ 199851 h 1692589"/>
              <a:gd name="connsiteX33" fmla="*/ 539262 w 1312985"/>
              <a:gd name="connsiteY33" fmla="*/ 199851 h 1692589"/>
              <a:gd name="connsiteX34" fmla="*/ 562708 w 1312985"/>
              <a:gd name="connsiteY34" fmla="*/ 262374 h 1692589"/>
              <a:gd name="connsiteX35" fmla="*/ 578339 w 1312985"/>
              <a:gd name="connsiteY35" fmla="*/ 309266 h 1692589"/>
              <a:gd name="connsiteX36" fmla="*/ 586154 w 1312985"/>
              <a:gd name="connsiteY36" fmla="*/ 332712 h 1692589"/>
              <a:gd name="connsiteX37" fmla="*/ 593970 w 1312985"/>
              <a:gd name="connsiteY37" fmla="*/ 356158 h 1692589"/>
              <a:gd name="connsiteX38" fmla="*/ 617416 w 1312985"/>
              <a:gd name="connsiteY38" fmla="*/ 371789 h 1692589"/>
              <a:gd name="connsiteX39" fmla="*/ 648677 w 1312985"/>
              <a:gd name="connsiteY39" fmla="*/ 442127 h 1692589"/>
              <a:gd name="connsiteX40" fmla="*/ 656493 w 1312985"/>
              <a:gd name="connsiteY40" fmla="*/ 465574 h 1692589"/>
              <a:gd name="connsiteX41" fmla="*/ 664308 w 1312985"/>
              <a:gd name="connsiteY41" fmla="*/ 754743 h 1692589"/>
              <a:gd name="connsiteX42" fmla="*/ 680497 w 1312985"/>
              <a:gd name="connsiteY42" fmla="*/ 1577870 h 1692589"/>
              <a:gd name="connsiteX43" fmla="*/ 734647 w 1312985"/>
              <a:gd name="connsiteY43" fmla="*/ 1676958 h 1692589"/>
              <a:gd name="connsiteX44" fmla="*/ 758093 w 1312985"/>
              <a:gd name="connsiteY44" fmla="*/ 1684774 h 1692589"/>
              <a:gd name="connsiteX45" fmla="*/ 820616 w 1312985"/>
              <a:gd name="connsiteY45" fmla="*/ 1661327 h 1692589"/>
              <a:gd name="connsiteX46" fmla="*/ 828431 w 1312985"/>
              <a:gd name="connsiteY46" fmla="*/ 1630066 h 1692589"/>
              <a:gd name="connsiteX47" fmla="*/ 867508 w 1312985"/>
              <a:gd name="connsiteY47" fmla="*/ 1590989 h 1692589"/>
              <a:gd name="connsiteX48" fmla="*/ 883139 w 1312985"/>
              <a:gd name="connsiteY48" fmla="*/ 1544097 h 1692589"/>
              <a:gd name="connsiteX49" fmla="*/ 898770 w 1312985"/>
              <a:gd name="connsiteY49" fmla="*/ 1473758 h 1692589"/>
              <a:gd name="connsiteX50" fmla="*/ 922216 w 1312985"/>
              <a:gd name="connsiteY50" fmla="*/ 1426866 h 1692589"/>
              <a:gd name="connsiteX51" fmla="*/ 930031 w 1312985"/>
              <a:gd name="connsiteY51" fmla="*/ 1379974 h 1692589"/>
              <a:gd name="connsiteX52" fmla="*/ 953477 w 1312985"/>
              <a:gd name="connsiteY52" fmla="*/ 1364343 h 1692589"/>
              <a:gd name="connsiteX53" fmla="*/ 961293 w 1312985"/>
              <a:gd name="connsiteY53" fmla="*/ 1317451 h 1692589"/>
              <a:gd name="connsiteX54" fmla="*/ 976923 w 1312985"/>
              <a:gd name="connsiteY54" fmla="*/ 1473758 h 1692589"/>
              <a:gd name="connsiteX55" fmla="*/ 984739 w 1312985"/>
              <a:gd name="connsiteY55" fmla="*/ 1505020 h 1692589"/>
              <a:gd name="connsiteX56" fmla="*/ 1000370 w 1312985"/>
              <a:gd name="connsiteY56" fmla="*/ 1551912 h 1692589"/>
              <a:gd name="connsiteX57" fmla="*/ 1023816 w 1312985"/>
              <a:gd name="connsiteY57" fmla="*/ 1645697 h 1692589"/>
              <a:gd name="connsiteX58" fmla="*/ 1039447 w 1312985"/>
              <a:gd name="connsiteY58" fmla="*/ 1669143 h 1692589"/>
              <a:gd name="connsiteX59" fmla="*/ 1086339 w 1312985"/>
              <a:gd name="connsiteY59" fmla="*/ 1692589 h 1692589"/>
              <a:gd name="connsiteX60" fmla="*/ 1133231 w 1312985"/>
              <a:gd name="connsiteY60" fmla="*/ 1669143 h 1692589"/>
              <a:gd name="connsiteX61" fmla="*/ 1148862 w 1312985"/>
              <a:gd name="connsiteY61" fmla="*/ 1645697 h 1692589"/>
              <a:gd name="connsiteX62" fmla="*/ 1156677 w 1312985"/>
              <a:gd name="connsiteY62" fmla="*/ 1622251 h 1692589"/>
              <a:gd name="connsiteX63" fmla="*/ 1172308 w 1312985"/>
              <a:gd name="connsiteY63" fmla="*/ 1598804 h 1692589"/>
              <a:gd name="connsiteX64" fmla="*/ 1187939 w 1312985"/>
              <a:gd name="connsiteY64" fmla="*/ 1551912 h 1692589"/>
              <a:gd name="connsiteX65" fmla="*/ 1195754 w 1312985"/>
              <a:gd name="connsiteY65" fmla="*/ 1528466 h 1692589"/>
              <a:gd name="connsiteX66" fmla="*/ 1234831 w 1312985"/>
              <a:gd name="connsiteY66" fmla="*/ 1590989 h 1692589"/>
              <a:gd name="connsiteX67" fmla="*/ 1258277 w 1312985"/>
              <a:gd name="connsiteY67" fmla="*/ 1637881 h 1692589"/>
              <a:gd name="connsiteX68" fmla="*/ 1281723 w 1312985"/>
              <a:gd name="connsiteY68" fmla="*/ 1645697 h 1692589"/>
              <a:gd name="connsiteX69" fmla="*/ 1312985 w 1312985"/>
              <a:gd name="connsiteY69" fmla="*/ 1669143 h 1692589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56493 w 1312985"/>
              <a:gd name="connsiteY40" fmla="*/ 465574 h 1684774"/>
              <a:gd name="connsiteX41" fmla="*/ 664308 w 1312985"/>
              <a:gd name="connsiteY41" fmla="*/ 754743 h 1684774"/>
              <a:gd name="connsiteX42" fmla="*/ 680497 w 1312985"/>
              <a:gd name="connsiteY42" fmla="*/ 1577870 h 1684774"/>
              <a:gd name="connsiteX43" fmla="*/ 734647 w 1312985"/>
              <a:gd name="connsiteY43" fmla="*/ 1676958 h 1684774"/>
              <a:gd name="connsiteX44" fmla="*/ 758093 w 1312985"/>
              <a:gd name="connsiteY44" fmla="*/ 1684774 h 1684774"/>
              <a:gd name="connsiteX45" fmla="*/ 820616 w 1312985"/>
              <a:gd name="connsiteY45" fmla="*/ 1661327 h 1684774"/>
              <a:gd name="connsiteX46" fmla="*/ 828431 w 1312985"/>
              <a:gd name="connsiteY46" fmla="*/ 1630066 h 1684774"/>
              <a:gd name="connsiteX47" fmla="*/ 867508 w 1312985"/>
              <a:gd name="connsiteY47" fmla="*/ 1590989 h 1684774"/>
              <a:gd name="connsiteX48" fmla="*/ 883139 w 1312985"/>
              <a:gd name="connsiteY48" fmla="*/ 1544097 h 1684774"/>
              <a:gd name="connsiteX49" fmla="*/ 898770 w 1312985"/>
              <a:gd name="connsiteY49" fmla="*/ 1473758 h 1684774"/>
              <a:gd name="connsiteX50" fmla="*/ 922216 w 1312985"/>
              <a:gd name="connsiteY50" fmla="*/ 1426866 h 1684774"/>
              <a:gd name="connsiteX51" fmla="*/ 930031 w 1312985"/>
              <a:gd name="connsiteY51" fmla="*/ 1379974 h 1684774"/>
              <a:gd name="connsiteX52" fmla="*/ 953477 w 1312985"/>
              <a:gd name="connsiteY52" fmla="*/ 1364343 h 1684774"/>
              <a:gd name="connsiteX53" fmla="*/ 961293 w 1312985"/>
              <a:gd name="connsiteY53" fmla="*/ 1317451 h 1684774"/>
              <a:gd name="connsiteX54" fmla="*/ 976923 w 1312985"/>
              <a:gd name="connsiteY54" fmla="*/ 1473758 h 1684774"/>
              <a:gd name="connsiteX55" fmla="*/ 984739 w 1312985"/>
              <a:gd name="connsiteY55" fmla="*/ 1505020 h 1684774"/>
              <a:gd name="connsiteX56" fmla="*/ 1000370 w 1312985"/>
              <a:gd name="connsiteY56" fmla="*/ 1551912 h 1684774"/>
              <a:gd name="connsiteX57" fmla="*/ 1023816 w 1312985"/>
              <a:gd name="connsiteY57" fmla="*/ 1645697 h 1684774"/>
              <a:gd name="connsiteX58" fmla="*/ 1039447 w 1312985"/>
              <a:gd name="connsiteY58" fmla="*/ 1669143 h 1684774"/>
              <a:gd name="connsiteX59" fmla="*/ 1089967 w 1312985"/>
              <a:gd name="connsiteY59" fmla="*/ 1681704 h 1684774"/>
              <a:gd name="connsiteX60" fmla="*/ 1133231 w 1312985"/>
              <a:gd name="connsiteY60" fmla="*/ 1669143 h 1684774"/>
              <a:gd name="connsiteX61" fmla="*/ 1148862 w 1312985"/>
              <a:gd name="connsiteY61" fmla="*/ 1645697 h 1684774"/>
              <a:gd name="connsiteX62" fmla="*/ 1156677 w 1312985"/>
              <a:gd name="connsiteY62" fmla="*/ 1622251 h 1684774"/>
              <a:gd name="connsiteX63" fmla="*/ 1172308 w 1312985"/>
              <a:gd name="connsiteY63" fmla="*/ 1598804 h 1684774"/>
              <a:gd name="connsiteX64" fmla="*/ 1187939 w 1312985"/>
              <a:gd name="connsiteY64" fmla="*/ 1551912 h 1684774"/>
              <a:gd name="connsiteX65" fmla="*/ 1195754 w 1312985"/>
              <a:gd name="connsiteY65" fmla="*/ 1528466 h 1684774"/>
              <a:gd name="connsiteX66" fmla="*/ 1234831 w 1312985"/>
              <a:gd name="connsiteY66" fmla="*/ 1590989 h 1684774"/>
              <a:gd name="connsiteX67" fmla="*/ 1258277 w 1312985"/>
              <a:gd name="connsiteY67" fmla="*/ 1637881 h 1684774"/>
              <a:gd name="connsiteX68" fmla="*/ 1281723 w 1312985"/>
              <a:gd name="connsiteY68" fmla="*/ 1645697 h 1684774"/>
              <a:gd name="connsiteX69" fmla="*/ 1312985 w 1312985"/>
              <a:gd name="connsiteY69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56234 w 1312985"/>
              <a:gd name="connsiteY39" fmla="*/ 525254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49193 w 1312985"/>
              <a:gd name="connsiteY40" fmla="*/ 928555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41120 w 1312985"/>
              <a:gd name="connsiteY38" fmla="*/ 570596 h 1684774"/>
              <a:gd name="connsiteX39" fmla="*/ 649193 w 1312985"/>
              <a:gd name="connsiteY39" fmla="*/ 928555 h 1684774"/>
              <a:gd name="connsiteX40" fmla="*/ 680497 w 1312985"/>
              <a:gd name="connsiteY40" fmla="*/ 1577870 h 1684774"/>
              <a:gd name="connsiteX41" fmla="*/ 734647 w 1312985"/>
              <a:gd name="connsiteY41" fmla="*/ 1676958 h 1684774"/>
              <a:gd name="connsiteX42" fmla="*/ 758093 w 1312985"/>
              <a:gd name="connsiteY42" fmla="*/ 1684774 h 1684774"/>
              <a:gd name="connsiteX43" fmla="*/ 820616 w 1312985"/>
              <a:gd name="connsiteY43" fmla="*/ 1661327 h 1684774"/>
              <a:gd name="connsiteX44" fmla="*/ 828431 w 1312985"/>
              <a:gd name="connsiteY44" fmla="*/ 1630066 h 1684774"/>
              <a:gd name="connsiteX45" fmla="*/ 867508 w 1312985"/>
              <a:gd name="connsiteY45" fmla="*/ 1590989 h 1684774"/>
              <a:gd name="connsiteX46" fmla="*/ 883139 w 1312985"/>
              <a:gd name="connsiteY46" fmla="*/ 1544097 h 1684774"/>
              <a:gd name="connsiteX47" fmla="*/ 898770 w 1312985"/>
              <a:gd name="connsiteY47" fmla="*/ 1473758 h 1684774"/>
              <a:gd name="connsiteX48" fmla="*/ 922216 w 1312985"/>
              <a:gd name="connsiteY48" fmla="*/ 1426866 h 1684774"/>
              <a:gd name="connsiteX49" fmla="*/ 930031 w 1312985"/>
              <a:gd name="connsiteY49" fmla="*/ 1379974 h 1684774"/>
              <a:gd name="connsiteX50" fmla="*/ 953477 w 1312985"/>
              <a:gd name="connsiteY50" fmla="*/ 1364343 h 1684774"/>
              <a:gd name="connsiteX51" fmla="*/ 961293 w 1312985"/>
              <a:gd name="connsiteY51" fmla="*/ 1317451 h 1684774"/>
              <a:gd name="connsiteX52" fmla="*/ 976923 w 1312985"/>
              <a:gd name="connsiteY52" fmla="*/ 1473758 h 1684774"/>
              <a:gd name="connsiteX53" fmla="*/ 984739 w 1312985"/>
              <a:gd name="connsiteY53" fmla="*/ 1505020 h 1684774"/>
              <a:gd name="connsiteX54" fmla="*/ 1000370 w 1312985"/>
              <a:gd name="connsiteY54" fmla="*/ 1551912 h 1684774"/>
              <a:gd name="connsiteX55" fmla="*/ 1023816 w 1312985"/>
              <a:gd name="connsiteY55" fmla="*/ 1645697 h 1684774"/>
              <a:gd name="connsiteX56" fmla="*/ 1039447 w 1312985"/>
              <a:gd name="connsiteY56" fmla="*/ 1669143 h 1684774"/>
              <a:gd name="connsiteX57" fmla="*/ 1089967 w 1312985"/>
              <a:gd name="connsiteY57" fmla="*/ 1681704 h 1684774"/>
              <a:gd name="connsiteX58" fmla="*/ 1133231 w 1312985"/>
              <a:gd name="connsiteY58" fmla="*/ 1669143 h 1684774"/>
              <a:gd name="connsiteX59" fmla="*/ 1148862 w 1312985"/>
              <a:gd name="connsiteY59" fmla="*/ 1645697 h 1684774"/>
              <a:gd name="connsiteX60" fmla="*/ 1156677 w 1312985"/>
              <a:gd name="connsiteY60" fmla="*/ 1622251 h 1684774"/>
              <a:gd name="connsiteX61" fmla="*/ 1172308 w 1312985"/>
              <a:gd name="connsiteY61" fmla="*/ 1598804 h 1684774"/>
              <a:gd name="connsiteX62" fmla="*/ 1187939 w 1312985"/>
              <a:gd name="connsiteY62" fmla="*/ 1551912 h 1684774"/>
              <a:gd name="connsiteX63" fmla="*/ 1195754 w 1312985"/>
              <a:gd name="connsiteY63" fmla="*/ 1528466 h 1684774"/>
              <a:gd name="connsiteX64" fmla="*/ 1234831 w 1312985"/>
              <a:gd name="connsiteY64" fmla="*/ 1590989 h 1684774"/>
              <a:gd name="connsiteX65" fmla="*/ 1258277 w 1312985"/>
              <a:gd name="connsiteY65" fmla="*/ 1637881 h 1684774"/>
              <a:gd name="connsiteX66" fmla="*/ 1281723 w 1312985"/>
              <a:gd name="connsiteY66" fmla="*/ 1645697 h 1684774"/>
              <a:gd name="connsiteX67" fmla="*/ 1312985 w 1312985"/>
              <a:gd name="connsiteY67" fmla="*/ 1669143 h 168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312985" h="1684774">
                <a:moveTo>
                  <a:pt x="0" y="1676958"/>
                </a:moveTo>
                <a:cubicBezTo>
                  <a:pt x="47222" y="1594321"/>
                  <a:pt x="20731" y="1652141"/>
                  <a:pt x="39077" y="1590989"/>
                </a:cubicBezTo>
                <a:cubicBezTo>
                  <a:pt x="43811" y="1575208"/>
                  <a:pt x="54708" y="1544097"/>
                  <a:pt x="54708" y="1544097"/>
                </a:cubicBezTo>
                <a:cubicBezTo>
                  <a:pt x="57313" y="1523256"/>
                  <a:pt x="49402" y="1497975"/>
                  <a:pt x="62523" y="1481574"/>
                </a:cubicBezTo>
                <a:cubicBezTo>
                  <a:pt x="69428" y="1472943"/>
                  <a:pt x="74917" y="1505020"/>
                  <a:pt x="85970" y="1505020"/>
                </a:cubicBezTo>
                <a:cubicBezTo>
                  <a:pt x="94208" y="1505020"/>
                  <a:pt x="91180" y="1489389"/>
                  <a:pt x="93785" y="1481574"/>
                </a:cubicBezTo>
                <a:cubicBezTo>
                  <a:pt x="100344" y="1442219"/>
                  <a:pt x="104247" y="1411109"/>
                  <a:pt x="117231" y="1372158"/>
                </a:cubicBezTo>
                <a:lnTo>
                  <a:pt x="132862" y="1325266"/>
                </a:lnTo>
                <a:cubicBezTo>
                  <a:pt x="170635" y="1381925"/>
                  <a:pt x="131879" y="1334322"/>
                  <a:pt x="156308" y="1254927"/>
                </a:cubicBezTo>
                <a:cubicBezTo>
                  <a:pt x="158731" y="1247053"/>
                  <a:pt x="171939" y="1249717"/>
                  <a:pt x="179754" y="1247112"/>
                </a:cubicBezTo>
                <a:cubicBezTo>
                  <a:pt x="182359" y="1234086"/>
                  <a:pt x="184348" y="1220922"/>
                  <a:pt x="187570" y="1208035"/>
                </a:cubicBezTo>
                <a:cubicBezTo>
                  <a:pt x="189568" y="1200043"/>
                  <a:pt x="193598" y="1192631"/>
                  <a:pt x="195385" y="1184589"/>
                </a:cubicBezTo>
                <a:cubicBezTo>
                  <a:pt x="198822" y="1169120"/>
                  <a:pt x="199357" y="1153070"/>
                  <a:pt x="203200" y="1137697"/>
                </a:cubicBezTo>
                <a:cubicBezTo>
                  <a:pt x="212858" y="1099066"/>
                  <a:pt x="218291" y="1091884"/>
                  <a:pt x="234462" y="1059543"/>
                </a:cubicBezTo>
                <a:cubicBezTo>
                  <a:pt x="237067" y="1049122"/>
                  <a:pt x="232670" y="1033085"/>
                  <a:pt x="242277" y="1028281"/>
                </a:cubicBezTo>
                <a:cubicBezTo>
                  <a:pt x="249645" y="1024597"/>
                  <a:pt x="248477" y="1059805"/>
                  <a:pt x="250093" y="1051727"/>
                </a:cubicBezTo>
                <a:cubicBezTo>
                  <a:pt x="279892" y="902734"/>
                  <a:pt x="242979" y="994680"/>
                  <a:pt x="265723" y="918866"/>
                </a:cubicBezTo>
                <a:cubicBezTo>
                  <a:pt x="270457" y="903085"/>
                  <a:pt x="281354" y="871974"/>
                  <a:pt x="281354" y="871974"/>
                </a:cubicBezTo>
                <a:cubicBezTo>
                  <a:pt x="283959" y="830292"/>
                  <a:pt x="284798" y="788461"/>
                  <a:pt x="289170" y="746927"/>
                </a:cubicBezTo>
                <a:cubicBezTo>
                  <a:pt x="290032" y="738734"/>
                  <a:pt x="296123" y="731674"/>
                  <a:pt x="296985" y="723481"/>
                </a:cubicBezTo>
                <a:cubicBezTo>
                  <a:pt x="301357" y="681947"/>
                  <a:pt x="301715" y="640084"/>
                  <a:pt x="304800" y="598435"/>
                </a:cubicBezTo>
                <a:cubicBezTo>
                  <a:pt x="307659" y="559841"/>
                  <a:pt x="316506" y="453906"/>
                  <a:pt x="328247" y="418681"/>
                </a:cubicBezTo>
                <a:lnTo>
                  <a:pt x="343877" y="371789"/>
                </a:lnTo>
                <a:cubicBezTo>
                  <a:pt x="346482" y="363974"/>
                  <a:pt x="349695" y="356335"/>
                  <a:pt x="351693" y="348343"/>
                </a:cubicBezTo>
                <a:cubicBezTo>
                  <a:pt x="355658" y="332481"/>
                  <a:pt x="362625" y="326990"/>
                  <a:pt x="367323" y="293635"/>
                </a:cubicBezTo>
                <a:cubicBezTo>
                  <a:pt x="372021" y="260280"/>
                  <a:pt x="361552" y="203206"/>
                  <a:pt x="379884" y="148213"/>
                </a:cubicBezTo>
                <a:cubicBezTo>
                  <a:pt x="398484" y="204017"/>
                  <a:pt x="396319" y="211367"/>
                  <a:pt x="433475" y="236137"/>
                </a:cubicBezTo>
                <a:cubicBezTo>
                  <a:pt x="438563" y="190344"/>
                  <a:pt x="441383" y="192221"/>
                  <a:pt x="445477" y="176404"/>
                </a:cubicBezTo>
                <a:cubicBezTo>
                  <a:pt x="449571" y="160587"/>
                  <a:pt x="452827" y="154028"/>
                  <a:pt x="458037" y="141235"/>
                </a:cubicBezTo>
                <a:cubicBezTo>
                  <a:pt x="463247" y="128442"/>
                  <a:pt x="472169" y="106501"/>
                  <a:pt x="476739" y="99646"/>
                </a:cubicBezTo>
                <a:lnTo>
                  <a:pt x="488742" y="0"/>
                </a:lnTo>
                <a:cubicBezTo>
                  <a:pt x="493952" y="7815"/>
                  <a:pt x="502185" y="33681"/>
                  <a:pt x="508000" y="66989"/>
                </a:cubicBezTo>
                <a:cubicBezTo>
                  <a:pt x="513815" y="100297"/>
                  <a:pt x="522395" y="182544"/>
                  <a:pt x="523631" y="199851"/>
                </a:cubicBezTo>
                <a:cubicBezTo>
                  <a:pt x="536137" y="162335"/>
                  <a:pt x="532749" y="189431"/>
                  <a:pt x="539262" y="199851"/>
                </a:cubicBezTo>
                <a:cubicBezTo>
                  <a:pt x="545775" y="210271"/>
                  <a:pt x="556195" y="244138"/>
                  <a:pt x="562708" y="262374"/>
                </a:cubicBezTo>
                <a:cubicBezTo>
                  <a:pt x="569221" y="280610"/>
                  <a:pt x="573129" y="293635"/>
                  <a:pt x="578339" y="309266"/>
                </a:cubicBezTo>
                <a:lnTo>
                  <a:pt x="586154" y="332712"/>
                </a:lnTo>
                <a:cubicBezTo>
                  <a:pt x="588759" y="340527"/>
                  <a:pt x="587115" y="351588"/>
                  <a:pt x="593970" y="356158"/>
                </a:cubicBezTo>
                <a:lnTo>
                  <a:pt x="641120" y="570596"/>
                </a:lnTo>
                <a:cubicBezTo>
                  <a:pt x="643811" y="647092"/>
                  <a:pt x="642630" y="760676"/>
                  <a:pt x="649193" y="928555"/>
                </a:cubicBezTo>
                <a:cubicBezTo>
                  <a:pt x="655756" y="1096434"/>
                  <a:pt x="666255" y="1453136"/>
                  <a:pt x="680497" y="1577870"/>
                </a:cubicBezTo>
                <a:cubicBezTo>
                  <a:pt x="694739" y="1702604"/>
                  <a:pt x="722924" y="1673050"/>
                  <a:pt x="734647" y="1676958"/>
                </a:cubicBezTo>
                <a:lnTo>
                  <a:pt x="758093" y="1684774"/>
                </a:lnTo>
                <a:cubicBezTo>
                  <a:pt x="775106" y="1681371"/>
                  <a:pt x="808232" y="1679903"/>
                  <a:pt x="820616" y="1661327"/>
                </a:cubicBezTo>
                <a:cubicBezTo>
                  <a:pt x="826574" y="1652390"/>
                  <a:pt x="824200" y="1639939"/>
                  <a:pt x="828431" y="1630066"/>
                </a:cubicBezTo>
                <a:cubicBezTo>
                  <a:pt x="838851" y="1605752"/>
                  <a:pt x="846668" y="1604883"/>
                  <a:pt x="867508" y="1590989"/>
                </a:cubicBezTo>
                <a:cubicBezTo>
                  <a:pt x="872718" y="1575358"/>
                  <a:pt x="880430" y="1560349"/>
                  <a:pt x="883139" y="1544097"/>
                </a:cubicBezTo>
                <a:cubicBezTo>
                  <a:pt x="886142" y="1526079"/>
                  <a:pt x="889148" y="1493002"/>
                  <a:pt x="898770" y="1473758"/>
                </a:cubicBezTo>
                <a:cubicBezTo>
                  <a:pt x="929071" y="1413157"/>
                  <a:pt x="902570" y="1485799"/>
                  <a:pt x="922216" y="1426866"/>
                </a:cubicBezTo>
                <a:cubicBezTo>
                  <a:pt x="924821" y="1411235"/>
                  <a:pt x="922944" y="1394147"/>
                  <a:pt x="930031" y="1379974"/>
                </a:cubicBezTo>
                <a:cubicBezTo>
                  <a:pt x="934232" y="1371573"/>
                  <a:pt x="949276" y="1372744"/>
                  <a:pt x="953477" y="1364343"/>
                </a:cubicBezTo>
                <a:cubicBezTo>
                  <a:pt x="960564" y="1350170"/>
                  <a:pt x="958688" y="1333082"/>
                  <a:pt x="961293" y="1317451"/>
                </a:cubicBezTo>
                <a:cubicBezTo>
                  <a:pt x="984472" y="1386992"/>
                  <a:pt x="961431" y="1311092"/>
                  <a:pt x="976923" y="1473758"/>
                </a:cubicBezTo>
                <a:cubicBezTo>
                  <a:pt x="977941" y="1484451"/>
                  <a:pt x="981652" y="1494732"/>
                  <a:pt x="984739" y="1505020"/>
                </a:cubicBezTo>
                <a:cubicBezTo>
                  <a:pt x="989474" y="1520801"/>
                  <a:pt x="1000370" y="1551912"/>
                  <a:pt x="1000370" y="1551912"/>
                </a:cubicBezTo>
                <a:cubicBezTo>
                  <a:pt x="1004276" y="1575352"/>
                  <a:pt x="1010054" y="1625055"/>
                  <a:pt x="1023816" y="1645697"/>
                </a:cubicBezTo>
                <a:cubicBezTo>
                  <a:pt x="1029026" y="1653512"/>
                  <a:pt x="1028422" y="1663142"/>
                  <a:pt x="1039447" y="1669143"/>
                </a:cubicBezTo>
                <a:cubicBezTo>
                  <a:pt x="1050472" y="1675144"/>
                  <a:pt x="1070897" y="1675347"/>
                  <a:pt x="1089967" y="1681704"/>
                </a:cubicBezTo>
                <a:cubicBezTo>
                  <a:pt x="1109037" y="1675347"/>
                  <a:pt x="1123415" y="1675144"/>
                  <a:pt x="1133231" y="1669143"/>
                </a:cubicBezTo>
                <a:cubicBezTo>
                  <a:pt x="1143047" y="1663142"/>
                  <a:pt x="1143652" y="1653512"/>
                  <a:pt x="1148862" y="1645697"/>
                </a:cubicBezTo>
                <a:cubicBezTo>
                  <a:pt x="1151467" y="1637882"/>
                  <a:pt x="1152993" y="1629619"/>
                  <a:pt x="1156677" y="1622251"/>
                </a:cubicBezTo>
                <a:cubicBezTo>
                  <a:pt x="1160878" y="1613849"/>
                  <a:pt x="1168493" y="1607388"/>
                  <a:pt x="1172308" y="1598804"/>
                </a:cubicBezTo>
                <a:cubicBezTo>
                  <a:pt x="1179000" y="1583748"/>
                  <a:pt x="1182729" y="1567543"/>
                  <a:pt x="1187939" y="1551912"/>
                </a:cubicBezTo>
                <a:lnTo>
                  <a:pt x="1195754" y="1528466"/>
                </a:lnTo>
                <a:cubicBezTo>
                  <a:pt x="1214355" y="1584269"/>
                  <a:pt x="1197676" y="1566219"/>
                  <a:pt x="1234831" y="1590989"/>
                </a:cubicBezTo>
                <a:cubicBezTo>
                  <a:pt x="1239979" y="1606433"/>
                  <a:pt x="1244506" y="1626864"/>
                  <a:pt x="1258277" y="1637881"/>
                </a:cubicBezTo>
                <a:cubicBezTo>
                  <a:pt x="1264710" y="1643027"/>
                  <a:pt x="1274355" y="1642013"/>
                  <a:pt x="1281723" y="1645697"/>
                </a:cubicBezTo>
                <a:cubicBezTo>
                  <a:pt x="1299403" y="1654537"/>
                  <a:pt x="1301993" y="1658150"/>
                  <a:pt x="1312985" y="1669143"/>
                </a:cubicBezTo>
              </a:path>
            </a:pathLst>
          </a:custGeom>
          <a:solidFill>
            <a:srgbClr val="A94000">
              <a:alpha val="91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9CE6607-EF57-12AA-D280-D2F62F7C1C5C}"/>
              </a:ext>
            </a:extLst>
          </p:cNvPr>
          <p:cNvCxnSpPr>
            <a:cxnSpLocks/>
          </p:cNvCxnSpPr>
          <p:nvPr/>
        </p:nvCxnSpPr>
        <p:spPr>
          <a:xfrm flipH="1">
            <a:off x="5262231" y="5346285"/>
            <a:ext cx="151471" cy="23770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CF0FCC0-DCF6-A41C-C545-CF842B4BE2D6}"/>
              </a:ext>
            </a:extLst>
          </p:cNvPr>
          <p:cNvCxnSpPr>
            <a:cxnSpLocks/>
          </p:cNvCxnSpPr>
          <p:nvPr/>
        </p:nvCxnSpPr>
        <p:spPr>
          <a:xfrm>
            <a:off x="5995933" y="5801989"/>
            <a:ext cx="279827" cy="413199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22">
            <a:extLst>
              <a:ext uri="{FF2B5EF4-FFF2-40B4-BE49-F238E27FC236}">
                <a16:creationId xmlns:a16="http://schemas.microsoft.com/office/drawing/2014/main" id="{067FEB6E-6080-7286-1A59-67E49D2EDA29}"/>
              </a:ext>
            </a:extLst>
          </p:cNvPr>
          <p:cNvSpPr txBox="1"/>
          <p:nvPr/>
        </p:nvSpPr>
        <p:spPr>
          <a:xfrm>
            <a:off x="5300507" y="5166817"/>
            <a:ext cx="817853" cy="241476"/>
          </a:xfrm>
          <a:prstGeom prst="rect">
            <a:avLst/>
          </a:prstGeom>
          <a:solidFill>
            <a:srgbClr val="AA4000"/>
          </a:solidFill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determinate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50F7FE2B-C792-C309-3256-DB259B48CD4D}"/>
              </a:ext>
            </a:extLst>
          </p:cNvPr>
          <p:cNvSpPr txBox="1"/>
          <p:nvPr/>
        </p:nvSpPr>
        <p:spPr>
          <a:xfrm>
            <a:off x="5529384" y="3716194"/>
            <a:ext cx="875561" cy="24147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Reproduction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5831A1-8685-FA90-FC1C-F066A47A3CFD}"/>
              </a:ext>
            </a:extLst>
          </p:cNvPr>
          <p:cNvSpPr/>
          <p:nvPr/>
        </p:nvSpPr>
        <p:spPr>
          <a:xfrm>
            <a:off x="2918525" y="1268160"/>
            <a:ext cx="5266267" cy="5589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BF29C2B6-82D8-772C-3D44-B5B4B7FEA117}"/>
              </a:ext>
            </a:extLst>
          </p:cNvPr>
          <p:cNvGrpSpPr/>
          <p:nvPr/>
        </p:nvGrpSpPr>
        <p:grpSpPr>
          <a:xfrm>
            <a:off x="4109316" y="1236643"/>
            <a:ext cx="3193075" cy="400142"/>
            <a:chOff x="4035315" y="1707064"/>
            <a:chExt cx="3193075" cy="400142"/>
          </a:xfrm>
        </p:grpSpPr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3704A9D9-C6B0-A4A8-84D2-077187B9BC08}"/>
                </a:ext>
              </a:extLst>
            </p:cNvPr>
            <p:cNvSpPr txBox="1"/>
            <p:nvPr/>
          </p:nvSpPr>
          <p:spPr>
            <a:xfrm>
              <a:off x="5333166" y="1865730"/>
              <a:ext cx="410690" cy="2414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Year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0AFE3BE-5297-0B1A-EFAA-F539ED3C95C8}"/>
                </a:ext>
              </a:extLst>
            </p:cNvPr>
            <p:cNvGrpSpPr/>
            <p:nvPr/>
          </p:nvGrpSpPr>
          <p:grpSpPr>
            <a:xfrm>
              <a:off x="4035315" y="1707064"/>
              <a:ext cx="3193075" cy="241476"/>
              <a:chOff x="4035315" y="1721352"/>
              <a:chExt cx="3193075" cy="241476"/>
            </a:xfrm>
          </p:grpSpPr>
          <p:sp>
            <p:nvSpPr>
              <p:cNvPr id="45" name="TextBox 22">
                <a:extLst>
                  <a:ext uri="{FF2B5EF4-FFF2-40B4-BE49-F238E27FC236}">
                    <a16:creationId xmlns:a16="http://schemas.microsoft.com/office/drawing/2014/main" id="{FAEE48D2-3523-340F-C585-93306255B743}"/>
                  </a:ext>
                </a:extLst>
              </p:cNvPr>
              <p:cNvSpPr txBox="1"/>
              <p:nvPr/>
            </p:nvSpPr>
            <p:spPr>
              <a:xfrm>
                <a:off x="4035315" y="1721352"/>
                <a:ext cx="34977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Jan</a:t>
                </a:r>
              </a:p>
            </p:txBody>
          </p:sp>
          <p:sp>
            <p:nvSpPr>
              <p:cNvPr id="46" name="TextBox 22">
                <a:extLst>
                  <a:ext uri="{FF2B5EF4-FFF2-40B4-BE49-F238E27FC236}">
                    <a16:creationId xmlns:a16="http://schemas.microsoft.com/office/drawing/2014/main" id="{083DEFDC-0FCD-EAB2-1C7E-287346AAE5B5}"/>
                  </a:ext>
                </a:extLst>
              </p:cNvPr>
              <p:cNvSpPr txBox="1"/>
              <p:nvPr/>
            </p:nvSpPr>
            <p:spPr>
              <a:xfrm>
                <a:off x="5291659" y="1721352"/>
                <a:ext cx="35618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Jun</a:t>
                </a:r>
              </a:p>
            </p:txBody>
          </p:sp>
          <p:sp>
            <p:nvSpPr>
              <p:cNvPr id="52" name="TextBox 22">
                <a:extLst>
                  <a:ext uri="{FF2B5EF4-FFF2-40B4-BE49-F238E27FC236}">
                    <a16:creationId xmlns:a16="http://schemas.microsoft.com/office/drawing/2014/main" id="{32959F0B-CC8D-4733-76D4-FF2E3457A761}"/>
                  </a:ext>
                </a:extLst>
              </p:cNvPr>
              <p:cNvSpPr txBox="1"/>
              <p:nvPr/>
            </p:nvSpPr>
            <p:spPr>
              <a:xfrm>
                <a:off x="6071928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Sep</a:t>
                </a:r>
              </a:p>
            </p:txBody>
          </p:sp>
          <p:sp>
            <p:nvSpPr>
              <p:cNvPr id="60" name="TextBox 22">
                <a:extLst>
                  <a:ext uri="{FF2B5EF4-FFF2-40B4-BE49-F238E27FC236}">
                    <a16:creationId xmlns:a16="http://schemas.microsoft.com/office/drawing/2014/main" id="{9EA8D460-58DA-3EE7-69E3-7BF66F35BA80}"/>
                  </a:ext>
                </a:extLst>
              </p:cNvPr>
              <p:cNvSpPr txBox="1"/>
              <p:nvPr/>
            </p:nvSpPr>
            <p:spPr>
              <a:xfrm>
                <a:off x="6851363" y="1721352"/>
                <a:ext cx="37702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Dec</a:t>
                </a:r>
              </a:p>
            </p:txBody>
          </p:sp>
          <p:sp>
            <p:nvSpPr>
              <p:cNvPr id="98" name="TextBox 22">
                <a:extLst>
                  <a:ext uri="{FF2B5EF4-FFF2-40B4-BE49-F238E27FC236}">
                    <a16:creationId xmlns:a16="http://schemas.microsoft.com/office/drawing/2014/main" id="{076CD46E-2051-E106-D5CB-74A2B68A9867}"/>
                  </a:ext>
                </a:extLst>
              </p:cNvPr>
              <p:cNvSpPr txBox="1"/>
              <p:nvPr/>
            </p:nvSpPr>
            <p:spPr>
              <a:xfrm>
                <a:off x="4272104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Feb</a:t>
                </a:r>
              </a:p>
            </p:txBody>
          </p:sp>
          <p:sp>
            <p:nvSpPr>
              <p:cNvPr id="101" name="TextBox 22">
                <a:extLst>
                  <a:ext uri="{FF2B5EF4-FFF2-40B4-BE49-F238E27FC236}">
                    <a16:creationId xmlns:a16="http://schemas.microsoft.com/office/drawing/2014/main" id="{924BDCC4-3214-41EC-F169-FBBF0DEE00E1}"/>
                  </a:ext>
                </a:extLst>
              </p:cNvPr>
              <p:cNvSpPr txBox="1"/>
              <p:nvPr/>
            </p:nvSpPr>
            <p:spPr>
              <a:xfrm>
                <a:off x="4768927" y="1721352"/>
                <a:ext cx="36580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Apr</a:t>
                </a:r>
              </a:p>
            </p:txBody>
          </p:sp>
          <p:sp>
            <p:nvSpPr>
              <p:cNvPr id="102" name="TextBox 22">
                <a:extLst>
                  <a:ext uri="{FF2B5EF4-FFF2-40B4-BE49-F238E27FC236}">
                    <a16:creationId xmlns:a16="http://schemas.microsoft.com/office/drawing/2014/main" id="{D388402D-8EB9-6D84-BF0E-616330A227D8}"/>
                  </a:ext>
                </a:extLst>
              </p:cNvPr>
              <p:cNvSpPr txBox="1"/>
              <p:nvPr/>
            </p:nvSpPr>
            <p:spPr>
              <a:xfrm>
                <a:off x="5004622" y="1721352"/>
                <a:ext cx="405880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May</a:t>
                </a:r>
              </a:p>
            </p:txBody>
          </p:sp>
          <p:sp>
            <p:nvSpPr>
              <p:cNvPr id="103" name="TextBox 22">
                <a:extLst>
                  <a:ext uri="{FF2B5EF4-FFF2-40B4-BE49-F238E27FC236}">
                    <a16:creationId xmlns:a16="http://schemas.microsoft.com/office/drawing/2014/main" id="{ADCDF6C5-04BB-8111-31E1-F56926F22C2A}"/>
                  </a:ext>
                </a:extLst>
              </p:cNvPr>
              <p:cNvSpPr txBox="1"/>
              <p:nvPr/>
            </p:nvSpPr>
            <p:spPr>
              <a:xfrm>
                <a:off x="4508093" y="1721352"/>
                <a:ext cx="39305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Mar</a:t>
                </a:r>
              </a:p>
            </p:txBody>
          </p:sp>
          <p:sp>
            <p:nvSpPr>
              <p:cNvPr id="107" name="TextBox 22">
                <a:extLst>
                  <a:ext uri="{FF2B5EF4-FFF2-40B4-BE49-F238E27FC236}">
                    <a16:creationId xmlns:a16="http://schemas.microsoft.com/office/drawing/2014/main" id="{3BAE0163-EB84-3EE6-23E6-5503906C379B}"/>
                  </a:ext>
                </a:extLst>
              </p:cNvPr>
              <p:cNvSpPr txBox="1"/>
              <p:nvPr/>
            </p:nvSpPr>
            <p:spPr>
              <a:xfrm>
                <a:off x="5804019" y="1721352"/>
                <a:ext cx="380232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Aug</a:t>
                </a:r>
              </a:p>
            </p:txBody>
          </p:sp>
          <p:sp>
            <p:nvSpPr>
              <p:cNvPr id="108" name="TextBox 22">
                <a:extLst>
                  <a:ext uri="{FF2B5EF4-FFF2-40B4-BE49-F238E27FC236}">
                    <a16:creationId xmlns:a16="http://schemas.microsoft.com/office/drawing/2014/main" id="{FCFFD168-ABEF-6C93-6C39-78E24CC531A1}"/>
                  </a:ext>
                </a:extLst>
              </p:cNvPr>
              <p:cNvSpPr txBox="1"/>
              <p:nvPr/>
            </p:nvSpPr>
            <p:spPr>
              <a:xfrm>
                <a:off x="6334288" y="1721352"/>
                <a:ext cx="36099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Oct</a:t>
                </a:r>
              </a:p>
            </p:txBody>
          </p:sp>
          <p:sp>
            <p:nvSpPr>
              <p:cNvPr id="109" name="TextBox 22">
                <a:extLst>
                  <a:ext uri="{FF2B5EF4-FFF2-40B4-BE49-F238E27FC236}">
                    <a16:creationId xmlns:a16="http://schemas.microsoft.com/office/drawing/2014/main" id="{B36F9939-7E58-35D5-5992-3E80E2B6E331}"/>
                  </a:ext>
                </a:extLst>
              </p:cNvPr>
              <p:cNvSpPr txBox="1"/>
              <p:nvPr/>
            </p:nvSpPr>
            <p:spPr>
              <a:xfrm>
                <a:off x="6582346" y="1721352"/>
                <a:ext cx="386644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Nov</a:t>
                </a:r>
              </a:p>
            </p:txBody>
          </p:sp>
          <p:sp>
            <p:nvSpPr>
              <p:cNvPr id="110" name="TextBox 22">
                <a:extLst>
                  <a:ext uri="{FF2B5EF4-FFF2-40B4-BE49-F238E27FC236}">
                    <a16:creationId xmlns:a16="http://schemas.microsoft.com/office/drawing/2014/main" id="{023A6C77-C53D-B44B-B92D-8FB8B0BCF005}"/>
                  </a:ext>
                </a:extLst>
              </p:cNvPr>
              <p:cNvSpPr txBox="1"/>
              <p:nvPr/>
            </p:nvSpPr>
            <p:spPr>
              <a:xfrm>
                <a:off x="5572285" y="1721352"/>
                <a:ext cx="31931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Jul</a:t>
                </a:r>
              </a:p>
            </p:txBody>
          </p:sp>
        </p:grpSp>
      </p:grp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8C9FCB23-9F4E-ED79-6986-2C6B617DC9FA}"/>
              </a:ext>
            </a:extLst>
          </p:cNvPr>
          <p:cNvCxnSpPr>
            <a:cxnSpLocks/>
          </p:cNvCxnSpPr>
          <p:nvPr/>
        </p:nvCxnSpPr>
        <p:spPr>
          <a:xfrm flipV="1">
            <a:off x="4203771" y="124481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Left-Right Arrow 120">
            <a:extLst>
              <a:ext uri="{FF2B5EF4-FFF2-40B4-BE49-F238E27FC236}">
                <a16:creationId xmlns:a16="http://schemas.microsoft.com/office/drawing/2014/main" id="{AF36E7FD-B5A7-EDC0-FEA9-CCF3C0F70759}"/>
              </a:ext>
            </a:extLst>
          </p:cNvPr>
          <p:cNvSpPr/>
          <p:nvPr/>
        </p:nvSpPr>
        <p:spPr>
          <a:xfrm rot="16200000">
            <a:off x="7186850" y="1096999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2" name="TextBox 22">
            <a:extLst>
              <a:ext uri="{FF2B5EF4-FFF2-40B4-BE49-F238E27FC236}">
                <a16:creationId xmlns:a16="http://schemas.microsoft.com/office/drawing/2014/main" id="{127598DA-1258-A992-461A-8F5F46AE0398}"/>
              </a:ext>
            </a:extLst>
          </p:cNvPr>
          <p:cNvSpPr txBox="1"/>
          <p:nvPr/>
        </p:nvSpPr>
        <p:spPr>
          <a:xfrm rot="16200000">
            <a:off x="7418176" y="1158782"/>
            <a:ext cx="169950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External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(climatic envelope)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6199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159BB644-56CC-9AF0-12BF-D1D544B4DD4E}"/>
              </a:ext>
            </a:extLst>
          </p:cNvPr>
          <p:cNvGrpSpPr/>
          <p:nvPr/>
        </p:nvGrpSpPr>
        <p:grpSpPr>
          <a:xfrm>
            <a:off x="4744776" y="4842757"/>
            <a:ext cx="1864380" cy="1593437"/>
            <a:chOff x="1633585" y="7104533"/>
            <a:chExt cx="2380189" cy="2124164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0DC552C-5D7C-7DB7-AD7C-6999D8781FDE}"/>
                </a:ext>
              </a:extLst>
            </p:cNvPr>
            <p:cNvSpPr/>
            <p:nvPr/>
          </p:nvSpPr>
          <p:spPr>
            <a:xfrm>
              <a:off x="1633585" y="7109061"/>
              <a:ext cx="926800" cy="2119636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F172138E-56E6-BDD3-E6D9-9BE28988AE8B}"/>
                </a:ext>
              </a:extLst>
            </p:cNvPr>
            <p:cNvSpPr/>
            <p:nvPr/>
          </p:nvSpPr>
          <p:spPr>
            <a:xfrm>
              <a:off x="3337128" y="7104533"/>
              <a:ext cx="676646" cy="2124162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4521007-513E-275C-61E3-801F0CF82DB9}"/>
                </a:ext>
              </a:extLst>
            </p:cNvPr>
            <p:cNvSpPr/>
            <p:nvPr/>
          </p:nvSpPr>
          <p:spPr>
            <a:xfrm>
              <a:off x="2670242" y="7113023"/>
              <a:ext cx="108831" cy="2112708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89E111B-DC87-8D2E-E064-D0E732BCC7D7}"/>
                </a:ext>
              </a:extLst>
            </p:cNvPr>
            <p:cNvSpPr/>
            <p:nvPr/>
          </p:nvSpPr>
          <p:spPr>
            <a:xfrm>
              <a:off x="2894053" y="7143174"/>
              <a:ext cx="135738" cy="2082285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D040F14-8045-FA4F-17B9-E1EA486A889E}"/>
              </a:ext>
            </a:extLst>
          </p:cNvPr>
          <p:cNvSpPr/>
          <p:nvPr/>
        </p:nvSpPr>
        <p:spPr>
          <a:xfrm>
            <a:off x="4203771" y="1"/>
            <a:ext cx="3096507" cy="49710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0B2B51-6DCB-1530-4D47-705F29926E8C}"/>
              </a:ext>
            </a:extLst>
          </p:cNvPr>
          <p:cNvSpPr/>
          <p:nvPr/>
        </p:nvSpPr>
        <p:spPr>
          <a:xfrm>
            <a:off x="4213438" y="3708656"/>
            <a:ext cx="689470" cy="27253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3CD4CB-4F23-33E8-D181-E6D9B4EE281B}"/>
              </a:ext>
            </a:extLst>
          </p:cNvPr>
          <p:cNvSpPr/>
          <p:nvPr/>
        </p:nvSpPr>
        <p:spPr>
          <a:xfrm>
            <a:off x="5457308" y="1259760"/>
            <a:ext cx="98913" cy="517469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46EAA3-AFF1-BE86-AD05-5BEC1571B54B}"/>
              </a:ext>
            </a:extLst>
          </p:cNvPr>
          <p:cNvSpPr/>
          <p:nvPr/>
        </p:nvSpPr>
        <p:spPr>
          <a:xfrm>
            <a:off x="5839663" y="1259760"/>
            <a:ext cx="238462" cy="51802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CF017F9-A406-821E-E795-EE4DE42EBA09}"/>
              </a:ext>
            </a:extLst>
          </p:cNvPr>
          <p:cNvGrpSpPr/>
          <p:nvPr/>
        </p:nvGrpSpPr>
        <p:grpSpPr>
          <a:xfrm>
            <a:off x="4209593" y="196454"/>
            <a:ext cx="3090685" cy="3499218"/>
            <a:chOff x="632970" y="1209124"/>
            <a:chExt cx="4464323" cy="5069922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8600897-8514-1760-5C83-09994547ACFF}"/>
                </a:ext>
              </a:extLst>
            </p:cNvPr>
            <p:cNvSpPr/>
            <p:nvPr/>
          </p:nvSpPr>
          <p:spPr>
            <a:xfrm>
              <a:off x="4236563" y="1209124"/>
              <a:ext cx="280171" cy="505275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80AD4AA-4EF1-EF09-1AB5-D5FC4ED757FD}"/>
                </a:ext>
              </a:extLst>
            </p:cNvPr>
            <p:cNvSpPr/>
            <p:nvPr/>
          </p:nvSpPr>
          <p:spPr>
            <a:xfrm>
              <a:off x="632970" y="1209505"/>
              <a:ext cx="628874" cy="506954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D405DD-CF86-D016-F3B6-9AE06A373C4D}"/>
                </a:ext>
              </a:extLst>
            </p:cNvPr>
            <p:cNvSpPr/>
            <p:nvPr/>
          </p:nvSpPr>
          <p:spPr>
            <a:xfrm>
              <a:off x="1325598" y="1213209"/>
              <a:ext cx="80416" cy="505161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B720496-01DB-116D-F2C8-39BB29DC134F}"/>
                </a:ext>
              </a:extLst>
            </p:cNvPr>
            <p:cNvSpPr/>
            <p:nvPr/>
          </p:nvSpPr>
          <p:spPr>
            <a:xfrm>
              <a:off x="4726624" y="1211666"/>
              <a:ext cx="370669" cy="5046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13" name="Gerade Verbindung 82">
            <a:extLst>
              <a:ext uri="{FF2B5EF4-FFF2-40B4-BE49-F238E27FC236}">
                <a16:creationId xmlns:a16="http://schemas.microsoft.com/office/drawing/2014/main" id="{9F69DEF0-6DFC-0805-3536-3291BC72286F}"/>
              </a:ext>
            </a:extLst>
          </p:cNvPr>
          <p:cNvCxnSpPr>
            <a:cxnSpLocks/>
          </p:cNvCxnSpPr>
          <p:nvPr/>
        </p:nvCxnSpPr>
        <p:spPr>
          <a:xfrm flipV="1">
            <a:off x="4203771" y="1479438"/>
            <a:ext cx="0" cy="100105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934F3A60-974E-969A-55CB-BFEA0D83CFBB}"/>
              </a:ext>
            </a:extLst>
          </p:cNvPr>
          <p:cNvSpPr/>
          <p:nvPr/>
        </p:nvSpPr>
        <p:spPr>
          <a:xfrm>
            <a:off x="5643980" y="196454"/>
            <a:ext cx="89141" cy="62380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B610F71C-51B5-9B20-09A5-08CCAC2BF6A0}"/>
              </a:ext>
            </a:extLst>
          </p:cNvPr>
          <p:cNvSpPr txBox="1"/>
          <p:nvPr/>
        </p:nvSpPr>
        <p:spPr>
          <a:xfrm>
            <a:off x="5483203" y="6600284"/>
            <a:ext cx="41069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Year</a:t>
            </a: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319D0736-9042-B6DC-1706-58CAF8DEC493}"/>
              </a:ext>
            </a:extLst>
          </p:cNvPr>
          <p:cNvSpPr txBox="1"/>
          <p:nvPr/>
        </p:nvSpPr>
        <p:spPr>
          <a:xfrm rot="16200000">
            <a:off x="3654440" y="5724541"/>
            <a:ext cx="80342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298EB1D-9300-4854-048C-8932B6C6A029}"/>
              </a:ext>
            </a:extLst>
          </p:cNvPr>
          <p:cNvSpPr txBox="1"/>
          <p:nvPr/>
        </p:nvSpPr>
        <p:spPr>
          <a:xfrm rot="16200000">
            <a:off x="3432163" y="1789524"/>
            <a:ext cx="1178529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Soil water potential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(MPa)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14:cNvPr>
              <p14:cNvContentPartPr/>
              <p14:nvPr/>
            </p14:nvContentPartPr>
            <p14:xfrm>
              <a:off x="4215448" y="318486"/>
              <a:ext cx="3089464" cy="992935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09328" y="312366"/>
                <a:ext cx="3101704" cy="1005176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56B65CDB-CF0E-D6DE-3290-63E8788A139A}"/>
              </a:ext>
            </a:extLst>
          </p:cNvPr>
          <p:cNvSpPr txBox="1"/>
          <p:nvPr/>
        </p:nvSpPr>
        <p:spPr>
          <a:xfrm rot="16200000">
            <a:off x="3593650" y="598589"/>
            <a:ext cx="851515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Temperature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 (°C)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5DC7EF-2EA0-A117-2153-03EA48DD4D3B}"/>
              </a:ext>
            </a:extLst>
          </p:cNvPr>
          <p:cNvCxnSpPr>
            <a:cxnSpLocks/>
          </p:cNvCxnSpPr>
          <p:nvPr/>
        </p:nvCxnSpPr>
        <p:spPr>
          <a:xfrm>
            <a:off x="4215448" y="1000127"/>
            <a:ext cx="326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1C5C541-09C5-01C7-FDA2-BA599D11F5DA}"/>
              </a:ext>
            </a:extLst>
          </p:cNvPr>
          <p:cNvCxnSpPr>
            <a:cxnSpLocks/>
          </p:cNvCxnSpPr>
          <p:nvPr/>
        </p:nvCxnSpPr>
        <p:spPr>
          <a:xfrm>
            <a:off x="4210814" y="394965"/>
            <a:ext cx="32429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22">
            <a:extLst>
              <a:ext uri="{FF2B5EF4-FFF2-40B4-BE49-F238E27FC236}">
                <a16:creationId xmlns:a16="http://schemas.microsoft.com/office/drawing/2014/main" id="{DB2D53FF-DEFA-2393-F9BF-C9338BE86F8E}"/>
              </a:ext>
            </a:extLst>
          </p:cNvPr>
          <p:cNvSpPr txBox="1"/>
          <p:nvPr/>
        </p:nvSpPr>
        <p:spPr>
          <a:xfrm rot="16200000">
            <a:off x="3556930" y="3091525"/>
            <a:ext cx="103425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Dormancy depth</a:t>
            </a:r>
          </a:p>
        </p:txBody>
      </p:sp>
      <p:sp>
        <p:nvSpPr>
          <p:cNvPr id="70" name="TextBox 22">
            <a:extLst>
              <a:ext uri="{FF2B5EF4-FFF2-40B4-BE49-F238E27FC236}">
                <a16:creationId xmlns:a16="http://schemas.microsoft.com/office/drawing/2014/main" id="{AA50F8AB-1C86-4664-9134-7E9444289932}"/>
              </a:ext>
            </a:extLst>
          </p:cNvPr>
          <p:cNvSpPr txBox="1"/>
          <p:nvPr/>
        </p:nvSpPr>
        <p:spPr>
          <a:xfrm>
            <a:off x="4185352" y="6455906"/>
            <a:ext cx="34977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Jan</a:t>
            </a:r>
          </a:p>
        </p:txBody>
      </p:sp>
      <p:sp>
        <p:nvSpPr>
          <p:cNvPr id="71" name="TextBox 22">
            <a:extLst>
              <a:ext uri="{FF2B5EF4-FFF2-40B4-BE49-F238E27FC236}">
                <a16:creationId xmlns:a16="http://schemas.microsoft.com/office/drawing/2014/main" id="{01C712BB-4404-264A-E3EE-44C4F7EBA6EE}"/>
              </a:ext>
            </a:extLst>
          </p:cNvPr>
          <p:cNvSpPr txBox="1"/>
          <p:nvPr/>
        </p:nvSpPr>
        <p:spPr>
          <a:xfrm>
            <a:off x="5441696" y="6455906"/>
            <a:ext cx="3561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Jun</a:t>
            </a:r>
          </a:p>
        </p:txBody>
      </p:sp>
      <p:sp>
        <p:nvSpPr>
          <p:cNvPr id="76" name="TextBox 22">
            <a:extLst>
              <a:ext uri="{FF2B5EF4-FFF2-40B4-BE49-F238E27FC236}">
                <a16:creationId xmlns:a16="http://schemas.microsoft.com/office/drawing/2014/main" id="{E00229AF-1854-FDAA-51DD-0EFE4CB53436}"/>
              </a:ext>
            </a:extLst>
          </p:cNvPr>
          <p:cNvSpPr txBox="1"/>
          <p:nvPr/>
        </p:nvSpPr>
        <p:spPr>
          <a:xfrm>
            <a:off x="6221965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Sep</a:t>
            </a:r>
          </a:p>
        </p:txBody>
      </p:sp>
      <p:sp>
        <p:nvSpPr>
          <p:cNvPr id="77" name="TextBox 22">
            <a:extLst>
              <a:ext uri="{FF2B5EF4-FFF2-40B4-BE49-F238E27FC236}">
                <a16:creationId xmlns:a16="http://schemas.microsoft.com/office/drawing/2014/main" id="{8A291FC9-DD7C-81E5-7CCD-A78E961591F7}"/>
              </a:ext>
            </a:extLst>
          </p:cNvPr>
          <p:cNvSpPr txBox="1"/>
          <p:nvPr/>
        </p:nvSpPr>
        <p:spPr>
          <a:xfrm>
            <a:off x="7001400" y="6455906"/>
            <a:ext cx="37702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Dec</a:t>
            </a:r>
          </a:p>
        </p:txBody>
      </p:sp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5473D0EF-DAD0-C5DA-6E66-69417322CBA8}"/>
              </a:ext>
            </a:extLst>
          </p:cNvPr>
          <p:cNvCxnSpPr>
            <a:cxnSpLocks/>
          </p:cNvCxnSpPr>
          <p:nvPr/>
        </p:nvCxnSpPr>
        <p:spPr>
          <a:xfrm flipV="1">
            <a:off x="4203771" y="335107"/>
            <a:ext cx="0" cy="921945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TextBox 22">
            <a:extLst>
              <a:ext uri="{FF2B5EF4-FFF2-40B4-BE49-F238E27FC236}">
                <a16:creationId xmlns:a16="http://schemas.microsoft.com/office/drawing/2014/main" id="{674A95E6-AFE2-FD83-B940-EF0D4F5577B2}"/>
              </a:ext>
            </a:extLst>
          </p:cNvPr>
          <p:cNvSpPr txBox="1"/>
          <p:nvPr/>
        </p:nvSpPr>
        <p:spPr>
          <a:xfrm>
            <a:off x="4422141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Feb</a:t>
            </a:r>
          </a:p>
        </p:txBody>
      </p:sp>
      <p:sp>
        <p:nvSpPr>
          <p:cNvPr id="87" name="TextBox 22">
            <a:extLst>
              <a:ext uri="{FF2B5EF4-FFF2-40B4-BE49-F238E27FC236}">
                <a16:creationId xmlns:a16="http://schemas.microsoft.com/office/drawing/2014/main" id="{45F5564E-DEA5-FA45-010E-F54D3528D325}"/>
              </a:ext>
            </a:extLst>
          </p:cNvPr>
          <p:cNvSpPr txBox="1"/>
          <p:nvPr/>
        </p:nvSpPr>
        <p:spPr>
          <a:xfrm>
            <a:off x="4918964" y="6455906"/>
            <a:ext cx="36580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Apr</a:t>
            </a:r>
          </a:p>
        </p:txBody>
      </p:sp>
      <p:sp>
        <p:nvSpPr>
          <p:cNvPr id="88" name="TextBox 22">
            <a:extLst>
              <a:ext uri="{FF2B5EF4-FFF2-40B4-BE49-F238E27FC236}">
                <a16:creationId xmlns:a16="http://schemas.microsoft.com/office/drawing/2014/main" id="{A67D1833-BE4F-5A31-A755-F9C5C13F46E8}"/>
              </a:ext>
            </a:extLst>
          </p:cNvPr>
          <p:cNvSpPr txBox="1"/>
          <p:nvPr/>
        </p:nvSpPr>
        <p:spPr>
          <a:xfrm>
            <a:off x="5154659" y="6455906"/>
            <a:ext cx="40588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May</a:t>
            </a:r>
          </a:p>
        </p:txBody>
      </p:sp>
      <p:sp>
        <p:nvSpPr>
          <p:cNvPr id="89" name="TextBox 22">
            <a:extLst>
              <a:ext uri="{FF2B5EF4-FFF2-40B4-BE49-F238E27FC236}">
                <a16:creationId xmlns:a16="http://schemas.microsoft.com/office/drawing/2014/main" id="{1E7698A3-836F-1AE3-CA43-2D4889DD5F3E}"/>
              </a:ext>
            </a:extLst>
          </p:cNvPr>
          <p:cNvSpPr txBox="1"/>
          <p:nvPr/>
        </p:nvSpPr>
        <p:spPr>
          <a:xfrm>
            <a:off x="4658130" y="6455906"/>
            <a:ext cx="39305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Mar</a:t>
            </a:r>
          </a:p>
        </p:txBody>
      </p:sp>
      <p:sp>
        <p:nvSpPr>
          <p:cNvPr id="90" name="TextBox 22">
            <a:extLst>
              <a:ext uri="{FF2B5EF4-FFF2-40B4-BE49-F238E27FC236}">
                <a16:creationId xmlns:a16="http://schemas.microsoft.com/office/drawing/2014/main" id="{FFC3592E-EF9F-5B2A-13DB-7219AA33B297}"/>
              </a:ext>
            </a:extLst>
          </p:cNvPr>
          <p:cNvSpPr txBox="1"/>
          <p:nvPr/>
        </p:nvSpPr>
        <p:spPr>
          <a:xfrm>
            <a:off x="5954056" y="6455906"/>
            <a:ext cx="38023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Aug</a:t>
            </a:r>
          </a:p>
        </p:txBody>
      </p:sp>
      <p:sp>
        <p:nvSpPr>
          <p:cNvPr id="91" name="TextBox 22">
            <a:extLst>
              <a:ext uri="{FF2B5EF4-FFF2-40B4-BE49-F238E27FC236}">
                <a16:creationId xmlns:a16="http://schemas.microsoft.com/office/drawing/2014/main" id="{F8FF5E87-F8CB-F170-0F67-DC3DBB0C5567}"/>
              </a:ext>
            </a:extLst>
          </p:cNvPr>
          <p:cNvSpPr txBox="1"/>
          <p:nvPr/>
        </p:nvSpPr>
        <p:spPr>
          <a:xfrm>
            <a:off x="6484325" y="6455906"/>
            <a:ext cx="36099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Oct</a:t>
            </a:r>
          </a:p>
        </p:txBody>
      </p:sp>
      <p:sp>
        <p:nvSpPr>
          <p:cNvPr id="92" name="TextBox 22">
            <a:extLst>
              <a:ext uri="{FF2B5EF4-FFF2-40B4-BE49-F238E27FC236}">
                <a16:creationId xmlns:a16="http://schemas.microsoft.com/office/drawing/2014/main" id="{456EE58C-AFED-7875-E2B5-EB46400270B2}"/>
              </a:ext>
            </a:extLst>
          </p:cNvPr>
          <p:cNvSpPr txBox="1"/>
          <p:nvPr/>
        </p:nvSpPr>
        <p:spPr>
          <a:xfrm>
            <a:off x="6732383" y="6455906"/>
            <a:ext cx="38664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Nov</a:t>
            </a:r>
          </a:p>
        </p:txBody>
      </p:sp>
      <p:sp>
        <p:nvSpPr>
          <p:cNvPr id="94" name="TextBox 22">
            <a:extLst>
              <a:ext uri="{FF2B5EF4-FFF2-40B4-BE49-F238E27FC236}">
                <a16:creationId xmlns:a16="http://schemas.microsoft.com/office/drawing/2014/main" id="{5D5390E8-1139-2F13-9E8D-3EB94F2576F8}"/>
              </a:ext>
            </a:extLst>
          </p:cNvPr>
          <p:cNvSpPr txBox="1"/>
          <p:nvPr/>
        </p:nvSpPr>
        <p:spPr>
          <a:xfrm>
            <a:off x="5722322" y="6455906"/>
            <a:ext cx="31931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Jul</a:t>
            </a: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AB3944B4-E8EC-FDDB-82BE-ECE5FC7A0922}"/>
              </a:ext>
            </a:extLst>
          </p:cNvPr>
          <p:cNvSpPr txBox="1"/>
          <p:nvPr/>
        </p:nvSpPr>
        <p:spPr>
          <a:xfrm>
            <a:off x="5823700" y="224451"/>
            <a:ext cx="1349674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(enzyme denaturation)</a:t>
            </a:r>
          </a:p>
        </p:txBody>
      </p:sp>
      <p:sp>
        <p:nvSpPr>
          <p:cNvPr id="55" name="TextBox 22">
            <a:extLst>
              <a:ext uri="{FF2B5EF4-FFF2-40B4-BE49-F238E27FC236}">
                <a16:creationId xmlns:a16="http://schemas.microsoft.com/office/drawing/2014/main" id="{70954F3F-3532-43C5-AD0E-1F2273B08B3B}"/>
              </a:ext>
            </a:extLst>
          </p:cNvPr>
          <p:cNvSpPr txBox="1"/>
          <p:nvPr/>
        </p:nvSpPr>
        <p:spPr>
          <a:xfrm>
            <a:off x="5843664" y="96793"/>
            <a:ext cx="6767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warm</a:t>
            </a:r>
          </a:p>
        </p:txBody>
      </p:sp>
      <p:sp>
        <p:nvSpPr>
          <p:cNvPr id="61" name="TextBox 22">
            <a:extLst>
              <a:ext uri="{FF2B5EF4-FFF2-40B4-BE49-F238E27FC236}">
                <a16:creationId xmlns:a16="http://schemas.microsoft.com/office/drawing/2014/main" id="{C27AFB3B-84AA-1221-0590-15BF5901A763}"/>
              </a:ext>
            </a:extLst>
          </p:cNvPr>
          <p:cNvSpPr txBox="1"/>
          <p:nvPr/>
        </p:nvSpPr>
        <p:spPr>
          <a:xfrm>
            <a:off x="4879706" y="2040789"/>
            <a:ext cx="55175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dry</a:t>
            </a:r>
          </a:p>
        </p:txBody>
      </p:sp>
      <p:sp>
        <p:nvSpPr>
          <p:cNvPr id="68" name="TextBox 22">
            <a:extLst>
              <a:ext uri="{FF2B5EF4-FFF2-40B4-BE49-F238E27FC236}">
                <a16:creationId xmlns:a16="http://schemas.microsoft.com/office/drawing/2014/main" id="{27C00ED0-6D4F-356A-88DF-7F8531DB2ABB}"/>
              </a:ext>
            </a:extLst>
          </p:cNvPr>
          <p:cNvSpPr txBox="1"/>
          <p:nvPr/>
        </p:nvSpPr>
        <p:spPr>
          <a:xfrm>
            <a:off x="7274071" y="3072873"/>
            <a:ext cx="817853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determinate</a:t>
            </a:r>
          </a:p>
        </p:txBody>
      </p:sp>
      <p:sp>
        <p:nvSpPr>
          <p:cNvPr id="85" name="TextBox 22">
            <a:extLst>
              <a:ext uri="{FF2B5EF4-FFF2-40B4-BE49-F238E27FC236}">
                <a16:creationId xmlns:a16="http://schemas.microsoft.com/office/drawing/2014/main" id="{A09EA5A8-0CA9-138A-0149-5BF28EA48051}"/>
              </a:ext>
            </a:extLst>
          </p:cNvPr>
          <p:cNvSpPr txBox="1"/>
          <p:nvPr/>
        </p:nvSpPr>
        <p:spPr>
          <a:xfrm>
            <a:off x="7273830" y="3249911"/>
            <a:ext cx="91242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indeterminate</a:t>
            </a:r>
          </a:p>
        </p:txBody>
      </p:sp>
      <p:sp>
        <p:nvSpPr>
          <p:cNvPr id="47" name="TextBox 22">
            <a:extLst>
              <a:ext uri="{FF2B5EF4-FFF2-40B4-BE49-F238E27FC236}">
                <a16:creationId xmlns:a16="http://schemas.microsoft.com/office/drawing/2014/main" id="{9ADF26CD-804A-5957-1383-1F26637CF617}"/>
              </a:ext>
            </a:extLst>
          </p:cNvPr>
          <p:cNvSpPr txBox="1"/>
          <p:nvPr/>
        </p:nvSpPr>
        <p:spPr>
          <a:xfrm rot="16200000">
            <a:off x="3531653" y="4349687"/>
            <a:ext cx="107593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Carbon allocation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50188EF-2964-E15A-C28C-342B44C0CEB1}"/>
              </a:ext>
            </a:extLst>
          </p:cNvPr>
          <p:cNvSpPr/>
          <p:nvPr/>
        </p:nvSpPr>
        <p:spPr>
          <a:xfrm>
            <a:off x="4749749" y="2481688"/>
            <a:ext cx="150598" cy="3957084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DD2041-4A0B-74E7-A7B7-F3FAABE803C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60829" y="4276435"/>
            <a:ext cx="48585" cy="23226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6B0DDF-375A-3F1D-5B9F-BDABA823AF02}"/>
              </a:ext>
            </a:extLst>
          </p:cNvPr>
          <p:cNvCxnSpPr>
            <a:cxnSpLocks/>
            <a:endCxn id="130" idx="21"/>
          </p:cNvCxnSpPr>
          <p:nvPr/>
        </p:nvCxnSpPr>
        <p:spPr>
          <a:xfrm flipH="1">
            <a:off x="6196689" y="4241726"/>
            <a:ext cx="109620" cy="10515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F666E9D-795A-B491-7F93-4B458744797C}"/>
              </a:ext>
            </a:extLst>
          </p:cNvPr>
          <p:cNvCxnSpPr>
            <a:cxnSpLocks/>
            <a:endCxn id="128" idx="23"/>
          </p:cNvCxnSpPr>
          <p:nvPr/>
        </p:nvCxnSpPr>
        <p:spPr>
          <a:xfrm flipH="1">
            <a:off x="5551659" y="3917692"/>
            <a:ext cx="138846" cy="36220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53718E7-A705-B1E0-2F16-065419701135}"/>
              </a:ext>
            </a:extLst>
          </p:cNvPr>
          <p:cNvCxnSpPr>
            <a:cxnSpLocks/>
          </p:cNvCxnSpPr>
          <p:nvPr/>
        </p:nvCxnSpPr>
        <p:spPr>
          <a:xfrm flipH="1">
            <a:off x="5479377" y="3929807"/>
            <a:ext cx="115570" cy="14198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9B588AF-9D16-626A-B4DD-7C2176C83FC2}"/>
              </a:ext>
            </a:extLst>
          </p:cNvPr>
          <p:cNvCxnSpPr>
            <a:cxnSpLocks/>
          </p:cNvCxnSpPr>
          <p:nvPr/>
        </p:nvCxnSpPr>
        <p:spPr>
          <a:xfrm>
            <a:off x="5011013" y="4161438"/>
            <a:ext cx="114506" cy="7424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C3BF4BD6-3862-25F8-EEDF-97C0CD756301}"/>
              </a:ext>
            </a:extLst>
          </p:cNvPr>
          <p:cNvGrpSpPr/>
          <p:nvPr/>
        </p:nvGrpSpPr>
        <p:grpSpPr>
          <a:xfrm>
            <a:off x="7286735" y="305666"/>
            <a:ext cx="593777" cy="822605"/>
            <a:chOff x="5063215" y="373489"/>
            <a:chExt cx="1043171" cy="1137820"/>
          </a:xfrm>
        </p:grpSpPr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BA3B825A-6611-EE6C-5996-2C8255454EB7}"/>
                </a:ext>
              </a:extLst>
            </p:cNvPr>
            <p:cNvSpPr txBox="1"/>
            <p:nvPr/>
          </p:nvSpPr>
          <p:spPr>
            <a:xfrm>
              <a:off x="5259837" y="1236279"/>
              <a:ext cx="61731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~5˚C</a:t>
              </a:r>
            </a:p>
          </p:txBody>
        </p:sp>
        <p:sp>
          <p:nvSpPr>
            <p:cNvPr id="83" name="TextBox 22">
              <a:extLst>
                <a:ext uri="{FF2B5EF4-FFF2-40B4-BE49-F238E27FC236}">
                  <a16:creationId xmlns:a16="http://schemas.microsoft.com/office/drawing/2014/main" id="{A3C94D20-126D-4B90-573E-BF24A9747C2C}"/>
                </a:ext>
              </a:extLst>
            </p:cNvPr>
            <p:cNvSpPr txBox="1"/>
            <p:nvPr/>
          </p:nvSpPr>
          <p:spPr>
            <a:xfrm>
              <a:off x="5194873" y="373489"/>
              <a:ext cx="696171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~40˚C</a:t>
              </a: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4AE6B28E-F06E-67B2-B98D-2F0C01E2C0EE}"/>
                </a:ext>
              </a:extLst>
            </p:cNvPr>
            <p:cNvSpPr/>
            <p:nvPr/>
          </p:nvSpPr>
          <p:spPr>
            <a:xfrm rot="5400000">
              <a:off x="5029577" y="470749"/>
              <a:ext cx="1102135" cy="955776"/>
            </a:xfrm>
            <a:custGeom>
              <a:avLst/>
              <a:gdLst>
                <a:gd name="connsiteX0" fmla="*/ 0 w 4320988"/>
                <a:gd name="connsiteY0" fmla="*/ 803006 h 878979"/>
                <a:gd name="connsiteX1" fmla="*/ 726141 w 4320988"/>
                <a:gd name="connsiteY1" fmla="*/ 811971 h 878979"/>
                <a:gd name="connsiteX2" fmla="*/ 1434353 w 4320988"/>
                <a:gd name="connsiteY2" fmla="*/ 94794 h 878979"/>
                <a:gd name="connsiteX3" fmla="*/ 2877671 w 4320988"/>
                <a:gd name="connsiteY3" fmla="*/ 85830 h 878979"/>
                <a:gd name="connsiteX4" fmla="*/ 3594847 w 4320988"/>
                <a:gd name="connsiteY4" fmla="*/ 811971 h 878979"/>
                <a:gd name="connsiteX5" fmla="*/ 4320988 w 4320988"/>
                <a:gd name="connsiteY5" fmla="*/ 803006 h 878979"/>
                <a:gd name="connsiteX0" fmla="*/ 0 w 4760258"/>
                <a:gd name="connsiteY0" fmla="*/ 946442 h 972410"/>
                <a:gd name="connsiteX1" fmla="*/ 1165411 w 4760258"/>
                <a:gd name="connsiteY1" fmla="*/ 811971 h 972410"/>
                <a:gd name="connsiteX2" fmla="*/ 1873623 w 4760258"/>
                <a:gd name="connsiteY2" fmla="*/ 94794 h 972410"/>
                <a:gd name="connsiteX3" fmla="*/ 3316941 w 4760258"/>
                <a:gd name="connsiteY3" fmla="*/ 85830 h 972410"/>
                <a:gd name="connsiteX4" fmla="*/ 4034117 w 4760258"/>
                <a:gd name="connsiteY4" fmla="*/ 811971 h 972410"/>
                <a:gd name="connsiteX5" fmla="*/ 4760258 w 4760258"/>
                <a:gd name="connsiteY5" fmla="*/ 803006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4823011"/>
                <a:gd name="connsiteY0" fmla="*/ 946442 h 972410"/>
                <a:gd name="connsiteX1" fmla="*/ 1165411 w 4823011"/>
                <a:gd name="connsiteY1" fmla="*/ 811971 h 972410"/>
                <a:gd name="connsiteX2" fmla="*/ 1873623 w 4823011"/>
                <a:gd name="connsiteY2" fmla="*/ 94794 h 972410"/>
                <a:gd name="connsiteX3" fmla="*/ 3316941 w 4823011"/>
                <a:gd name="connsiteY3" fmla="*/ 85830 h 972410"/>
                <a:gd name="connsiteX4" fmla="*/ 4034117 w 4823011"/>
                <a:gd name="connsiteY4" fmla="*/ 811971 h 972410"/>
                <a:gd name="connsiteX5" fmla="*/ 4823011 w 4823011"/>
                <a:gd name="connsiteY5" fmla="*/ 883688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312022"/>
                <a:gd name="connsiteY0" fmla="*/ 955406 h 980010"/>
                <a:gd name="connsiteX1" fmla="*/ 735105 w 4312022"/>
                <a:gd name="connsiteY1" fmla="*/ 811971 h 980010"/>
                <a:gd name="connsiteX2" fmla="*/ 1443317 w 4312022"/>
                <a:gd name="connsiteY2" fmla="*/ 94794 h 980010"/>
                <a:gd name="connsiteX3" fmla="*/ 2886635 w 4312022"/>
                <a:gd name="connsiteY3" fmla="*/ 85830 h 980010"/>
                <a:gd name="connsiteX4" fmla="*/ 3603811 w 4312022"/>
                <a:gd name="connsiteY4" fmla="*/ 811971 h 980010"/>
                <a:gd name="connsiteX5" fmla="*/ 4312022 w 4312022"/>
                <a:gd name="connsiteY5" fmla="*/ 892653 h 980010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01618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48311 h 955494"/>
                <a:gd name="connsiteX0" fmla="*/ 0 w 4345342"/>
                <a:gd name="connsiteY0" fmla="*/ 955406 h 961236"/>
                <a:gd name="connsiteX1" fmla="*/ 735105 w 4345342"/>
                <a:gd name="connsiteY1" fmla="*/ 811971 h 961236"/>
                <a:gd name="connsiteX2" fmla="*/ 1443317 w 4345342"/>
                <a:gd name="connsiteY2" fmla="*/ 94794 h 961236"/>
                <a:gd name="connsiteX3" fmla="*/ 2886635 w 4345342"/>
                <a:gd name="connsiteY3" fmla="*/ 85830 h 961236"/>
                <a:gd name="connsiteX4" fmla="*/ 3603811 w 4345342"/>
                <a:gd name="connsiteY4" fmla="*/ 811971 h 961236"/>
                <a:gd name="connsiteX5" fmla="*/ 4345342 w 4345342"/>
                <a:gd name="connsiteY5" fmla="*/ 959600 h 96123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6187" h="955776">
                  <a:moveTo>
                    <a:pt x="0" y="955406"/>
                  </a:moveTo>
                  <a:cubicBezTo>
                    <a:pt x="369048" y="956153"/>
                    <a:pt x="494552" y="955406"/>
                    <a:pt x="735105" y="811971"/>
                  </a:cubicBezTo>
                  <a:cubicBezTo>
                    <a:pt x="975658" y="668536"/>
                    <a:pt x="1084729" y="215817"/>
                    <a:pt x="1443317" y="94794"/>
                  </a:cubicBezTo>
                  <a:cubicBezTo>
                    <a:pt x="1801905" y="-26229"/>
                    <a:pt x="2526553" y="-33700"/>
                    <a:pt x="2886635" y="85830"/>
                  </a:cubicBezTo>
                  <a:cubicBezTo>
                    <a:pt x="3246717" y="205359"/>
                    <a:pt x="3363258" y="692442"/>
                    <a:pt x="3603811" y="811971"/>
                  </a:cubicBezTo>
                  <a:cubicBezTo>
                    <a:pt x="3844364" y="931500"/>
                    <a:pt x="3957391" y="964414"/>
                    <a:pt x="4336187" y="953955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A239AB6-79FC-3B53-42D2-2B484224535A}"/>
                </a:ext>
              </a:extLst>
            </p:cNvPr>
            <p:cNvCxnSpPr>
              <a:cxnSpLocks/>
            </p:cNvCxnSpPr>
            <p:nvPr/>
          </p:nvCxnSpPr>
          <p:spPr>
            <a:xfrm>
              <a:off x="5063215" y="930742"/>
              <a:ext cx="1041690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22">
              <a:extLst>
                <a:ext uri="{FF2B5EF4-FFF2-40B4-BE49-F238E27FC236}">
                  <a16:creationId xmlns:a16="http://schemas.microsoft.com/office/drawing/2014/main" id="{CDE9426C-1DB8-ADEF-7B23-FC4DB690F7A3}"/>
                </a:ext>
              </a:extLst>
            </p:cNvPr>
            <p:cNvSpPr txBox="1"/>
            <p:nvPr/>
          </p:nvSpPr>
          <p:spPr>
            <a:xfrm>
              <a:off x="5198999" y="737564"/>
              <a:ext cx="90738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16520">
                <a:defRPr/>
              </a:pPr>
              <a:r>
                <a:rPr lang="en-GB" sz="692" dirty="0">
                  <a:solidFill>
                    <a:prstClr val="black"/>
                  </a:solidFill>
                  <a:latin typeface="Calibri"/>
                </a:rPr>
                <a:t>optimum</a:t>
              </a:r>
            </a:p>
          </p:txBody>
        </p:sp>
      </p:grpSp>
      <p:sp>
        <p:nvSpPr>
          <p:cNvPr id="142" name="TextBox 22">
            <a:extLst>
              <a:ext uri="{FF2B5EF4-FFF2-40B4-BE49-F238E27FC236}">
                <a16:creationId xmlns:a16="http://schemas.microsoft.com/office/drawing/2014/main" id="{FBC6176F-4E26-40EA-585E-578F3391A6AA}"/>
              </a:ext>
            </a:extLst>
          </p:cNvPr>
          <p:cNvSpPr txBox="1"/>
          <p:nvPr/>
        </p:nvSpPr>
        <p:spPr>
          <a:xfrm>
            <a:off x="4793810" y="1070357"/>
            <a:ext cx="896695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(slow metabolism)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04A7623-7EED-9FA6-491D-4377205BD02C}"/>
              </a:ext>
            </a:extLst>
          </p:cNvPr>
          <p:cNvCxnSpPr>
            <a:cxnSpLocks/>
          </p:cNvCxnSpPr>
          <p:nvPr/>
        </p:nvCxnSpPr>
        <p:spPr>
          <a:xfrm flipV="1">
            <a:off x="5700292" y="252079"/>
            <a:ext cx="197295" cy="509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22">
            <a:extLst>
              <a:ext uri="{FF2B5EF4-FFF2-40B4-BE49-F238E27FC236}">
                <a16:creationId xmlns:a16="http://schemas.microsoft.com/office/drawing/2014/main" id="{E2211208-C78F-6F87-17C6-97810327E49F}"/>
              </a:ext>
            </a:extLst>
          </p:cNvPr>
          <p:cNvSpPr txBox="1"/>
          <p:nvPr/>
        </p:nvSpPr>
        <p:spPr>
          <a:xfrm>
            <a:off x="4785200" y="941425"/>
            <a:ext cx="713471" cy="24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cold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D092463-431F-7856-AD61-553F0D822B56}"/>
              </a:ext>
            </a:extLst>
          </p:cNvPr>
          <p:cNvCxnSpPr>
            <a:cxnSpLocks/>
          </p:cNvCxnSpPr>
          <p:nvPr/>
        </p:nvCxnSpPr>
        <p:spPr>
          <a:xfrm flipV="1">
            <a:off x="4558925" y="1102371"/>
            <a:ext cx="290630" cy="8852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EA91F85-642D-C1D7-7C1C-B30C67C3C6EF}"/>
              </a:ext>
            </a:extLst>
          </p:cNvPr>
          <p:cNvSpPr/>
          <p:nvPr/>
        </p:nvSpPr>
        <p:spPr>
          <a:xfrm>
            <a:off x="7302453" y="206336"/>
            <a:ext cx="722672" cy="8863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1" name="TextBox 22">
            <a:extLst>
              <a:ext uri="{FF2B5EF4-FFF2-40B4-BE49-F238E27FC236}">
                <a16:creationId xmlns:a16="http://schemas.microsoft.com/office/drawing/2014/main" id="{8AFC93EE-CE3E-8D45-4ACE-38C8EACC0C76}"/>
              </a:ext>
            </a:extLst>
          </p:cNvPr>
          <p:cNvSpPr txBox="1"/>
          <p:nvPr/>
        </p:nvSpPr>
        <p:spPr>
          <a:xfrm>
            <a:off x="7389186" y="1055991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0443E915-F555-DE65-5151-58A5EEF9F196}"/>
              </a:ext>
            </a:extLst>
          </p:cNvPr>
          <p:cNvCxnSpPr>
            <a:cxnSpLocks/>
          </p:cNvCxnSpPr>
          <p:nvPr/>
        </p:nvCxnSpPr>
        <p:spPr>
          <a:xfrm flipV="1">
            <a:off x="5317151" y="2132153"/>
            <a:ext cx="195824" cy="517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22">
            <a:extLst>
              <a:ext uri="{FF2B5EF4-FFF2-40B4-BE49-F238E27FC236}">
                <a16:creationId xmlns:a16="http://schemas.microsoft.com/office/drawing/2014/main" id="{E7C54FE9-BB89-9744-653C-BBB53E1B36AB}"/>
              </a:ext>
            </a:extLst>
          </p:cNvPr>
          <p:cNvSpPr txBox="1"/>
          <p:nvPr/>
        </p:nvSpPr>
        <p:spPr>
          <a:xfrm>
            <a:off x="7379575" y="2337366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6CDF4F7-A334-2546-0FA5-A7C782413AE8}"/>
              </a:ext>
            </a:extLst>
          </p:cNvPr>
          <p:cNvSpPr/>
          <p:nvPr/>
        </p:nvSpPr>
        <p:spPr>
          <a:xfrm>
            <a:off x="7302728" y="1427155"/>
            <a:ext cx="722672" cy="9363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7" name="Freeform 156">
            <a:extLst>
              <a:ext uri="{FF2B5EF4-FFF2-40B4-BE49-F238E27FC236}">
                <a16:creationId xmlns:a16="http://schemas.microsoft.com/office/drawing/2014/main" id="{D71CDF4C-3F6C-4577-DA0B-1F2CD768641F}"/>
              </a:ext>
            </a:extLst>
          </p:cNvPr>
          <p:cNvSpPr/>
          <p:nvPr/>
        </p:nvSpPr>
        <p:spPr>
          <a:xfrm>
            <a:off x="7308371" y="1467331"/>
            <a:ext cx="547529" cy="836556"/>
          </a:xfrm>
          <a:custGeom>
            <a:avLst/>
            <a:gdLst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78287 w 807076"/>
              <a:gd name="connsiteY4" fmla="*/ 407831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38388 w 807076"/>
              <a:gd name="connsiteY5" fmla="*/ 352023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757"/>
              <a:gd name="connsiteY0" fmla="*/ 1086119 h 1086119"/>
              <a:gd name="connsiteX1" fmla="*/ 17171 w 807757"/>
              <a:gd name="connsiteY1" fmla="*/ 772733 h 1086119"/>
              <a:gd name="connsiteX2" fmla="*/ 103031 w 807757"/>
              <a:gd name="connsiteY2" fmla="*/ 605307 h 1086119"/>
              <a:gd name="connsiteX3" fmla="*/ 334850 w 807757"/>
              <a:gd name="connsiteY3" fmla="*/ 510862 h 1086119"/>
              <a:gd name="connsiteX4" fmla="*/ 618185 w 807757"/>
              <a:gd name="connsiteY4" fmla="*/ 420710 h 1086119"/>
              <a:gd name="connsiteX5" fmla="*/ 738388 w 807757"/>
              <a:gd name="connsiteY5" fmla="*/ 352023 h 1086119"/>
              <a:gd name="connsiteX6" fmla="*/ 794197 w 807757"/>
              <a:gd name="connsiteY6" fmla="*/ 231820 h 1086119"/>
              <a:gd name="connsiteX7" fmla="*/ 806715 w 807757"/>
              <a:gd name="connsiteY7" fmla="*/ 226836 h 1086119"/>
              <a:gd name="connsiteX8" fmla="*/ 807076 w 807757"/>
              <a:gd name="connsiteY8" fmla="*/ 0 h 1086119"/>
              <a:gd name="connsiteX0" fmla="*/ 0 w 815592"/>
              <a:gd name="connsiteY0" fmla="*/ 1086119 h 1086119"/>
              <a:gd name="connsiteX1" fmla="*/ 17171 w 815592"/>
              <a:gd name="connsiteY1" fmla="*/ 772733 h 1086119"/>
              <a:gd name="connsiteX2" fmla="*/ 103031 w 815592"/>
              <a:gd name="connsiteY2" fmla="*/ 605307 h 1086119"/>
              <a:gd name="connsiteX3" fmla="*/ 334850 w 815592"/>
              <a:gd name="connsiteY3" fmla="*/ 510862 h 1086119"/>
              <a:gd name="connsiteX4" fmla="*/ 618185 w 815592"/>
              <a:gd name="connsiteY4" fmla="*/ 420710 h 1086119"/>
              <a:gd name="connsiteX5" fmla="*/ 738388 w 815592"/>
              <a:gd name="connsiteY5" fmla="*/ 352023 h 1086119"/>
              <a:gd name="connsiteX6" fmla="*/ 794197 w 815592"/>
              <a:gd name="connsiteY6" fmla="*/ 231820 h 1086119"/>
              <a:gd name="connsiteX7" fmla="*/ 815301 w 815592"/>
              <a:gd name="connsiteY7" fmla="*/ 102341 h 1086119"/>
              <a:gd name="connsiteX8" fmla="*/ 807076 w 815592"/>
              <a:gd name="connsiteY8" fmla="*/ 0 h 1086119"/>
              <a:gd name="connsiteX0" fmla="*/ 0 w 816343"/>
              <a:gd name="connsiteY0" fmla="*/ 1313645 h 1313645"/>
              <a:gd name="connsiteX1" fmla="*/ 17171 w 816343"/>
              <a:gd name="connsiteY1" fmla="*/ 1000259 h 1313645"/>
              <a:gd name="connsiteX2" fmla="*/ 103031 w 816343"/>
              <a:gd name="connsiteY2" fmla="*/ 832833 h 1313645"/>
              <a:gd name="connsiteX3" fmla="*/ 334850 w 816343"/>
              <a:gd name="connsiteY3" fmla="*/ 738388 h 1313645"/>
              <a:gd name="connsiteX4" fmla="*/ 618185 w 816343"/>
              <a:gd name="connsiteY4" fmla="*/ 648236 h 1313645"/>
              <a:gd name="connsiteX5" fmla="*/ 738388 w 816343"/>
              <a:gd name="connsiteY5" fmla="*/ 579549 h 1313645"/>
              <a:gd name="connsiteX6" fmla="*/ 794197 w 816343"/>
              <a:gd name="connsiteY6" fmla="*/ 459346 h 1313645"/>
              <a:gd name="connsiteX7" fmla="*/ 815301 w 816343"/>
              <a:gd name="connsiteY7" fmla="*/ 329867 h 1313645"/>
              <a:gd name="connsiteX8" fmla="*/ 815662 w 816343"/>
              <a:gd name="connsiteY8" fmla="*/ 0 h 1313645"/>
              <a:gd name="connsiteX0" fmla="*/ 0 w 816343"/>
              <a:gd name="connsiteY0" fmla="*/ 1337069 h 1337069"/>
              <a:gd name="connsiteX1" fmla="*/ 17171 w 816343"/>
              <a:gd name="connsiteY1" fmla="*/ 1023683 h 1337069"/>
              <a:gd name="connsiteX2" fmla="*/ 103031 w 816343"/>
              <a:gd name="connsiteY2" fmla="*/ 856257 h 1337069"/>
              <a:gd name="connsiteX3" fmla="*/ 334850 w 816343"/>
              <a:gd name="connsiteY3" fmla="*/ 761812 h 1337069"/>
              <a:gd name="connsiteX4" fmla="*/ 618185 w 816343"/>
              <a:gd name="connsiteY4" fmla="*/ 671660 h 1337069"/>
              <a:gd name="connsiteX5" fmla="*/ 738388 w 816343"/>
              <a:gd name="connsiteY5" fmla="*/ 602973 h 1337069"/>
              <a:gd name="connsiteX6" fmla="*/ 794197 w 816343"/>
              <a:gd name="connsiteY6" fmla="*/ 482770 h 1337069"/>
              <a:gd name="connsiteX7" fmla="*/ 815301 w 816343"/>
              <a:gd name="connsiteY7" fmla="*/ 353291 h 1337069"/>
              <a:gd name="connsiteX8" fmla="*/ 815662 w 816343"/>
              <a:gd name="connsiteY8" fmla="*/ 23424 h 1337069"/>
              <a:gd name="connsiteX9" fmla="*/ 815300 w 816343"/>
              <a:gd name="connsiteY9" fmla="*/ 27026 h 1337069"/>
              <a:gd name="connsiteX0" fmla="*/ 0 w 815756"/>
              <a:gd name="connsiteY0" fmla="*/ 1440122 h 1440122"/>
              <a:gd name="connsiteX1" fmla="*/ 17171 w 815756"/>
              <a:gd name="connsiteY1" fmla="*/ 1126736 h 1440122"/>
              <a:gd name="connsiteX2" fmla="*/ 103031 w 815756"/>
              <a:gd name="connsiteY2" fmla="*/ 959310 h 1440122"/>
              <a:gd name="connsiteX3" fmla="*/ 334850 w 815756"/>
              <a:gd name="connsiteY3" fmla="*/ 864865 h 1440122"/>
              <a:gd name="connsiteX4" fmla="*/ 618185 w 815756"/>
              <a:gd name="connsiteY4" fmla="*/ 774713 h 1440122"/>
              <a:gd name="connsiteX5" fmla="*/ 738388 w 815756"/>
              <a:gd name="connsiteY5" fmla="*/ 706026 h 1440122"/>
              <a:gd name="connsiteX6" fmla="*/ 794197 w 815756"/>
              <a:gd name="connsiteY6" fmla="*/ 585823 h 1440122"/>
              <a:gd name="connsiteX7" fmla="*/ 815301 w 815756"/>
              <a:gd name="connsiteY7" fmla="*/ 456344 h 1440122"/>
              <a:gd name="connsiteX8" fmla="*/ 811369 w 815756"/>
              <a:gd name="connsiteY8" fmla="*/ 10567 h 1440122"/>
              <a:gd name="connsiteX9" fmla="*/ 815300 w 815756"/>
              <a:gd name="connsiteY9" fmla="*/ 130079 h 1440122"/>
              <a:gd name="connsiteX0" fmla="*/ 0 w 819955"/>
              <a:gd name="connsiteY0" fmla="*/ 1573320 h 1573320"/>
              <a:gd name="connsiteX1" fmla="*/ 17171 w 819955"/>
              <a:gd name="connsiteY1" fmla="*/ 1259934 h 1573320"/>
              <a:gd name="connsiteX2" fmla="*/ 103031 w 819955"/>
              <a:gd name="connsiteY2" fmla="*/ 1092508 h 1573320"/>
              <a:gd name="connsiteX3" fmla="*/ 334850 w 819955"/>
              <a:gd name="connsiteY3" fmla="*/ 998063 h 1573320"/>
              <a:gd name="connsiteX4" fmla="*/ 618185 w 819955"/>
              <a:gd name="connsiteY4" fmla="*/ 907911 h 1573320"/>
              <a:gd name="connsiteX5" fmla="*/ 738388 w 819955"/>
              <a:gd name="connsiteY5" fmla="*/ 839224 h 1573320"/>
              <a:gd name="connsiteX6" fmla="*/ 794197 w 819955"/>
              <a:gd name="connsiteY6" fmla="*/ 719021 h 1573320"/>
              <a:gd name="connsiteX7" fmla="*/ 815301 w 819955"/>
              <a:gd name="connsiteY7" fmla="*/ 589542 h 1573320"/>
              <a:gd name="connsiteX8" fmla="*/ 819955 w 819955"/>
              <a:gd name="connsiteY8" fmla="*/ 6390 h 1573320"/>
              <a:gd name="connsiteX9" fmla="*/ 815300 w 819955"/>
              <a:gd name="connsiteY9" fmla="*/ 263277 h 1573320"/>
              <a:gd name="connsiteX0" fmla="*/ 0 w 819955"/>
              <a:gd name="connsiteY0" fmla="*/ 1573741 h 1573741"/>
              <a:gd name="connsiteX1" fmla="*/ 17171 w 819955"/>
              <a:gd name="connsiteY1" fmla="*/ 1260355 h 1573741"/>
              <a:gd name="connsiteX2" fmla="*/ 103031 w 819955"/>
              <a:gd name="connsiteY2" fmla="*/ 1092929 h 1573741"/>
              <a:gd name="connsiteX3" fmla="*/ 334850 w 819955"/>
              <a:gd name="connsiteY3" fmla="*/ 998484 h 1573741"/>
              <a:gd name="connsiteX4" fmla="*/ 618185 w 819955"/>
              <a:gd name="connsiteY4" fmla="*/ 908332 h 1573741"/>
              <a:gd name="connsiteX5" fmla="*/ 738388 w 819955"/>
              <a:gd name="connsiteY5" fmla="*/ 839645 h 1573741"/>
              <a:gd name="connsiteX6" fmla="*/ 794197 w 819955"/>
              <a:gd name="connsiteY6" fmla="*/ 719442 h 1573741"/>
              <a:gd name="connsiteX7" fmla="*/ 815301 w 819955"/>
              <a:gd name="connsiteY7" fmla="*/ 589963 h 1573741"/>
              <a:gd name="connsiteX8" fmla="*/ 819955 w 819955"/>
              <a:gd name="connsiteY8" fmla="*/ 6811 h 1573741"/>
              <a:gd name="connsiteX9" fmla="*/ 707976 w 819955"/>
              <a:gd name="connsiteY9" fmla="*/ 242233 h 1573741"/>
              <a:gd name="connsiteX0" fmla="*/ 0 w 819955"/>
              <a:gd name="connsiteY0" fmla="*/ 1566930 h 1566930"/>
              <a:gd name="connsiteX1" fmla="*/ 17171 w 819955"/>
              <a:gd name="connsiteY1" fmla="*/ 1253544 h 1566930"/>
              <a:gd name="connsiteX2" fmla="*/ 103031 w 819955"/>
              <a:gd name="connsiteY2" fmla="*/ 1086118 h 1566930"/>
              <a:gd name="connsiteX3" fmla="*/ 334850 w 819955"/>
              <a:gd name="connsiteY3" fmla="*/ 991673 h 1566930"/>
              <a:gd name="connsiteX4" fmla="*/ 618185 w 819955"/>
              <a:gd name="connsiteY4" fmla="*/ 901521 h 1566930"/>
              <a:gd name="connsiteX5" fmla="*/ 738388 w 819955"/>
              <a:gd name="connsiteY5" fmla="*/ 832834 h 1566930"/>
              <a:gd name="connsiteX6" fmla="*/ 794197 w 819955"/>
              <a:gd name="connsiteY6" fmla="*/ 712631 h 1566930"/>
              <a:gd name="connsiteX7" fmla="*/ 815301 w 819955"/>
              <a:gd name="connsiteY7" fmla="*/ 583152 h 1566930"/>
              <a:gd name="connsiteX8" fmla="*/ 819955 w 819955"/>
              <a:gd name="connsiteY8" fmla="*/ 0 h 1566930"/>
              <a:gd name="connsiteX0" fmla="*/ 0 w 832834"/>
              <a:gd name="connsiteY0" fmla="*/ 1596980 h 1596980"/>
              <a:gd name="connsiteX1" fmla="*/ 17171 w 832834"/>
              <a:gd name="connsiteY1" fmla="*/ 1283594 h 1596980"/>
              <a:gd name="connsiteX2" fmla="*/ 103031 w 832834"/>
              <a:gd name="connsiteY2" fmla="*/ 1116168 h 1596980"/>
              <a:gd name="connsiteX3" fmla="*/ 334850 w 832834"/>
              <a:gd name="connsiteY3" fmla="*/ 1021723 h 1596980"/>
              <a:gd name="connsiteX4" fmla="*/ 618185 w 832834"/>
              <a:gd name="connsiteY4" fmla="*/ 931571 h 1596980"/>
              <a:gd name="connsiteX5" fmla="*/ 738388 w 832834"/>
              <a:gd name="connsiteY5" fmla="*/ 862884 h 1596980"/>
              <a:gd name="connsiteX6" fmla="*/ 794197 w 832834"/>
              <a:gd name="connsiteY6" fmla="*/ 742681 h 1596980"/>
              <a:gd name="connsiteX7" fmla="*/ 815301 w 832834"/>
              <a:gd name="connsiteY7" fmla="*/ 613202 h 1596980"/>
              <a:gd name="connsiteX8" fmla="*/ 832834 w 832834"/>
              <a:gd name="connsiteY8" fmla="*/ 0 h 1596980"/>
              <a:gd name="connsiteX0" fmla="*/ 0 w 815592"/>
              <a:gd name="connsiteY0" fmla="*/ 1601273 h 1601273"/>
              <a:gd name="connsiteX1" fmla="*/ 17171 w 815592"/>
              <a:gd name="connsiteY1" fmla="*/ 1287887 h 1601273"/>
              <a:gd name="connsiteX2" fmla="*/ 103031 w 815592"/>
              <a:gd name="connsiteY2" fmla="*/ 1120461 h 1601273"/>
              <a:gd name="connsiteX3" fmla="*/ 334850 w 815592"/>
              <a:gd name="connsiteY3" fmla="*/ 1026016 h 1601273"/>
              <a:gd name="connsiteX4" fmla="*/ 618185 w 815592"/>
              <a:gd name="connsiteY4" fmla="*/ 935864 h 1601273"/>
              <a:gd name="connsiteX5" fmla="*/ 738388 w 815592"/>
              <a:gd name="connsiteY5" fmla="*/ 867177 h 1601273"/>
              <a:gd name="connsiteX6" fmla="*/ 794197 w 815592"/>
              <a:gd name="connsiteY6" fmla="*/ 746974 h 1601273"/>
              <a:gd name="connsiteX7" fmla="*/ 815301 w 815592"/>
              <a:gd name="connsiteY7" fmla="*/ 617495 h 1601273"/>
              <a:gd name="connsiteX8" fmla="*/ 807077 w 815592"/>
              <a:gd name="connsiteY8" fmla="*/ 0 h 1601273"/>
              <a:gd name="connsiteX0" fmla="*/ 0 w 819956"/>
              <a:gd name="connsiteY0" fmla="*/ 1627031 h 1627031"/>
              <a:gd name="connsiteX1" fmla="*/ 17171 w 819956"/>
              <a:gd name="connsiteY1" fmla="*/ 1313645 h 1627031"/>
              <a:gd name="connsiteX2" fmla="*/ 103031 w 819956"/>
              <a:gd name="connsiteY2" fmla="*/ 1146219 h 1627031"/>
              <a:gd name="connsiteX3" fmla="*/ 334850 w 819956"/>
              <a:gd name="connsiteY3" fmla="*/ 1051774 h 1627031"/>
              <a:gd name="connsiteX4" fmla="*/ 618185 w 819956"/>
              <a:gd name="connsiteY4" fmla="*/ 961622 h 1627031"/>
              <a:gd name="connsiteX5" fmla="*/ 738388 w 819956"/>
              <a:gd name="connsiteY5" fmla="*/ 892935 h 1627031"/>
              <a:gd name="connsiteX6" fmla="*/ 794197 w 819956"/>
              <a:gd name="connsiteY6" fmla="*/ 772732 h 1627031"/>
              <a:gd name="connsiteX7" fmla="*/ 815301 w 819956"/>
              <a:gd name="connsiteY7" fmla="*/ 643253 h 1627031"/>
              <a:gd name="connsiteX8" fmla="*/ 819956 w 819956"/>
              <a:gd name="connsiteY8" fmla="*/ 0 h 162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9956" h="1627031">
                <a:moveTo>
                  <a:pt x="0" y="1627031"/>
                </a:moveTo>
                <a:cubicBezTo>
                  <a:pt x="-1" y="1510405"/>
                  <a:pt x="-1" y="1393780"/>
                  <a:pt x="17171" y="1313645"/>
                </a:cubicBezTo>
                <a:cubicBezTo>
                  <a:pt x="34343" y="1233510"/>
                  <a:pt x="50085" y="1189864"/>
                  <a:pt x="103031" y="1146219"/>
                </a:cubicBezTo>
                <a:cubicBezTo>
                  <a:pt x="155977" y="1102574"/>
                  <a:pt x="248991" y="1082540"/>
                  <a:pt x="334850" y="1051774"/>
                </a:cubicBezTo>
                <a:cubicBezTo>
                  <a:pt x="420709" y="1021008"/>
                  <a:pt x="550929" y="988095"/>
                  <a:pt x="618185" y="961622"/>
                </a:cubicBezTo>
                <a:cubicBezTo>
                  <a:pt x="685441" y="935149"/>
                  <a:pt x="709053" y="924417"/>
                  <a:pt x="738388" y="892935"/>
                </a:cubicBezTo>
                <a:cubicBezTo>
                  <a:pt x="767723" y="861453"/>
                  <a:pt x="782809" y="793596"/>
                  <a:pt x="794197" y="772732"/>
                </a:cubicBezTo>
                <a:cubicBezTo>
                  <a:pt x="805585" y="751868"/>
                  <a:pt x="813155" y="681890"/>
                  <a:pt x="815301" y="643253"/>
                </a:cubicBezTo>
                <a:cubicBezTo>
                  <a:pt x="817448" y="604616"/>
                  <a:pt x="819896" y="37806"/>
                  <a:pt x="819956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5E1C477E-BB3B-A5D6-D4B9-937E7BF896E0}"/>
              </a:ext>
            </a:extLst>
          </p:cNvPr>
          <p:cNvSpPr txBox="1"/>
          <p:nvPr/>
        </p:nvSpPr>
        <p:spPr>
          <a:xfrm>
            <a:off x="7352440" y="2209610"/>
            <a:ext cx="77136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hydraulic failure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DE1EEAFA-AB5B-93EA-4CA5-83A015FBB7C9}"/>
              </a:ext>
            </a:extLst>
          </p:cNvPr>
          <p:cNvCxnSpPr>
            <a:cxnSpLocks/>
          </p:cNvCxnSpPr>
          <p:nvPr/>
        </p:nvCxnSpPr>
        <p:spPr>
          <a:xfrm>
            <a:off x="4201454" y="2304338"/>
            <a:ext cx="318773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1BD45F1-2C3F-DD5B-4F23-7931077F1A1F}"/>
              </a:ext>
            </a:extLst>
          </p:cNvPr>
          <p:cNvCxnSpPr>
            <a:cxnSpLocks/>
          </p:cNvCxnSpPr>
          <p:nvPr/>
        </p:nvCxnSpPr>
        <p:spPr>
          <a:xfrm>
            <a:off x="4221198" y="2074656"/>
            <a:ext cx="325728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22">
            <a:extLst>
              <a:ext uri="{FF2B5EF4-FFF2-40B4-BE49-F238E27FC236}">
                <a16:creationId xmlns:a16="http://schemas.microsoft.com/office/drawing/2014/main" id="{327CA755-746A-9A22-A3F9-CFADE419C54E}"/>
              </a:ext>
            </a:extLst>
          </p:cNvPr>
          <p:cNvSpPr txBox="1"/>
          <p:nvPr/>
        </p:nvSpPr>
        <p:spPr>
          <a:xfrm>
            <a:off x="7428008" y="1994052"/>
            <a:ext cx="70724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low cell turgor</a:t>
            </a:r>
          </a:p>
        </p:txBody>
      </p:sp>
      <p:sp>
        <p:nvSpPr>
          <p:cNvPr id="175" name="TextBox 22">
            <a:extLst>
              <a:ext uri="{FF2B5EF4-FFF2-40B4-BE49-F238E27FC236}">
                <a16:creationId xmlns:a16="http://schemas.microsoft.com/office/drawing/2014/main" id="{29DB1732-8C38-FBFC-8CDC-E0B169D4B3A1}"/>
              </a:ext>
            </a:extLst>
          </p:cNvPr>
          <p:cNvSpPr txBox="1"/>
          <p:nvPr/>
        </p:nvSpPr>
        <p:spPr>
          <a:xfrm>
            <a:off x="4691671" y="2168902"/>
            <a:ext cx="1454323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(limited cell expansion)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66A5407E-AEDB-6489-5FBE-D5260C470B80}"/>
              </a:ext>
            </a:extLst>
          </p:cNvPr>
          <p:cNvSpPr/>
          <p:nvPr/>
        </p:nvSpPr>
        <p:spPr>
          <a:xfrm>
            <a:off x="6435614" y="2907993"/>
            <a:ext cx="866983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C4809F-44FB-F1A9-25BD-28EFB46AF479}"/>
              </a:ext>
            </a:extLst>
          </p:cNvPr>
          <p:cNvSpPr/>
          <p:nvPr/>
        </p:nvSpPr>
        <p:spPr>
          <a:xfrm>
            <a:off x="6586368" y="3256694"/>
            <a:ext cx="713910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D75BB257-4423-4BFC-AD23-E3356362BD81}"/>
              </a:ext>
            </a:extLst>
          </p:cNvPr>
          <p:cNvSpPr/>
          <p:nvPr/>
        </p:nvSpPr>
        <p:spPr>
          <a:xfrm flipH="1">
            <a:off x="4211187" y="2915848"/>
            <a:ext cx="719325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8B10D11C-AE7B-4DED-3F63-3B9420D19107}"/>
              </a:ext>
            </a:extLst>
          </p:cNvPr>
          <p:cNvSpPr/>
          <p:nvPr/>
        </p:nvSpPr>
        <p:spPr>
          <a:xfrm flipH="1">
            <a:off x="4210756" y="3263011"/>
            <a:ext cx="557151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extBox 22">
            <a:extLst>
              <a:ext uri="{FF2B5EF4-FFF2-40B4-BE49-F238E27FC236}">
                <a16:creationId xmlns:a16="http://schemas.microsoft.com/office/drawing/2014/main" id="{D03765DC-748E-9F82-73A8-43917AFBA6B0}"/>
              </a:ext>
            </a:extLst>
          </p:cNvPr>
          <p:cNvSpPr txBox="1"/>
          <p:nvPr/>
        </p:nvSpPr>
        <p:spPr>
          <a:xfrm>
            <a:off x="4183732" y="3274924"/>
            <a:ext cx="62549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dormant</a:t>
            </a:r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8A2F4184-F05A-8385-C8C3-CF53D33D2F78}"/>
              </a:ext>
            </a:extLst>
          </p:cNvPr>
          <p:cNvSpPr txBox="1"/>
          <p:nvPr/>
        </p:nvSpPr>
        <p:spPr>
          <a:xfrm>
            <a:off x="3684597" y="122031"/>
            <a:ext cx="1281120" cy="2414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1. filter: Temperature</a:t>
            </a:r>
          </a:p>
        </p:txBody>
      </p:sp>
      <p:sp>
        <p:nvSpPr>
          <p:cNvPr id="35" name="TextBox 22">
            <a:extLst>
              <a:ext uri="{FF2B5EF4-FFF2-40B4-BE49-F238E27FC236}">
                <a16:creationId xmlns:a16="http://schemas.microsoft.com/office/drawing/2014/main" id="{7E1DEDEF-B0C7-86D9-8B76-3D775C8BBE22}"/>
              </a:ext>
            </a:extLst>
          </p:cNvPr>
          <p:cNvSpPr txBox="1"/>
          <p:nvPr/>
        </p:nvSpPr>
        <p:spPr>
          <a:xfrm>
            <a:off x="3677904" y="1266361"/>
            <a:ext cx="1279517" cy="2414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2. filter: Soil moisture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0DB1D9F7-30AF-E2AB-B250-2FA5E5E6A050}"/>
              </a:ext>
            </a:extLst>
          </p:cNvPr>
          <p:cNvSpPr txBox="1"/>
          <p:nvPr/>
        </p:nvSpPr>
        <p:spPr>
          <a:xfrm>
            <a:off x="3677888" y="2485769"/>
            <a:ext cx="1415772" cy="2414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3. filter: Dormancy cycle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0B8F30C-441D-0C1F-A934-0125232DCED5}"/>
              </a:ext>
            </a:extLst>
          </p:cNvPr>
          <p:cNvCxnSpPr>
            <a:cxnSpLocks/>
          </p:cNvCxnSpPr>
          <p:nvPr/>
        </p:nvCxnSpPr>
        <p:spPr>
          <a:xfrm flipH="1">
            <a:off x="7131498" y="3372116"/>
            <a:ext cx="218665" cy="145498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C3B09A-7011-7D96-C0E6-BAA2C193B2BF}"/>
              </a:ext>
            </a:extLst>
          </p:cNvPr>
          <p:cNvCxnSpPr>
            <a:cxnSpLocks/>
          </p:cNvCxnSpPr>
          <p:nvPr/>
        </p:nvCxnSpPr>
        <p:spPr>
          <a:xfrm flipH="1" flipV="1">
            <a:off x="7138512" y="3156488"/>
            <a:ext cx="223355" cy="1823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395FF0D-6A8E-E13D-7F73-A22F398A2AA5}"/>
              </a:ext>
            </a:extLst>
          </p:cNvPr>
          <p:cNvSpPr/>
          <p:nvPr/>
        </p:nvSpPr>
        <p:spPr>
          <a:xfrm>
            <a:off x="6435614" y="3702760"/>
            <a:ext cx="864665" cy="273124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BDECF-5B30-BA2B-3133-E2B4878F16F2}"/>
              </a:ext>
            </a:extLst>
          </p:cNvPr>
          <p:cNvSpPr/>
          <p:nvPr/>
        </p:nvSpPr>
        <p:spPr>
          <a:xfrm>
            <a:off x="6616690" y="3710839"/>
            <a:ext cx="683588" cy="2718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F86C326-8DBF-374A-F510-1A929570997F}"/>
              </a:ext>
            </a:extLst>
          </p:cNvPr>
          <p:cNvSpPr/>
          <p:nvPr/>
        </p:nvSpPr>
        <p:spPr>
          <a:xfrm>
            <a:off x="4219939" y="3930675"/>
            <a:ext cx="517023" cy="24984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4D748D0-C537-9724-7E9E-8485530AD1E2}"/>
              </a:ext>
            </a:extLst>
          </p:cNvPr>
          <p:cNvCxnSpPr>
            <a:cxnSpLocks/>
          </p:cNvCxnSpPr>
          <p:nvPr/>
        </p:nvCxnSpPr>
        <p:spPr>
          <a:xfrm>
            <a:off x="6433339" y="3703932"/>
            <a:ext cx="0" cy="2751974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D0C1D5C-B616-0216-28F4-4A2517B6AF63}"/>
              </a:ext>
            </a:extLst>
          </p:cNvPr>
          <p:cNvCxnSpPr>
            <a:cxnSpLocks/>
          </p:cNvCxnSpPr>
          <p:nvPr/>
        </p:nvCxnSpPr>
        <p:spPr>
          <a:xfrm>
            <a:off x="6607258" y="3693016"/>
            <a:ext cx="0" cy="2740357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385682B-ED03-F37E-AD7B-E5E4249452F4}"/>
              </a:ext>
            </a:extLst>
          </p:cNvPr>
          <p:cNvCxnSpPr>
            <a:cxnSpLocks/>
          </p:cNvCxnSpPr>
          <p:nvPr/>
        </p:nvCxnSpPr>
        <p:spPr>
          <a:xfrm>
            <a:off x="4899980" y="3703932"/>
            <a:ext cx="0" cy="2740965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DF478F3-7D8A-7AAF-4CA7-60CDD0384493}"/>
              </a:ext>
            </a:extLst>
          </p:cNvPr>
          <p:cNvCxnSpPr>
            <a:cxnSpLocks/>
          </p:cNvCxnSpPr>
          <p:nvPr/>
        </p:nvCxnSpPr>
        <p:spPr>
          <a:xfrm>
            <a:off x="4736962" y="3708656"/>
            <a:ext cx="408" cy="2735059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22">
            <a:extLst>
              <a:ext uri="{FF2B5EF4-FFF2-40B4-BE49-F238E27FC236}">
                <a16:creationId xmlns:a16="http://schemas.microsoft.com/office/drawing/2014/main" id="{54C6480B-99E0-6DD5-8235-9FD4767B8C77}"/>
              </a:ext>
            </a:extLst>
          </p:cNvPr>
          <p:cNvSpPr txBox="1"/>
          <p:nvPr/>
        </p:nvSpPr>
        <p:spPr>
          <a:xfrm>
            <a:off x="6123117" y="4034959"/>
            <a:ext cx="572593" cy="2414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Storage</a:t>
            </a:r>
          </a:p>
        </p:txBody>
      </p:sp>
      <p:sp>
        <p:nvSpPr>
          <p:cNvPr id="2" name="TextBox 22">
            <a:extLst>
              <a:ext uri="{FF2B5EF4-FFF2-40B4-BE49-F238E27FC236}">
                <a16:creationId xmlns:a16="http://schemas.microsoft.com/office/drawing/2014/main" id="{E53BEAB3-6FD8-82D9-9EDA-B303146DA376}"/>
              </a:ext>
            </a:extLst>
          </p:cNvPr>
          <p:cNvSpPr txBox="1"/>
          <p:nvPr/>
        </p:nvSpPr>
        <p:spPr>
          <a:xfrm>
            <a:off x="4467368" y="3998632"/>
            <a:ext cx="567784" cy="241476"/>
          </a:xfrm>
          <a:prstGeom prst="rect">
            <a:avLst/>
          </a:prstGeom>
          <a:solidFill>
            <a:srgbClr val="848484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</a:t>
            </a:r>
          </a:p>
        </p:txBody>
      </p:sp>
      <p:sp>
        <p:nvSpPr>
          <p:cNvPr id="63" name="TextBox 22">
            <a:extLst>
              <a:ext uri="{FF2B5EF4-FFF2-40B4-BE49-F238E27FC236}">
                <a16:creationId xmlns:a16="http://schemas.microsoft.com/office/drawing/2014/main" id="{373A70E7-344C-8E88-4BA0-A692C19706DE}"/>
              </a:ext>
            </a:extLst>
          </p:cNvPr>
          <p:cNvSpPr txBox="1"/>
          <p:nvPr/>
        </p:nvSpPr>
        <p:spPr>
          <a:xfrm>
            <a:off x="3675093" y="3716180"/>
            <a:ext cx="1543919" cy="3906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4. filter: Investment strategy</a:t>
            </a: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CA7C776A-5F53-79D8-DBFF-DAB5121D04FE}"/>
              </a:ext>
            </a:extLst>
          </p:cNvPr>
          <p:cNvSpPr/>
          <p:nvPr/>
        </p:nvSpPr>
        <p:spPr>
          <a:xfrm>
            <a:off x="4730773" y="4161438"/>
            <a:ext cx="1880737" cy="822244"/>
          </a:xfrm>
          <a:custGeom>
            <a:avLst/>
            <a:gdLst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84293 w 2233406"/>
              <a:gd name="connsiteY84" fmla="*/ 570488 h 1229989"/>
              <a:gd name="connsiteX85" fmla="*/ 1796431 w 2233406"/>
              <a:gd name="connsiteY85" fmla="*/ 582626 h 1229989"/>
              <a:gd name="connsiteX86" fmla="*/ 1820708 w 2233406"/>
              <a:gd name="connsiteY86" fmla="*/ 590718 h 1229989"/>
              <a:gd name="connsiteX87" fmla="*/ 1836892 w 2233406"/>
              <a:gd name="connsiteY87" fmla="*/ 606902 h 1229989"/>
              <a:gd name="connsiteX88" fmla="*/ 1865214 w 2233406"/>
              <a:gd name="connsiteY88" fmla="*/ 639271 h 1229989"/>
              <a:gd name="connsiteX89" fmla="*/ 1889490 w 2233406"/>
              <a:gd name="connsiteY89" fmla="*/ 655455 h 1229989"/>
              <a:gd name="connsiteX90" fmla="*/ 1913766 w 2233406"/>
              <a:gd name="connsiteY90" fmla="*/ 671639 h 1229989"/>
              <a:gd name="connsiteX91" fmla="*/ 1925904 w 2233406"/>
              <a:gd name="connsiteY91" fmla="*/ 679731 h 1229989"/>
              <a:gd name="connsiteX92" fmla="*/ 1946134 w 2233406"/>
              <a:gd name="connsiteY92" fmla="*/ 699961 h 1229989"/>
              <a:gd name="connsiteX93" fmla="*/ 1970410 w 2233406"/>
              <a:gd name="connsiteY93" fmla="*/ 720191 h 1229989"/>
              <a:gd name="connsiteX94" fmla="*/ 1990640 w 2233406"/>
              <a:gd name="connsiteY94" fmla="*/ 740421 h 1229989"/>
              <a:gd name="connsiteX95" fmla="*/ 1998732 w 2233406"/>
              <a:gd name="connsiteY95" fmla="*/ 752559 h 1229989"/>
              <a:gd name="connsiteX96" fmla="*/ 2010870 w 2233406"/>
              <a:gd name="connsiteY96" fmla="*/ 764697 h 1229989"/>
              <a:gd name="connsiteX97" fmla="*/ 2018962 w 2233406"/>
              <a:gd name="connsiteY97" fmla="*/ 776835 h 1229989"/>
              <a:gd name="connsiteX98" fmla="*/ 2031100 w 2233406"/>
              <a:gd name="connsiteY98" fmla="*/ 788973 h 1229989"/>
              <a:gd name="connsiteX99" fmla="*/ 2047285 w 2233406"/>
              <a:gd name="connsiteY99" fmla="*/ 813249 h 1229989"/>
              <a:gd name="connsiteX100" fmla="*/ 2063469 w 2233406"/>
              <a:gd name="connsiteY100" fmla="*/ 837525 h 1229989"/>
              <a:gd name="connsiteX101" fmla="*/ 2071561 w 2233406"/>
              <a:gd name="connsiteY101" fmla="*/ 849663 h 1229989"/>
              <a:gd name="connsiteX102" fmla="*/ 2079653 w 2233406"/>
              <a:gd name="connsiteY102" fmla="*/ 861801 h 1229989"/>
              <a:gd name="connsiteX103" fmla="*/ 2095837 w 2233406"/>
              <a:gd name="connsiteY103" fmla="*/ 882032 h 1229989"/>
              <a:gd name="connsiteX104" fmla="*/ 2099883 w 2233406"/>
              <a:gd name="connsiteY104" fmla="*/ 894170 h 1229989"/>
              <a:gd name="connsiteX105" fmla="*/ 2116067 w 2233406"/>
              <a:gd name="connsiteY105" fmla="*/ 918446 h 1229989"/>
              <a:gd name="connsiteX106" fmla="*/ 2124159 w 2233406"/>
              <a:gd name="connsiteY106" fmla="*/ 942722 h 1229989"/>
              <a:gd name="connsiteX107" fmla="*/ 2128205 w 2233406"/>
              <a:gd name="connsiteY107" fmla="*/ 962952 h 1229989"/>
              <a:gd name="connsiteX108" fmla="*/ 2140343 w 2233406"/>
              <a:gd name="connsiteY108" fmla="*/ 999366 h 1229989"/>
              <a:gd name="connsiteX109" fmla="*/ 2148435 w 2233406"/>
              <a:gd name="connsiteY109" fmla="*/ 1023642 h 1229989"/>
              <a:gd name="connsiteX110" fmla="*/ 2152481 w 2233406"/>
              <a:gd name="connsiteY110" fmla="*/ 1035780 h 1229989"/>
              <a:gd name="connsiteX111" fmla="*/ 2160573 w 2233406"/>
              <a:gd name="connsiteY111" fmla="*/ 1047918 h 1229989"/>
              <a:gd name="connsiteX112" fmla="*/ 2168665 w 2233406"/>
              <a:gd name="connsiteY112" fmla="*/ 1072194 h 1229989"/>
              <a:gd name="connsiteX113" fmla="*/ 2176757 w 2233406"/>
              <a:gd name="connsiteY113" fmla="*/ 1096471 h 1229989"/>
              <a:gd name="connsiteX114" fmla="*/ 2180803 w 2233406"/>
              <a:gd name="connsiteY114" fmla="*/ 1112655 h 1229989"/>
              <a:gd name="connsiteX115" fmla="*/ 2188895 w 2233406"/>
              <a:gd name="connsiteY115" fmla="*/ 1124793 h 1229989"/>
              <a:gd name="connsiteX116" fmla="*/ 2192941 w 2233406"/>
              <a:gd name="connsiteY116" fmla="*/ 1136931 h 1229989"/>
              <a:gd name="connsiteX117" fmla="*/ 2209125 w 2233406"/>
              <a:gd name="connsiteY117" fmla="*/ 1161207 h 1229989"/>
              <a:gd name="connsiteX118" fmla="*/ 2217217 w 2233406"/>
              <a:gd name="connsiteY118" fmla="*/ 1185483 h 1229989"/>
              <a:gd name="connsiteX119" fmla="*/ 2221263 w 2233406"/>
              <a:gd name="connsiteY119" fmla="*/ 1197621 h 1229989"/>
              <a:gd name="connsiteX120" fmla="*/ 2229355 w 2233406"/>
              <a:gd name="connsiteY120" fmla="*/ 1209759 h 1229989"/>
              <a:gd name="connsiteX121" fmla="*/ 2233401 w 2233406"/>
              <a:gd name="connsiteY121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96431 w 2233406"/>
              <a:gd name="connsiteY84" fmla="*/ 582626 h 1229989"/>
              <a:gd name="connsiteX85" fmla="*/ 1820708 w 2233406"/>
              <a:gd name="connsiteY85" fmla="*/ 590718 h 1229989"/>
              <a:gd name="connsiteX86" fmla="*/ 1836892 w 2233406"/>
              <a:gd name="connsiteY86" fmla="*/ 606902 h 1229989"/>
              <a:gd name="connsiteX87" fmla="*/ 1865214 w 2233406"/>
              <a:gd name="connsiteY87" fmla="*/ 639271 h 1229989"/>
              <a:gd name="connsiteX88" fmla="*/ 1889490 w 2233406"/>
              <a:gd name="connsiteY88" fmla="*/ 655455 h 1229989"/>
              <a:gd name="connsiteX89" fmla="*/ 1913766 w 2233406"/>
              <a:gd name="connsiteY89" fmla="*/ 671639 h 1229989"/>
              <a:gd name="connsiteX90" fmla="*/ 1925904 w 2233406"/>
              <a:gd name="connsiteY90" fmla="*/ 679731 h 1229989"/>
              <a:gd name="connsiteX91" fmla="*/ 1946134 w 2233406"/>
              <a:gd name="connsiteY91" fmla="*/ 699961 h 1229989"/>
              <a:gd name="connsiteX92" fmla="*/ 1970410 w 2233406"/>
              <a:gd name="connsiteY92" fmla="*/ 720191 h 1229989"/>
              <a:gd name="connsiteX93" fmla="*/ 1990640 w 2233406"/>
              <a:gd name="connsiteY93" fmla="*/ 740421 h 1229989"/>
              <a:gd name="connsiteX94" fmla="*/ 1998732 w 2233406"/>
              <a:gd name="connsiteY94" fmla="*/ 752559 h 1229989"/>
              <a:gd name="connsiteX95" fmla="*/ 2010870 w 2233406"/>
              <a:gd name="connsiteY95" fmla="*/ 764697 h 1229989"/>
              <a:gd name="connsiteX96" fmla="*/ 2018962 w 2233406"/>
              <a:gd name="connsiteY96" fmla="*/ 776835 h 1229989"/>
              <a:gd name="connsiteX97" fmla="*/ 2031100 w 2233406"/>
              <a:gd name="connsiteY97" fmla="*/ 788973 h 1229989"/>
              <a:gd name="connsiteX98" fmla="*/ 2047285 w 2233406"/>
              <a:gd name="connsiteY98" fmla="*/ 813249 h 1229989"/>
              <a:gd name="connsiteX99" fmla="*/ 2063469 w 2233406"/>
              <a:gd name="connsiteY99" fmla="*/ 837525 h 1229989"/>
              <a:gd name="connsiteX100" fmla="*/ 2071561 w 2233406"/>
              <a:gd name="connsiteY100" fmla="*/ 849663 h 1229989"/>
              <a:gd name="connsiteX101" fmla="*/ 2079653 w 2233406"/>
              <a:gd name="connsiteY101" fmla="*/ 861801 h 1229989"/>
              <a:gd name="connsiteX102" fmla="*/ 2095837 w 2233406"/>
              <a:gd name="connsiteY102" fmla="*/ 882032 h 1229989"/>
              <a:gd name="connsiteX103" fmla="*/ 2099883 w 2233406"/>
              <a:gd name="connsiteY103" fmla="*/ 894170 h 1229989"/>
              <a:gd name="connsiteX104" fmla="*/ 2116067 w 2233406"/>
              <a:gd name="connsiteY104" fmla="*/ 918446 h 1229989"/>
              <a:gd name="connsiteX105" fmla="*/ 2124159 w 2233406"/>
              <a:gd name="connsiteY105" fmla="*/ 942722 h 1229989"/>
              <a:gd name="connsiteX106" fmla="*/ 2128205 w 2233406"/>
              <a:gd name="connsiteY106" fmla="*/ 962952 h 1229989"/>
              <a:gd name="connsiteX107" fmla="*/ 2140343 w 2233406"/>
              <a:gd name="connsiteY107" fmla="*/ 999366 h 1229989"/>
              <a:gd name="connsiteX108" fmla="*/ 2148435 w 2233406"/>
              <a:gd name="connsiteY108" fmla="*/ 1023642 h 1229989"/>
              <a:gd name="connsiteX109" fmla="*/ 2152481 w 2233406"/>
              <a:gd name="connsiteY109" fmla="*/ 1035780 h 1229989"/>
              <a:gd name="connsiteX110" fmla="*/ 2160573 w 2233406"/>
              <a:gd name="connsiteY110" fmla="*/ 1047918 h 1229989"/>
              <a:gd name="connsiteX111" fmla="*/ 2168665 w 2233406"/>
              <a:gd name="connsiteY111" fmla="*/ 1072194 h 1229989"/>
              <a:gd name="connsiteX112" fmla="*/ 2176757 w 2233406"/>
              <a:gd name="connsiteY112" fmla="*/ 1096471 h 1229989"/>
              <a:gd name="connsiteX113" fmla="*/ 2180803 w 2233406"/>
              <a:gd name="connsiteY113" fmla="*/ 1112655 h 1229989"/>
              <a:gd name="connsiteX114" fmla="*/ 2188895 w 2233406"/>
              <a:gd name="connsiteY114" fmla="*/ 1124793 h 1229989"/>
              <a:gd name="connsiteX115" fmla="*/ 2192941 w 2233406"/>
              <a:gd name="connsiteY115" fmla="*/ 1136931 h 1229989"/>
              <a:gd name="connsiteX116" fmla="*/ 2209125 w 2233406"/>
              <a:gd name="connsiteY116" fmla="*/ 1161207 h 1229989"/>
              <a:gd name="connsiteX117" fmla="*/ 2217217 w 2233406"/>
              <a:gd name="connsiteY117" fmla="*/ 1185483 h 1229989"/>
              <a:gd name="connsiteX118" fmla="*/ 2221263 w 2233406"/>
              <a:gd name="connsiteY118" fmla="*/ 1197621 h 1229989"/>
              <a:gd name="connsiteX119" fmla="*/ 2229355 w 2233406"/>
              <a:gd name="connsiteY119" fmla="*/ 1209759 h 1229989"/>
              <a:gd name="connsiteX120" fmla="*/ 2233401 w 2233406"/>
              <a:gd name="connsiteY120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96431 w 2233406"/>
              <a:gd name="connsiteY83" fmla="*/ 582626 h 1229989"/>
              <a:gd name="connsiteX84" fmla="*/ 1820708 w 2233406"/>
              <a:gd name="connsiteY84" fmla="*/ 590718 h 1229989"/>
              <a:gd name="connsiteX85" fmla="*/ 1836892 w 2233406"/>
              <a:gd name="connsiteY85" fmla="*/ 606902 h 1229989"/>
              <a:gd name="connsiteX86" fmla="*/ 1865214 w 2233406"/>
              <a:gd name="connsiteY86" fmla="*/ 639271 h 1229989"/>
              <a:gd name="connsiteX87" fmla="*/ 1889490 w 2233406"/>
              <a:gd name="connsiteY87" fmla="*/ 655455 h 1229989"/>
              <a:gd name="connsiteX88" fmla="*/ 1913766 w 2233406"/>
              <a:gd name="connsiteY88" fmla="*/ 671639 h 1229989"/>
              <a:gd name="connsiteX89" fmla="*/ 1925904 w 2233406"/>
              <a:gd name="connsiteY89" fmla="*/ 679731 h 1229989"/>
              <a:gd name="connsiteX90" fmla="*/ 1946134 w 2233406"/>
              <a:gd name="connsiteY90" fmla="*/ 699961 h 1229989"/>
              <a:gd name="connsiteX91" fmla="*/ 1970410 w 2233406"/>
              <a:gd name="connsiteY91" fmla="*/ 720191 h 1229989"/>
              <a:gd name="connsiteX92" fmla="*/ 1990640 w 2233406"/>
              <a:gd name="connsiteY92" fmla="*/ 740421 h 1229989"/>
              <a:gd name="connsiteX93" fmla="*/ 1998732 w 2233406"/>
              <a:gd name="connsiteY93" fmla="*/ 752559 h 1229989"/>
              <a:gd name="connsiteX94" fmla="*/ 2010870 w 2233406"/>
              <a:gd name="connsiteY94" fmla="*/ 764697 h 1229989"/>
              <a:gd name="connsiteX95" fmla="*/ 2018962 w 2233406"/>
              <a:gd name="connsiteY95" fmla="*/ 776835 h 1229989"/>
              <a:gd name="connsiteX96" fmla="*/ 2031100 w 2233406"/>
              <a:gd name="connsiteY96" fmla="*/ 788973 h 1229989"/>
              <a:gd name="connsiteX97" fmla="*/ 2047285 w 2233406"/>
              <a:gd name="connsiteY97" fmla="*/ 813249 h 1229989"/>
              <a:gd name="connsiteX98" fmla="*/ 2063469 w 2233406"/>
              <a:gd name="connsiteY98" fmla="*/ 837525 h 1229989"/>
              <a:gd name="connsiteX99" fmla="*/ 2071561 w 2233406"/>
              <a:gd name="connsiteY99" fmla="*/ 849663 h 1229989"/>
              <a:gd name="connsiteX100" fmla="*/ 2079653 w 2233406"/>
              <a:gd name="connsiteY100" fmla="*/ 861801 h 1229989"/>
              <a:gd name="connsiteX101" fmla="*/ 2095837 w 2233406"/>
              <a:gd name="connsiteY101" fmla="*/ 882032 h 1229989"/>
              <a:gd name="connsiteX102" fmla="*/ 2099883 w 2233406"/>
              <a:gd name="connsiteY102" fmla="*/ 894170 h 1229989"/>
              <a:gd name="connsiteX103" fmla="*/ 2116067 w 2233406"/>
              <a:gd name="connsiteY103" fmla="*/ 918446 h 1229989"/>
              <a:gd name="connsiteX104" fmla="*/ 2124159 w 2233406"/>
              <a:gd name="connsiteY104" fmla="*/ 942722 h 1229989"/>
              <a:gd name="connsiteX105" fmla="*/ 2128205 w 2233406"/>
              <a:gd name="connsiteY105" fmla="*/ 962952 h 1229989"/>
              <a:gd name="connsiteX106" fmla="*/ 2140343 w 2233406"/>
              <a:gd name="connsiteY106" fmla="*/ 999366 h 1229989"/>
              <a:gd name="connsiteX107" fmla="*/ 2148435 w 2233406"/>
              <a:gd name="connsiteY107" fmla="*/ 1023642 h 1229989"/>
              <a:gd name="connsiteX108" fmla="*/ 2152481 w 2233406"/>
              <a:gd name="connsiteY108" fmla="*/ 1035780 h 1229989"/>
              <a:gd name="connsiteX109" fmla="*/ 2160573 w 2233406"/>
              <a:gd name="connsiteY109" fmla="*/ 1047918 h 1229989"/>
              <a:gd name="connsiteX110" fmla="*/ 2168665 w 2233406"/>
              <a:gd name="connsiteY110" fmla="*/ 1072194 h 1229989"/>
              <a:gd name="connsiteX111" fmla="*/ 2176757 w 2233406"/>
              <a:gd name="connsiteY111" fmla="*/ 1096471 h 1229989"/>
              <a:gd name="connsiteX112" fmla="*/ 2180803 w 2233406"/>
              <a:gd name="connsiteY112" fmla="*/ 1112655 h 1229989"/>
              <a:gd name="connsiteX113" fmla="*/ 2188895 w 2233406"/>
              <a:gd name="connsiteY113" fmla="*/ 1124793 h 1229989"/>
              <a:gd name="connsiteX114" fmla="*/ 2192941 w 2233406"/>
              <a:gd name="connsiteY114" fmla="*/ 1136931 h 1229989"/>
              <a:gd name="connsiteX115" fmla="*/ 2209125 w 2233406"/>
              <a:gd name="connsiteY115" fmla="*/ 1161207 h 1229989"/>
              <a:gd name="connsiteX116" fmla="*/ 2217217 w 2233406"/>
              <a:gd name="connsiteY116" fmla="*/ 1185483 h 1229989"/>
              <a:gd name="connsiteX117" fmla="*/ 2221263 w 2233406"/>
              <a:gd name="connsiteY117" fmla="*/ 1197621 h 1229989"/>
              <a:gd name="connsiteX118" fmla="*/ 2229355 w 2233406"/>
              <a:gd name="connsiteY118" fmla="*/ 1209759 h 1229989"/>
              <a:gd name="connsiteX119" fmla="*/ 2233401 w 2233406"/>
              <a:gd name="connsiteY119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65214 w 2233406"/>
              <a:gd name="connsiteY85" fmla="*/ 639271 h 1229989"/>
              <a:gd name="connsiteX86" fmla="*/ 1889490 w 2233406"/>
              <a:gd name="connsiteY86" fmla="*/ 655455 h 1229989"/>
              <a:gd name="connsiteX87" fmla="*/ 1913766 w 2233406"/>
              <a:gd name="connsiteY87" fmla="*/ 671639 h 1229989"/>
              <a:gd name="connsiteX88" fmla="*/ 1925904 w 2233406"/>
              <a:gd name="connsiteY88" fmla="*/ 679731 h 1229989"/>
              <a:gd name="connsiteX89" fmla="*/ 1946134 w 2233406"/>
              <a:gd name="connsiteY89" fmla="*/ 699961 h 1229989"/>
              <a:gd name="connsiteX90" fmla="*/ 1970410 w 2233406"/>
              <a:gd name="connsiteY90" fmla="*/ 720191 h 1229989"/>
              <a:gd name="connsiteX91" fmla="*/ 1990640 w 2233406"/>
              <a:gd name="connsiteY91" fmla="*/ 740421 h 1229989"/>
              <a:gd name="connsiteX92" fmla="*/ 1998732 w 2233406"/>
              <a:gd name="connsiteY92" fmla="*/ 752559 h 1229989"/>
              <a:gd name="connsiteX93" fmla="*/ 2010870 w 2233406"/>
              <a:gd name="connsiteY93" fmla="*/ 764697 h 1229989"/>
              <a:gd name="connsiteX94" fmla="*/ 2018962 w 2233406"/>
              <a:gd name="connsiteY94" fmla="*/ 776835 h 1229989"/>
              <a:gd name="connsiteX95" fmla="*/ 2031100 w 2233406"/>
              <a:gd name="connsiteY95" fmla="*/ 788973 h 1229989"/>
              <a:gd name="connsiteX96" fmla="*/ 2047285 w 2233406"/>
              <a:gd name="connsiteY96" fmla="*/ 813249 h 1229989"/>
              <a:gd name="connsiteX97" fmla="*/ 2063469 w 2233406"/>
              <a:gd name="connsiteY97" fmla="*/ 837525 h 1229989"/>
              <a:gd name="connsiteX98" fmla="*/ 2071561 w 2233406"/>
              <a:gd name="connsiteY98" fmla="*/ 849663 h 1229989"/>
              <a:gd name="connsiteX99" fmla="*/ 2079653 w 2233406"/>
              <a:gd name="connsiteY99" fmla="*/ 861801 h 1229989"/>
              <a:gd name="connsiteX100" fmla="*/ 2095837 w 2233406"/>
              <a:gd name="connsiteY100" fmla="*/ 882032 h 1229989"/>
              <a:gd name="connsiteX101" fmla="*/ 2099883 w 2233406"/>
              <a:gd name="connsiteY101" fmla="*/ 894170 h 1229989"/>
              <a:gd name="connsiteX102" fmla="*/ 2116067 w 2233406"/>
              <a:gd name="connsiteY102" fmla="*/ 918446 h 1229989"/>
              <a:gd name="connsiteX103" fmla="*/ 2124159 w 2233406"/>
              <a:gd name="connsiteY103" fmla="*/ 942722 h 1229989"/>
              <a:gd name="connsiteX104" fmla="*/ 2128205 w 2233406"/>
              <a:gd name="connsiteY104" fmla="*/ 962952 h 1229989"/>
              <a:gd name="connsiteX105" fmla="*/ 2140343 w 2233406"/>
              <a:gd name="connsiteY105" fmla="*/ 999366 h 1229989"/>
              <a:gd name="connsiteX106" fmla="*/ 2148435 w 2233406"/>
              <a:gd name="connsiteY106" fmla="*/ 1023642 h 1229989"/>
              <a:gd name="connsiteX107" fmla="*/ 2152481 w 2233406"/>
              <a:gd name="connsiteY107" fmla="*/ 1035780 h 1229989"/>
              <a:gd name="connsiteX108" fmla="*/ 2160573 w 2233406"/>
              <a:gd name="connsiteY108" fmla="*/ 1047918 h 1229989"/>
              <a:gd name="connsiteX109" fmla="*/ 2168665 w 2233406"/>
              <a:gd name="connsiteY109" fmla="*/ 1072194 h 1229989"/>
              <a:gd name="connsiteX110" fmla="*/ 2176757 w 2233406"/>
              <a:gd name="connsiteY110" fmla="*/ 1096471 h 1229989"/>
              <a:gd name="connsiteX111" fmla="*/ 2180803 w 2233406"/>
              <a:gd name="connsiteY111" fmla="*/ 1112655 h 1229989"/>
              <a:gd name="connsiteX112" fmla="*/ 2188895 w 2233406"/>
              <a:gd name="connsiteY112" fmla="*/ 1124793 h 1229989"/>
              <a:gd name="connsiteX113" fmla="*/ 2192941 w 2233406"/>
              <a:gd name="connsiteY113" fmla="*/ 1136931 h 1229989"/>
              <a:gd name="connsiteX114" fmla="*/ 2209125 w 2233406"/>
              <a:gd name="connsiteY114" fmla="*/ 1161207 h 1229989"/>
              <a:gd name="connsiteX115" fmla="*/ 2217217 w 2233406"/>
              <a:gd name="connsiteY115" fmla="*/ 1185483 h 1229989"/>
              <a:gd name="connsiteX116" fmla="*/ 2221263 w 2233406"/>
              <a:gd name="connsiteY116" fmla="*/ 1197621 h 1229989"/>
              <a:gd name="connsiteX117" fmla="*/ 2229355 w 2233406"/>
              <a:gd name="connsiteY117" fmla="*/ 1209759 h 1229989"/>
              <a:gd name="connsiteX118" fmla="*/ 2233401 w 2233406"/>
              <a:gd name="connsiteY118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89490 w 2233406"/>
              <a:gd name="connsiteY85" fmla="*/ 655455 h 1229989"/>
              <a:gd name="connsiteX86" fmla="*/ 1913766 w 2233406"/>
              <a:gd name="connsiteY86" fmla="*/ 671639 h 1229989"/>
              <a:gd name="connsiteX87" fmla="*/ 1925904 w 2233406"/>
              <a:gd name="connsiteY87" fmla="*/ 679731 h 1229989"/>
              <a:gd name="connsiteX88" fmla="*/ 1946134 w 2233406"/>
              <a:gd name="connsiteY88" fmla="*/ 699961 h 1229989"/>
              <a:gd name="connsiteX89" fmla="*/ 1970410 w 2233406"/>
              <a:gd name="connsiteY89" fmla="*/ 720191 h 1229989"/>
              <a:gd name="connsiteX90" fmla="*/ 1990640 w 2233406"/>
              <a:gd name="connsiteY90" fmla="*/ 740421 h 1229989"/>
              <a:gd name="connsiteX91" fmla="*/ 1998732 w 2233406"/>
              <a:gd name="connsiteY91" fmla="*/ 752559 h 1229989"/>
              <a:gd name="connsiteX92" fmla="*/ 2010870 w 2233406"/>
              <a:gd name="connsiteY92" fmla="*/ 764697 h 1229989"/>
              <a:gd name="connsiteX93" fmla="*/ 2018962 w 2233406"/>
              <a:gd name="connsiteY93" fmla="*/ 776835 h 1229989"/>
              <a:gd name="connsiteX94" fmla="*/ 2031100 w 2233406"/>
              <a:gd name="connsiteY94" fmla="*/ 788973 h 1229989"/>
              <a:gd name="connsiteX95" fmla="*/ 2047285 w 2233406"/>
              <a:gd name="connsiteY95" fmla="*/ 813249 h 1229989"/>
              <a:gd name="connsiteX96" fmla="*/ 2063469 w 2233406"/>
              <a:gd name="connsiteY96" fmla="*/ 837525 h 1229989"/>
              <a:gd name="connsiteX97" fmla="*/ 2071561 w 2233406"/>
              <a:gd name="connsiteY97" fmla="*/ 849663 h 1229989"/>
              <a:gd name="connsiteX98" fmla="*/ 2079653 w 2233406"/>
              <a:gd name="connsiteY98" fmla="*/ 861801 h 1229989"/>
              <a:gd name="connsiteX99" fmla="*/ 2095837 w 2233406"/>
              <a:gd name="connsiteY99" fmla="*/ 882032 h 1229989"/>
              <a:gd name="connsiteX100" fmla="*/ 2099883 w 2233406"/>
              <a:gd name="connsiteY100" fmla="*/ 894170 h 1229989"/>
              <a:gd name="connsiteX101" fmla="*/ 2116067 w 2233406"/>
              <a:gd name="connsiteY101" fmla="*/ 918446 h 1229989"/>
              <a:gd name="connsiteX102" fmla="*/ 2124159 w 2233406"/>
              <a:gd name="connsiteY102" fmla="*/ 942722 h 1229989"/>
              <a:gd name="connsiteX103" fmla="*/ 2128205 w 2233406"/>
              <a:gd name="connsiteY103" fmla="*/ 962952 h 1229989"/>
              <a:gd name="connsiteX104" fmla="*/ 2140343 w 2233406"/>
              <a:gd name="connsiteY104" fmla="*/ 999366 h 1229989"/>
              <a:gd name="connsiteX105" fmla="*/ 2148435 w 2233406"/>
              <a:gd name="connsiteY105" fmla="*/ 1023642 h 1229989"/>
              <a:gd name="connsiteX106" fmla="*/ 2152481 w 2233406"/>
              <a:gd name="connsiteY106" fmla="*/ 1035780 h 1229989"/>
              <a:gd name="connsiteX107" fmla="*/ 2160573 w 2233406"/>
              <a:gd name="connsiteY107" fmla="*/ 1047918 h 1229989"/>
              <a:gd name="connsiteX108" fmla="*/ 2168665 w 2233406"/>
              <a:gd name="connsiteY108" fmla="*/ 1072194 h 1229989"/>
              <a:gd name="connsiteX109" fmla="*/ 2176757 w 2233406"/>
              <a:gd name="connsiteY109" fmla="*/ 1096471 h 1229989"/>
              <a:gd name="connsiteX110" fmla="*/ 2180803 w 2233406"/>
              <a:gd name="connsiteY110" fmla="*/ 1112655 h 1229989"/>
              <a:gd name="connsiteX111" fmla="*/ 2188895 w 2233406"/>
              <a:gd name="connsiteY111" fmla="*/ 1124793 h 1229989"/>
              <a:gd name="connsiteX112" fmla="*/ 2192941 w 2233406"/>
              <a:gd name="connsiteY112" fmla="*/ 1136931 h 1229989"/>
              <a:gd name="connsiteX113" fmla="*/ 2209125 w 2233406"/>
              <a:gd name="connsiteY113" fmla="*/ 1161207 h 1229989"/>
              <a:gd name="connsiteX114" fmla="*/ 2217217 w 2233406"/>
              <a:gd name="connsiteY114" fmla="*/ 1185483 h 1229989"/>
              <a:gd name="connsiteX115" fmla="*/ 2221263 w 2233406"/>
              <a:gd name="connsiteY115" fmla="*/ 1197621 h 1229989"/>
              <a:gd name="connsiteX116" fmla="*/ 2229355 w 2233406"/>
              <a:gd name="connsiteY116" fmla="*/ 1209759 h 1229989"/>
              <a:gd name="connsiteX117" fmla="*/ 2233401 w 2233406"/>
              <a:gd name="connsiteY117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60017 w 2233406"/>
              <a:gd name="connsiteY81" fmla="*/ 554304 h 1229989"/>
              <a:gd name="connsiteX82" fmla="*/ 1820708 w 2233406"/>
              <a:gd name="connsiteY82" fmla="*/ 590718 h 1229989"/>
              <a:gd name="connsiteX83" fmla="*/ 1836892 w 2233406"/>
              <a:gd name="connsiteY83" fmla="*/ 606902 h 1229989"/>
              <a:gd name="connsiteX84" fmla="*/ 1889490 w 2233406"/>
              <a:gd name="connsiteY84" fmla="*/ 655455 h 1229989"/>
              <a:gd name="connsiteX85" fmla="*/ 1913766 w 2233406"/>
              <a:gd name="connsiteY85" fmla="*/ 671639 h 1229989"/>
              <a:gd name="connsiteX86" fmla="*/ 1925904 w 2233406"/>
              <a:gd name="connsiteY86" fmla="*/ 679731 h 1229989"/>
              <a:gd name="connsiteX87" fmla="*/ 1946134 w 2233406"/>
              <a:gd name="connsiteY87" fmla="*/ 699961 h 1229989"/>
              <a:gd name="connsiteX88" fmla="*/ 1970410 w 2233406"/>
              <a:gd name="connsiteY88" fmla="*/ 720191 h 1229989"/>
              <a:gd name="connsiteX89" fmla="*/ 1990640 w 2233406"/>
              <a:gd name="connsiteY89" fmla="*/ 740421 h 1229989"/>
              <a:gd name="connsiteX90" fmla="*/ 1998732 w 2233406"/>
              <a:gd name="connsiteY90" fmla="*/ 752559 h 1229989"/>
              <a:gd name="connsiteX91" fmla="*/ 2010870 w 2233406"/>
              <a:gd name="connsiteY91" fmla="*/ 764697 h 1229989"/>
              <a:gd name="connsiteX92" fmla="*/ 2018962 w 2233406"/>
              <a:gd name="connsiteY92" fmla="*/ 776835 h 1229989"/>
              <a:gd name="connsiteX93" fmla="*/ 2031100 w 2233406"/>
              <a:gd name="connsiteY93" fmla="*/ 788973 h 1229989"/>
              <a:gd name="connsiteX94" fmla="*/ 2047285 w 2233406"/>
              <a:gd name="connsiteY94" fmla="*/ 813249 h 1229989"/>
              <a:gd name="connsiteX95" fmla="*/ 2063469 w 2233406"/>
              <a:gd name="connsiteY95" fmla="*/ 837525 h 1229989"/>
              <a:gd name="connsiteX96" fmla="*/ 2071561 w 2233406"/>
              <a:gd name="connsiteY96" fmla="*/ 849663 h 1229989"/>
              <a:gd name="connsiteX97" fmla="*/ 2079653 w 2233406"/>
              <a:gd name="connsiteY97" fmla="*/ 861801 h 1229989"/>
              <a:gd name="connsiteX98" fmla="*/ 2095837 w 2233406"/>
              <a:gd name="connsiteY98" fmla="*/ 882032 h 1229989"/>
              <a:gd name="connsiteX99" fmla="*/ 2099883 w 2233406"/>
              <a:gd name="connsiteY99" fmla="*/ 894170 h 1229989"/>
              <a:gd name="connsiteX100" fmla="*/ 2116067 w 2233406"/>
              <a:gd name="connsiteY100" fmla="*/ 918446 h 1229989"/>
              <a:gd name="connsiteX101" fmla="*/ 2124159 w 2233406"/>
              <a:gd name="connsiteY101" fmla="*/ 942722 h 1229989"/>
              <a:gd name="connsiteX102" fmla="*/ 2128205 w 2233406"/>
              <a:gd name="connsiteY102" fmla="*/ 962952 h 1229989"/>
              <a:gd name="connsiteX103" fmla="*/ 2140343 w 2233406"/>
              <a:gd name="connsiteY103" fmla="*/ 999366 h 1229989"/>
              <a:gd name="connsiteX104" fmla="*/ 2148435 w 2233406"/>
              <a:gd name="connsiteY104" fmla="*/ 1023642 h 1229989"/>
              <a:gd name="connsiteX105" fmla="*/ 2152481 w 2233406"/>
              <a:gd name="connsiteY105" fmla="*/ 1035780 h 1229989"/>
              <a:gd name="connsiteX106" fmla="*/ 2160573 w 2233406"/>
              <a:gd name="connsiteY106" fmla="*/ 1047918 h 1229989"/>
              <a:gd name="connsiteX107" fmla="*/ 2168665 w 2233406"/>
              <a:gd name="connsiteY107" fmla="*/ 1072194 h 1229989"/>
              <a:gd name="connsiteX108" fmla="*/ 2176757 w 2233406"/>
              <a:gd name="connsiteY108" fmla="*/ 1096471 h 1229989"/>
              <a:gd name="connsiteX109" fmla="*/ 2180803 w 2233406"/>
              <a:gd name="connsiteY109" fmla="*/ 1112655 h 1229989"/>
              <a:gd name="connsiteX110" fmla="*/ 2188895 w 2233406"/>
              <a:gd name="connsiteY110" fmla="*/ 1124793 h 1229989"/>
              <a:gd name="connsiteX111" fmla="*/ 2192941 w 2233406"/>
              <a:gd name="connsiteY111" fmla="*/ 1136931 h 1229989"/>
              <a:gd name="connsiteX112" fmla="*/ 2209125 w 2233406"/>
              <a:gd name="connsiteY112" fmla="*/ 1161207 h 1229989"/>
              <a:gd name="connsiteX113" fmla="*/ 2217217 w 2233406"/>
              <a:gd name="connsiteY113" fmla="*/ 1185483 h 1229989"/>
              <a:gd name="connsiteX114" fmla="*/ 2221263 w 2233406"/>
              <a:gd name="connsiteY114" fmla="*/ 1197621 h 1229989"/>
              <a:gd name="connsiteX115" fmla="*/ 2229355 w 2233406"/>
              <a:gd name="connsiteY115" fmla="*/ 1209759 h 1229989"/>
              <a:gd name="connsiteX116" fmla="*/ 2233401 w 2233406"/>
              <a:gd name="connsiteY116" fmla="*/ 1229989 h 1229989"/>
              <a:gd name="connsiteX0" fmla="*/ 0 w 2414710"/>
              <a:gd name="connsiteY0" fmla="*/ 783880 h 1229989"/>
              <a:gd name="connsiteX1" fmla="*/ 209626 w 2414710"/>
              <a:gd name="connsiteY1" fmla="*/ 246807 h 1229989"/>
              <a:gd name="connsiteX2" fmla="*/ 213672 w 2414710"/>
              <a:gd name="connsiteY2" fmla="*/ 234669 h 1229989"/>
              <a:gd name="connsiteX3" fmla="*/ 221764 w 2414710"/>
              <a:gd name="connsiteY3" fmla="*/ 222531 h 1229989"/>
              <a:gd name="connsiteX4" fmla="*/ 225810 w 2414710"/>
              <a:gd name="connsiteY4" fmla="*/ 210393 h 1229989"/>
              <a:gd name="connsiteX5" fmla="*/ 241994 w 2414710"/>
              <a:gd name="connsiteY5" fmla="*/ 186117 h 1229989"/>
              <a:gd name="connsiteX6" fmla="*/ 254132 w 2414710"/>
              <a:gd name="connsiteY6" fmla="*/ 161840 h 1229989"/>
              <a:gd name="connsiteX7" fmla="*/ 258178 w 2414710"/>
              <a:gd name="connsiteY7" fmla="*/ 149702 h 1229989"/>
              <a:gd name="connsiteX8" fmla="*/ 266270 w 2414710"/>
              <a:gd name="connsiteY8" fmla="*/ 137564 h 1229989"/>
              <a:gd name="connsiteX9" fmla="*/ 270316 w 2414710"/>
              <a:gd name="connsiteY9" fmla="*/ 125426 h 1229989"/>
              <a:gd name="connsiteX10" fmla="*/ 286500 w 2414710"/>
              <a:gd name="connsiteY10" fmla="*/ 101150 h 1229989"/>
              <a:gd name="connsiteX11" fmla="*/ 290546 w 2414710"/>
              <a:gd name="connsiteY11" fmla="*/ 89012 h 1229989"/>
              <a:gd name="connsiteX12" fmla="*/ 306730 w 2414710"/>
              <a:gd name="connsiteY12" fmla="*/ 64736 h 1229989"/>
              <a:gd name="connsiteX13" fmla="*/ 326960 w 2414710"/>
              <a:gd name="connsiteY13" fmla="*/ 28322 h 1229989"/>
              <a:gd name="connsiteX14" fmla="*/ 375512 w 2414710"/>
              <a:gd name="connsiteY14" fmla="*/ 4046 h 1229989"/>
              <a:gd name="connsiteX15" fmla="*/ 387650 w 2414710"/>
              <a:gd name="connsiteY15" fmla="*/ 0 h 1229989"/>
              <a:gd name="connsiteX16" fmla="*/ 440249 w 2414710"/>
              <a:gd name="connsiteY16" fmla="*/ 12138 h 1229989"/>
              <a:gd name="connsiteX17" fmla="*/ 452387 w 2414710"/>
              <a:gd name="connsiteY17" fmla="*/ 16184 h 1229989"/>
              <a:gd name="connsiteX18" fmla="*/ 476663 w 2414710"/>
              <a:gd name="connsiteY18" fmla="*/ 32368 h 1229989"/>
              <a:gd name="connsiteX19" fmla="*/ 500939 w 2414710"/>
              <a:gd name="connsiteY19" fmla="*/ 48552 h 1229989"/>
              <a:gd name="connsiteX20" fmla="*/ 513077 w 2414710"/>
              <a:gd name="connsiteY20" fmla="*/ 52598 h 1229989"/>
              <a:gd name="connsiteX21" fmla="*/ 537353 w 2414710"/>
              <a:gd name="connsiteY21" fmla="*/ 68782 h 1229989"/>
              <a:gd name="connsiteX22" fmla="*/ 573767 w 2414710"/>
              <a:gd name="connsiteY22" fmla="*/ 93058 h 1229989"/>
              <a:gd name="connsiteX23" fmla="*/ 585905 w 2414710"/>
              <a:gd name="connsiteY23" fmla="*/ 101150 h 1229989"/>
              <a:gd name="connsiteX24" fmla="*/ 598043 w 2414710"/>
              <a:gd name="connsiteY24" fmla="*/ 109242 h 1229989"/>
              <a:gd name="connsiteX25" fmla="*/ 622320 w 2414710"/>
              <a:gd name="connsiteY25" fmla="*/ 121380 h 1229989"/>
              <a:gd name="connsiteX26" fmla="*/ 634458 w 2414710"/>
              <a:gd name="connsiteY26" fmla="*/ 125426 h 1229989"/>
              <a:gd name="connsiteX27" fmla="*/ 646596 w 2414710"/>
              <a:gd name="connsiteY27" fmla="*/ 133518 h 1229989"/>
              <a:gd name="connsiteX28" fmla="*/ 658734 w 2414710"/>
              <a:gd name="connsiteY28" fmla="*/ 137564 h 1229989"/>
              <a:gd name="connsiteX29" fmla="*/ 670872 w 2414710"/>
              <a:gd name="connsiteY29" fmla="*/ 145656 h 1229989"/>
              <a:gd name="connsiteX30" fmla="*/ 695148 w 2414710"/>
              <a:gd name="connsiteY30" fmla="*/ 153748 h 1229989"/>
              <a:gd name="connsiteX31" fmla="*/ 707286 w 2414710"/>
              <a:gd name="connsiteY31" fmla="*/ 161840 h 1229989"/>
              <a:gd name="connsiteX32" fmla="*/ 731562 w 2414710"/>
              <a:gd name="connsiteY32" fmla="*/ 169932 h 1229989"/>
              <a:gd name="connsiteX33" fmla="*/ 739654 w 2414710"/>
              <a:gd name="connsiteY33" fmla="*/ 178025 h 1229989"/>
              <a:gd name="connsiteX34" fmla="*/ 763930 w 2414710"/>
              <a:gd name="connsiteY34" fmla="*/ 186117 h 1229989"/>
              <a:gd name="connsiteX35" fmla="*/ 776068 w 2414710"/>
              <a:gd name="connsiteY35" fmla="*/ 190163 h 1229989"/>
              <a:gd name="connsiteX36" fmla="*/ 788206 w 2414710"/>
              <a:gd name="connsiteY36" fmla="*/ 198255 h 1229989"/>
              <a:gd name="connsiteX37" fmla="*/ 812482 w 2414710"/>
              <a:gd name="connsiteY37" fmla="*/ 206347 h 1229989"/>
              <a:gd name="connsiteX38" fmla="*/ 848897 w 2414710"/>
              <a:gd name="connsiteY38" fmla="*/ 218485 h 1229989"/>
              <a:gd name="connsiteX39" fmla="*/ 873173 w 2414710"/>
              <a:gd name="connsiteY39" fmla="*/ 230623 h 1229989"/>
              <a:gd name="connsiteX40" fmla="*/ 889357 w 2414710"/>
              <a:gd name="connsiteY40" fmla="*/ 234669 h 1229989"/>
              <a:gd name="connsiteX41" fmla="*/ 913633 w 2414710"/>
              <a:gd name="connsiteY41" fmla="*/ 242761 h 1229989"/>
              <a:gd name="connsiteX42" fmla="*/ 929817 w 2414710"/>
              <a:gd name="connsiteY42" fmla="*/ 246807 h 1229989"/>
              <a:gd name="connsiteX43" fmla="*/ 954093 w 2414710"/>
              <a:gd name="connsiteY43" fmla="*/ 254899 h 1229989"/>
              <a:gd name="connsiteX44" fmla="*/ 966231 w 2414710"/>
              <a:gd name="connsiteY44" fmla="*/ 258945 h 1229989"/>
              <a:gd name="connsiteX45" fmla="*/ 982415 w 2414710"/>
              <a:gd name="connsiteY45" fmla="*/ 262991 h 1229989"/>
              <a:gd name="connsiteX46" fmla="*/ 1018829 w 2414710"/>
              <a:gd name="connsiteY46" fmla="*/ 275129 h 1229989"/>
              <a:gd name="connsiteX47" fmla="*/ 1030967 w 2414710"/>
              <a:gd name="connsiteY47" fmla="*/ 279175 h 1229989"/>
              <a:gd name="connsiteX48" fmla="*/ 1067381 w 2414710"/>
              <a:gd name="connsiteY48" fmla="*/ 287267 h 1229989"/>
              <a:gd name="connsiteX49" fmla="*/ 1083566 w 2414710"/>
              <a:gd name="connsiteY49" fmla="*/ 291313 h 1229989"/>
              <a:gd name="connsiteX50" fmla="*/ 1107842 w 2414710"/>
              <a:gd name="connsiteY50" fmla="*/ 295359 h 1229989"/>
              <a:gd name="connsiteX51" fmla="*/ 1128072 w 2414710"/>
              <a:gd name="connsiteY51" fmla="*/ 299405 h 1229989"/>
              <a:gd name="connsiteX52" fmla="*/ 1152348 w 2414710"/>
              <a:gd name="connsiteY52" fmla="*/ 303451 h 1229989"/>
              <a:gd name="connsiteX53" fmla="*/ 1188762 w 2414710"/>
              <a:gd name="connsiteY53" fmla="*/ 311543 h 1229989"/>
              <a:gd name="connsiteX54" fmla="*/ 1229222 w 2414710"/>
              <a:gd name="connsiteY54" fmla="*/ 319635 h 1229989"/>
              <a:gd name="connsiteX55" fmla="*/ 1249452 w 2414710"/>
              <a:gd name="connsiteY55" fmla="*/ 323681 h 1229989"/>
              <a:gd name="connsiteX56" fmla="*/ 1269682 w 2414710"/>
              <a:gd name="connsiteY56" fmla="*/ 327727 h 1229989"/>
              <a:gd name="connsiteX57" fmla="*/ 1293958 w 2414710"/>
              <a:gd name="connsiteY57" fmla="*/ 331773 h 1229989"/>
              <a:gd name="connsiteX58" fmla="*/ 1314189 w 2414710"/>
              <a:gd name="connsiteY58" fmla="*/ 335819 h 1229989"/>
              <a:gd name="connsiteX59" fmla="*/ 1338465 w 2414710"/>
              <a:gd name="connsiteY59" fmla="*/ 339865 h 1229989"/>
              <a:gd name="connsiteX60" fmla="*/ 1378925 w 2414710"/>
              <a:gd name="connsiteY60" fmla="*/ 347957 h 1229989"/>
              <a:gd name="connsiteX61" fmla="*/ 1399155 w 2414710"/>
              <a:gd name="connsiteY61" fmla="*/ 352003 h 1229989"/>
              <a:gd name="connsiteX62" fmla="*/ 1415339 w 2414710"/>
              <a:gd name="connsiteY62" fmla="*/ 356049 h 1229989"/>
              <a:gd name="connsiteX63" fmla="*/ 1435569 w 2414710"/>
              <a:gd name="connsiteY63" fmla="*/ 360095 h 1229989"/>
              <a:gd name="connsiteX64" fmla="*/ 1471983 w 2414710"/>
              <a:gd name="connsiteY64" fmla="*/ 368187 h 1229989"/>
              <a:gd name="connsiteX65" fmla="*/ 1500305 w 2414710"/>
              <a:gd name="connsiteY65" fmla="*/ 372233 h 1229989"/>
              <a:gd name="connsiteX66" fmla="*/ 1569088 w 2414710"/>
              <a:gd name="connsiteY66" fmla="*/ 384371 h 1229989"/>
              <a:gd name="connsiteX67" fmla="*/ 1613594 w 2414710"/>
              <a:gd name="connsiteY67" fmla="*/ 392463 h 1229989"/>
              <a:gd name="connsiteX68" fmla="*/ 1637870 w 2414710"/>
              <a:gd name="connsiteY68" fmla="*/ 400555 h 1229989"/>
              <a:gd name="connsiteX69" fmla="*/ 1654054 w 2414710"/>
              <a:gd name="connsiteY69" fmla="*/ 404601 h 1229989"/>
              <a:gd name="connsiteX70" fmla="*/ 1678330 w 2414710"/>
              <a:gd name="connsiteY70" fmla="*/ 412694 h 1229989"/>
              <a:gd name="connsiteX71" fmla="*/ 1702606 w 2414710"/>
              <a:gd name="connsiteY71" fmla="*/ 420786 h 1229989"/>
              <a:gd name="connsiteX72" fmla="*/ 1775435 w 2414710"/>
              <a:gd name="connsiteY72" fmla="*/ 445062 h 1229989"/>
              <a:gd name="connsiteX73" fmla="*/ 1787573 w 2414710"/>
              <a:gd name="connsiteY73" fmla="*/ 449108 h 1229989"/>
              <a:gd name="connsiteX74" fmla="*/ 1799711 w 2414710"/>
              <a:gd name="connsiteY74" fmla="*/ 453154 h 1229989"/>
              <a:gd name="connsiteX75" fmla="*/ 1828033 w 2414710"/>
              <a:gd name="connsiteY75" fmla="*/ 469338 h 1229989"/>
              <a:gd name="connsiteX76" fmla="*/ 1840171 w 2414710"/>
              <a:gd name="connsiteY76" fmla="*/ 473384 h 1229989"/>
              <a:gd name="connsiteX77" fmla="*/ 1864447 w 2414710"/>
              <a:gd name="connsiteY77" fmla="*/ 489568 h 1229989"/>
              <a:gd name="connsiteX78" fmla="*/ 1876585 w 2414710"/>
              <a:gd name="connsiteY78" fmla="*/ 497660 h 1229989"/>
              <a:gd name="connsiteX79" fmla="*/ 1888723 w 2414710"/>
              <a:gd name="connsiteY79" fmla="*/ 505752 h 1229989"/>
              <a:gd name="connsiteX80" fmla="*/ 1908953 w 2414710"/>
              <a:gd name="connsiteY80" fmla="*/ 525982 h 1229989"/>
              <a:gd name="connsiteX81" fmla="*/ 1941321 w 2414710"/>
              <a:gd name="connsiteY81" fmla="*/ 554304 h 1229989"/>
              <a:gd name="connsiteX82" fmla="*/ 2002012 w 2414710"/>
              <a:gd name="connsiteY82" fmla="*/ 590718 h 1229989"/>
              <a:gd name="connsiteX83" fmla="*/ 2018196 w 2414710"/>
              <a:gd name="connsiteY83" fmla="*/ 606902 h 1229989"/>
              <a:gd name="connsiteX84" fmla="*/ 2070794 w 2414710"/>
              <a:gd name="connsiteY84" fmla="*/ 655455 h 1229989"/>
              <a:gd name="connsiteX85" fmla="*/ 2095070 w 2414710"/>
              <a:gd name="connsiteY85" fmla="*/ 671639 h 1229989"/>
              <a:gd name="connsiteX86" fmla="*/ 2107208 w 2414710"/>
              <a:gd name="connsiteY86" fmla="*/ 679731 h 1229989"/>
              <a:gd name="connsiteX87" fmla="*/ 2127438 w 2414710"/>
              <a:gd name="connsiteY87" fmla="*/ 699961 h 1229989"/>
              <a:gd name="connsiteX88" fmla="*/ 2151714 w 2414710"/>
              <a:gd name="connsiteY88" fmla="*/ 720191 h 1229989"/>
              <a:gd name="connsiteX89" fmla="*/ 2171944 w 2414710"/>
              <a:gd name="connsiteY89" fmla="*/ 740421 h 1229989"/>
              <a:gd name="connsiteX90" fmla="*/ 2180036 w 2414710"/>
              <a:gd name="connsiteY90" fmla="*/ 752559 h 1229989"/>
              <a:gd name="connsiteX91" fmla="*/ 2192174 w 2414710"/>
              <a:gd name="connsiteY91" fmla="*/ 764697 h 1229989"/>
              <a:gd name="connsiteX92" fmla="*/ 2200266 w 2414710"/>
              <a:gd name="connsiteY92" fmla="*/ 776835 h 1229989"/>
              <a:gd name="connsiteX93" fmla="*/ 2212404 w 2414710"/>
              <a:gd name="connsiteY93" fmla="*/ 788973 h 1229989"/>
              <a:gd name="connsiteX94" fmla="*/ 2228589 w 2414710"/>
              <a:gd name="connsiteY94" fmla="*/ 813249 h 1229989"/>
              <a:gd name="connsiteX95" fmla="*/ 2244773 w 2414710"/>
              <a:gd name="connsiteY95" fmla="*/ 837525 h 1229989"/>
              <a:gd name="connsiteX96" fmla="*/ 2252865 w 2414710"/>
              <a:gd name="connsiteY96" fmla="*/ 849663 h 1229989"/>
              <a:gd name="connsiteX97" fmla="*/ 2260957 w 2414710"/>
              <a:gd name="connsiteY97" fmla="*/ 861801 h 1229989"/>
              <a:gd name="connsiteX98" fmla="*/ 2277141 w 2414710"/>
              <a:gd name="connsiteY98" fmla="*/ 882032 h 1229989"/>
              <a:gd name="connsiteX99" fmla="*/ 2281187 w 2414710"/>
              <a:gd name="connsiteY99" fmla="*/ 894170 h 1229989"/>
              <a:gd name="connsiteX100" fmla="*/ 2297371 w 2414710"/>
              <a:gd name="connsiteY100" fmla="*/ 918446 h 1229989"/>
              <a:gd name="connsiteX101" fmla="*/ 2305463 w 2414710"/>
              <a:gd name="connsiteY101" fmla="*/ 942722 h 1229989"/>
              <a:gd name="connsiteX102" fmla="*/ 2309509 w 2414710"/>
              <a:gd name="connsiteY102" fmla="*/ 962952 h 1229989"/>
              <a:gd name="connsiteX103" fmla="*/ 2321647 w 2414710"/>
              <a:gd name="connsiteY103" fmla="*/ 999366 h 1229989"/>
              <a:gd name="connsiteX104" fmla="*/ 2329739 w 2414710"/>
              <a:gd name="connsiteY104" fmla="*/ 1023642 h 1229989"/>
              <a:gd name="connsiteX105" fmla="*/ 2333785 w 2414710"/>
              <a:gd name="connsiteY105" fmla="*/ 1035780 h 1229989"/>
              <a:gd name="connsiteX106" fmla="*/ 2341877 w 2414710"/>
              <a:gd name="connsiteY106" fmla="*/ 1047918 h 1229989"/>
              <a:gd name="connsiteX107" fmla="*/ 2349969 w 2414710"/>
              <a:gd name="connsiteY107" fmla="*/ 1072194 h 1229989"/>
              <a:gd name="connsiteX108" fmla="*/ 2358061 w 2414710"/>
              <a:gd name="connsiteY108" fmla="*/ 1096471 h 1229989"/>
              <a:gd name="connsiteX109" fmla="*/ 2362107 w 2414710"/>
              <a:gd name="connsiteY109" fmla="*/ 1112655 h 1229989"/>
              <a:gd name="connsiteX110" fmla="*/ 2370199 w 2414710"/>
              <a:gd name="connsiteY110" fmla="*/ 1124793 h 1229989"/>
              <a:gd name="connsiteX111" fmla="*/ 2374245 w 2414710"/>
              <a:gd name="connsiteY111" fmla="*/ 1136931 h 1229989"/>
              <a:gd name="connsiteX112" fmla="*/ 2390429 w 2414710"/>
              <a:gd name="connsiteY112" fmla="*/ 1161207 h 1229989"/>
              <a:gd name="connsiteX113" fmla="*/ 2398521 w 2414710"/>
              <a:gd name="connsiteY113" fmla="*/ 1185483 h 1229989"/>
              <a:gd name="connsiteX114" fmla="*/ 2402567 w 2414710"/>
              <a:gd name="connsiteY114" fmla="*/ 1197621 h 1229989"/>
              <a:gd name="connsiteX115" fmla="*/ 2410659 w 2414710"/>
              <a:gd name="connsiteY115" fmla="*/ 1209759 h 1229989"/>
              <a:gd name="connsiteX116" fmla="*/ 2414705 w 2414710"/>
              <a:gd name="connsiteY116" fmla="*/ 1229989 h 1229989"/>
              <a:gd name="connsiteX0" fmla="*/ 0 w 2788480"/>
              <a:gd name="connsiteY0" fmla="*/ 1187685 h 1229989"/>
              <a:gd name="connsiteX1" fmla="*/ 583396 w 2788480"/>
              <a:gd name="connsiteY1" fmla="*/ 246807 h 1229989"/>
              <a:gd name="connsiteX2" fmla="*/ 587442 w 2788480"/>
              <a:gd name="connsiteY2" fmla="*/ 234669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2165 w 2790645"/>
              <a:gd name="connsiteY0" fmla="*/ 1187685 h 1229989"/>
              <a:gd name="connsiteX1" fmla="*/ 64953 w 2790645"/>
              <a:gd name="connsiteY1" fmla="*/ 1121160 h 1229989"/>
              <a:gd name="connsiteX2" fmla="*/ 589607 w 2790645"/>
              <a:gd name="connsiteY2" fmla="*/ 234669 h 1229989"/>
              <a:gd name="connsiteX3" fmla="*/ 597699 w 2790645"/>
              <a:gd name="connsiteY3" fmla="*/ 222531 h 1229989"/>
              <a:gd name="connsiteX4" fmla="*/ 601745 w 2790645"/>
              <a:gd name="connsiteY4" fmla="*/ 210393 h 1229989"/>
              <a:gd name="connsiteX5" fmla="*/ 617929 w 2790645"/>
              <a:gd name="connsiteY5" fmla="*/ 186117 h 1229989"/>
              <a:gd name="connsiteX6" fmla="*/ 630067 w 2790645"/>
              <a:gd name="connsiteY6" fmla="*/ 161840 h 1229989"/>
              <a:gd name="connsiteX7" fmla="*/ 634113 w 2790645"/>
              <a:gd name="connsiteY7" fmla="*/ 149702 h 1229989"/>
              <a:gd name="connsiteX8" fmla="*/ 642205 w 2790645"/>
              <a:gd name="connsiteY8" fmla="*/ 137564 h 1229989"/>
              <a:gd name="connsiteX9" fmla="*/ 646251 w 2790645"/>
              <a:gd name="connsiteY9" fmla="*/ 125426 h 1229989"/>
              <a:gd name="connsiteX10" fmla="*/ 662435 w 2790645"/>
              <a:gd name="connsiteY10" fmla="*/ 101150 h 1229989"/>
              <a:gd name="connsiteX11" fmla="*/ 666481 w 2790645"/>
              <a:gd name="connsiteY11" fmla="*/ 89012 h 1229989"/>
              <a:gd name="connsiteX12" fmla="*/ 682665 w 2790645"/>
              <a:gd name="connsiteY12" fmla="*/ 64736 h 1229989"/>
              <a:gd name="connsiteX13" fmla="*/ 702895 w 2790645"/>
              <a:gd name="connsiteY13" fmla="*/ 28322 h 1229989"/>
              <a:gd name="connsiteX14" fmla="*/ 751447 w 2790645"/>
              <a:gd name="connsiteY14" fmla="*/ 4046 h 1229989"/>
              <a:gd name="connsiteX15" fmla="*/ 763585 w 2790645"/>
              <a:gd name="connsiteY15" fmla="*/ 0 h 1229989"/>
              <a:gd name="connsiteX16" fmla="*/ 816184 w 2790645"/>
              <a:gd name="connsiteY16" fmla="*/ 12138 h 1229989"/>
              <a:gd name="connsiteX17" fmla="*/ 828322 w 2790645"/>
              <a:gd name="connsiteY17" fmla="*/ 16184 h 1229989"/>
              <a:gd name="connsiteX18" fmla="*/ 852598 w 2790645"/>
              <a:gd name="connsiteY18" fmla="*/ 32368 h 1229989"/>
              <a:gd name="connsiteX19" fmla="*/ 876874 w 2790645"/>
              <a:gd name="connsiteY19" fmla="*/ 48552 h 1229989"/>
              <a:gd name="connsiteX20" fmla="*/ 889012 w 2790645"/>
              <a:gd name="connsiteY20" fmla="*/ 52598 h 1229989"/>
              <a:gd name="connsiteX21" fmla="*/ 913288 w 2790645"/>
              <a:gd name="connsiteY21" fmla="*/ 68782 h 1229989"/>
              <a:gd name="connsiteX22" fmla="*/ 949702 w 2790645"/>
              <a:gd name="connsiteY22" fmla="*/ 93058 h 1229989"/>
              <a:gd name="connsiteX23" fmla="*/ 961840 w 2790645"/>
              <a:gd name="connsiteY23" fmla="*/ 101150 h 1229989"/>
              <a:gd name="connsiteX24" fmla="*/ 973978 w 2790645"/>
              <a:gd name="connsiteY24" fmla="*/ 109242 h 1229989"/>
              <a:gd name="connsiteX25" fmla="*/ 998255 w 2790645"/>
              <a:gd name="connsiteY25" fmla="*/ 121380 h 1229989"/>
              <a:gd name="connsiteX26" fmla="*/ 1010393 w 2790645"/>
              <a:gd name="connsiteY26" fmla="*/ 125426 h 1229989"/>
              <a:gd name="connsiteX27" fmla="*/ 1022531 w 2790645"/>
              <a:gd name="connsiteY27" fmla="*/ 133518 h 1229989"/>
              <a:gd name="connsiteX28" fmla="*/ 1034669 w 2790645"/>
              <a:gd name="connsiteY28" fmla="*/ 137564 h 1229989"/>
              <a:gd name="connsiteX29" fmla="*/ 1046807 w 2790645"/>
              <a:gd name="connsiteY29" fmla="*/ 145656 h 1229989"/>
              <a:gd name="connsiteX30" fmla="*/ 1071083 w 2790645"/>
              <a:gd name="connsiteY30" fmla="*/ 153748 h 1229989"/>
              <a:gd name="connsiteX31" fmla="*/ 1083221 w 2790645"/>
              <a:gd name="connsiteY31" fmla="*/ 161840 h 1229989"/>
              <a:gd name="connsiteX32" fmla="*/ 1107497 w 2790645"/>
              <a:gd name="connsiteY32" fmla="*/ 169932 h 1229989"/>
              <a:gd name="connsiteX33" fmla="*/ 1115589 w 2790645"/>
              <a:gd name="connsiteY33" fmla="*/ 178025 h 1229989"/>
              <a:gd name="connsiteX34" fmla="*/ 1139865 w 2790645"/>
              <a:gd name="connsiteY34" fmla="*/ 186117 h 1229989"/>
              <a:gd name="connsiteX35" fmla="*/ 1152003 w 2790645"/>
              <a:gd name="connsiteY35" fmla="*/ 190163 h 1229989"/>
              <a:gd name="connsiteX36" fmla="*/ 1164141 w 2790645"/>
              <a:gd name="connsiteY36" fmla="*/ 198255 h 1229989"/>
              <a:gd name="connsiteX37" fmla="*/ 1188417 w 2790645"/>
              <a:gd name="connsiteY37" fmla="*/ 206347 h 1229989"/>
              <a:gd name="connsiteX38" fmla="*/ 1224832 w 2790645"/>
              <a:gd name="connsiteY38" fmla="*/ 218485 h 1229989"/>
              <a:gd name="connsiteX39" fmla="*/ 1249108 w 2790645"/>
              <a:gd name="connsiteY39" fmla="*/ 230623 h 1229989"/>
              <a:gd name="connsiteX40" fmla="*/ 1265292 w 2790645"/>
              <a:gd name="connsiteY40" fmla="*/ 234669 h 1229989"/>
              <a:gd name="connsiteX41" fmla="*/ 1289568 w 2790645"/>
              <a:gd name="connsiteY41" fmla="*/ 242761 h 1229989"/>
              <a:gd name="connsiteX42" fmla="*/ 1305752 w 2790645"/>
              <a:gd name="connsiteY42" fmla="*/ 246807 h 1229989"/>
              <a:gd name="connsiteX43" fmla="*/ 1330028 w 2790645"/>
              <a:gd name="connsiteY43" fmla="*/ 254899 h 1229989"/>
              <a:gd name="connsiteX44" fmla="*/ 1342166 w 2790645"/>
              <a:gd name="connsiteY44" fmla="*/ 258945 h 1229989"/>
              <a:gd name="connsiteX45" fmla="*/ 1358350 w 2790645"/>
              <a:gd name="connsiteY45" fmla="*/ 262991 h 1229989"/>
              <a:gd name="connsiteX46" fmla="*/ 1394764 w 2790645"/>
              <a:gd name="connsiteY46" fmla="*/ 275129 h 1229989"/>
              <a:gd name="connsiteX47" fmla="*/ 1406902 w 2790645"/>
              <a:gd name="connsiteY47" fmla="*/ 279175 h 1229989"/>
              <a:gd name="connsiteX48" fmla="*/ 1443316 w 2790645"/>
              <a:gd name="connsiteY48" fmla="*/ 287267 h 1229989"/>
              <a:gd name="connsiteX49" fmla="*/ 1459501 w 2790645"/>
              <a:gd name="connsiteY49" fmla="*/ 291313 h 1229989"/>
              <a:gd name="connsiteX50" fmla="*/ 1483777 w 2790645"/>
              <a:gd name="connsiteY50" fmla="*/ 295359 h 1229989"/>
              <a:gd name="connsiteX51" fmla="*/ 1504007 w 2790645"/>
              <a:gd name="connsiteY51" fmla="*/ 299405 h 1229989"/>
              <a:gd name="connsiteX52" fmla="*/ 1528283 w 2790645"/>
              <a:gd name="connsiteY52" fmla="*/ 303451 h 1229989"/>
              <a:gd name="connsiteX53" fmla="*/ 1564697 w 2790645"/>
              <a:gd name="connsiteY53" fmla="*/ 311543 h 1229989"/>
              <a:gd name="connsiteX54" fmla="*/ 1605157 w 2790645"/>
              <a:gd name="connsiteY54" fmla="*/ 319635 h 1229989"/>
              <a:gd name="connsiteX55" fmla="*/ 1625387 w 2790645"/>
              <a:gd name="connsiteY55" fmla="*/ 323681 h 1229989"/>
              <a:gd name="connsiteX56" fmla="*/ 1645617 w 2790645"/>
              <a:gd name="connsiteY56" fmla="*/ 327727 h 1229989"/>
              <a:gd name="connsiteX57" fmla="*/ 1669893 w 2790645"/>
              <a:gd name="connsiteY57" fmla="*/ 331773 h 1229989"/>
              <a:gd name="connsiteX58" fmla="*/ 1690124 w 2790645"/>
              <a:gd name="connsiteY58" fmla="*/ 335819 h 1229989"/>
              <a:gd name="connsiteX59" fmla="*/ 1714400 w 2790645"/>
              <a:gd name="connsiteY59" fmla="*/ 339865 h 1229989"/>
              <a:gd name="connsiteX60" fmla="*/ 1754860 w 2790645"/>
              <a:gd name="connsiteY60" fmla="*/ 347957 h 1229989"/>
              <a:gd name="connsiteX61" fmla="*/ 1775090 w 2790645"/>
              <a:gd name="connsiteY61" fmla="*/ 352003 h 1229989"/>
              <a:gd name="connsiteX62" fmla="*/ 1791274 w 2790645"/>
              <a:gd name="connsiteY62" fmla="*/ 356049 h 1229989"/>
              <a:gd name="connsiteX63" fmla="*/ 1811504 w 2790645"/>
              <a:gd name="connsiteY63" fmla="*/ 360095 h 1229989"/>
              <a:gd name="connsiteX64" fmla="*/ 1847918 w 2790645"/>
              <a:gd name="connsiteY64" fmla="*/ 368187 h 1229989"/>
              <a:gd name="connsiteX65" fmla="*/ 1876240 w 2790645"/>
              <a:gd name="connsiteY65" fmla="*/ 372233 h 1229989"/>
              <a:gd name="connsiteX66" fmla="*/ 1945023 w 2790645"/>
              <a:gd name="connsiteY66" fmla="*/ 384371 h 1229989"/>
              <a:gd name="connsiteX67" fmla="*/ 1989529 w 2790645"/>
              <a:gd name="connsiteY67" fmla="*/ 392463 h 1229989"/>
              <a:gd name="connsiteX68" fmla="*/ 2013805 w 2790645"/>
              <a:gd name="connsiteY68" fmla="*/ 400555 h 1229989"/>
              <a:gd name="connsiteX69" fmla="*/ 2029989 w 2790645"/>
              <a:gd name="connsiteY69" fmla="*/ 404601 h 1229989"/>
              <a:gd name="connsiteX70" fmla="*/ 2054265 w 2790645"/>
              <a:gd name="connsiteY70" fmla="*/ 412694 h 1229989"/>
              <a:gd name="connsiteX71" fmla="*/ 2078541 w 2790645"/>
              <a:gd name="connsiteY71" fmla="*/ 420786 h 1229989"/>
              <a:gd name="connsiteX72" fmla="*/ 2151370 w 2790645"/>
              <a:gd name="connsiteY72" fmla="*/ 445062 h 1229989"/>
              <a:gd name="connsiteX73" fmla="*/ 2163508 w 2790645"/>
              <a:gd name="connsiteY73" fmla="*/ 449108 h 1229989"/>
              <a:gd name="connsiteX74" fmla="*/ 2175646 w 2790645"/>
              <a:gd name="connsiteY74" fmla="*/ 453154 h 1229989"/>
              <a:gd name="connsiteX75" fmla="*/ 2203968 w 2790645"/>
              <a:gd name="connsiteY75" fmla="*/ 469338 h 1229989"/>
              <a:gd name="connsiteX76" fmla="*/ 2216106 w 2790645"/>
              <a:gd name="connsiteY76" fmla="*/ 473384 h 1229989"/>
              <a:gd name="connsiteX77" fmla="*/ 2240382 w 2790645"/>
              <a:gd name="connsiteY77" fmla="*/ 489568 h 1229989"/>
              <a:gd name="connsiteX78" fmla="*/ 2252520 w 2790645"/>
              <a:gd name="connsiteY78" fmla="*/ 497660 h 1229989"/>
              <a:gd name="connsiteX79" fmla="*/ 2264658 w 2790645"/>
              <a:gd name="connsiteY79" fmla="*/ 505752 h 1229989"/>
              <a:gd name="connsiteX80" fmla="*/ 2284888 w 2790645"/>
              <a:gd name="connsiteY80" fmla="*/ 525982 h 1229989"/>
              <a:gd name="connsiteX81" fmla="*/ 2317256 w 2790645"/>
              <a:gd name="connsiteY81" fmla="*/ 554304 h 1229989"/>
              <a:gd name="connsiteX82" fmla="*/ 2377947 w 2790645"/>
              <a:gd name="connsiteY82" fmla="*/ 590718 h 1229989"/>
              <a:gd name="connsiteX83" fmla="*/ 2394131 w 2790645"/>
              <a:gd name="connsiteY83" fmla="*/ 606902 h 1229989"/>
              <a:gd name="connsiteX84" fmla="*/ 2446729 w 2790645"/>
              <a:gd name="connsiteY84" fmla="*/ 655455 h 1229989"/>
              <a:gd name="connsiteX85" fmla="*/ 2471005 w 2790645"/>
              <a:gd name="connsiteY85" fmla="*/ 671639 h 1229989"/>
              <a:gd name="connsiteX86" fmla="*/ 2483143 w 2790645"/>
              <a:gd name="connsiteY86" fmla="*/ 679731 h 1229989"/>
              <a:gd name="connsiteX87" fmla="*/ 2503373 w 2790645"/>
              <a:gd name="connsiteY87" fmla="*/ 699961 h 1229989"/>
              <a:gd name="connsiteX88" fmla="*/ 2527649 w 2790645"/>
              <a:gd name="connsiteY88" fmla="*/ 720191 h 1229989"/>
              <a:gd name="connsiteX89" fmla="*/ 2547879 w 2790645"/>
              <a:gd name="connsiteY89" fmla="*/ 740421 h 1229989"/>
              <a:gd name="connsiteX90" fmla="*/ 2555971 w 2790645"/>
              <a:gd name="connsiteY90" fmla="*/ 752559 h 1229989"/>
              <a:gd name="connsiteX91" fmla="*/ 2568109 w 2790645"/>
              <a:gd name="connsiteY91" fmla="*/ 764697 h 1229989"/>
              <a:gd name="connsiteX92" fmla="*/ 2576201 w 2790645"/>
              <a:gd name="connsiteY92" fmla="*/ 776835 h 1229989"/>
              <a:gd name="connsiteX93" fmla="*/ 2588339 w 2790645"/>
              <a:gd name="connsiteY93" fmla="*/ 788973 h 1229989"/>
              <a:gd name="connsiteX94" fmla="*/ 2604524 w 2790645"/>
              <a:gd name="connsiteY94" fmla="*/ 813249 h 1229989"/>
              <a:gd name="connsiteX95" fmla="*/ 2620708 w 2790645"/>
              <a:gd name="connsiteY95" fmla="*/ 837525 h 1229989"/>
              <a:gd name="connsiteX96" fmla="*/ 2628800 w 2790645"/>
              <a:gd name="connsiteY96" fmla="*/ 849663 h 1229989"/>
              <a:gd name="connsiteX97" fmla="*/ 2636892 w 2790645"/>
              <a:gd name="connsiteY97" fmla="*/ 861801 h 1229989"/>
              <a:gd name="connsiteX98" fmla="*/ 2653076 w 2790645"/>
              <a:gd name="connsiteY98" fmla="*/ 882032 h 1229989"/>
              <a:gd name="connsiteX99" fmla="*/ 2657122 w 2790645"/>
              <a:gd name="connsiteY99" fmla="*/ 894170 h 1229989"/>
              <a:gd name="connsiteX100" fmla="*/ 2673306 w 2790645"/>
              <a:gd name="connsiteY100" fmla="*/ 918446 h 1229989"/>
              <a:gd name="connsiteX101" fmla="*/ 2681398 w 2790645"/>
              <a:gd name="connsiteY101" fmla="*/ 942722 h 1229989"/>
              <a:gd name="connsiteX102" fmla="*/ 2685444 w 2790645"/>
              <a:gd name="connsiteY102" fmla="*/ 962952 h 1229989"/>
              <a:gd name="connsiteX103" fmla="*/ 2697582 w 2790645"/>
              <a:gd name="connsiteY103" fmla="*/ 999366 h 1229989"/>
              <a:gd name="connsiteX104" fmla="*/ 2705674 w 2790645"/>
              <a:gd name="connsiteY104" fmla="*/ 1023642 h 1229989"/>
              <a:gd name="connsiteX105" fmla="*/ 2709720 w 2790645"/>
              <a:gd name="connsiteY105" fmla="*/ 1035780 h 1229989"/>
              <a:gd name="connsiteX106" fmla="*/ 2717812 w 2790645"/>
              <a:gd name="connsiteY106" fmla="*/ 1047918 h 1229989"/>
              <a:gd name="connsiteX107" fmla="*/ 2725904 w 2790645"/>
              <a:gd name="connsiteY107" fmla="*/ 1072194 h 1229989"/>
              <a:gd name="connsiteX108" fmla="*/ 2733996 w 2790645"/>
              <a:gd name="connsiteY108" fmla="*/ 1096471 h 1229989"/>
              <a:gd name="connsiteX109" fmla="*/ 2738042 w 2790645"/>
              <a:gd name="connsiteY109" fmla="*/ 1112655 h 1229989"/>
              <a:gd name="connsiteX110" fmla="*/ 2746134 w 2790645"/>
              <a:gd name="connsiteY110" fmla="*/ 1124793 h 1229989"/>
              <a:gd name="connsiteX111" fmla="*/ 2750180 w 2790645"/>
              <a:gd name="connsiteY111" fmla="*/ 1136931 h 1229989"/>
              <a:gd name="connsiteX112" fmla="*/ 2766364 w 2790645"/>
              <a:gd name="connsiteY112" fmla="*/ 1161207 h 1229989"/>
              <a:gd name="connsiteX113" fmla="*/ 2774456 w 2790645"/>
              <a:gd name="connsiteY113" fmla="*/ 1185483 h 1229989"/>
              <a:gd name="connsiteX114" fmla="*/ 2778502 w 2790645"/>
              <a:gd name="connsiteY114" fmla="*/ 1197621 h 1229989"/>
              <a:gd name="connsiteX115" fmla="*/ 2786594 w 2790645"/>
              <a:gd name="connsiteY115" fmla="*/ 1209759 h 1229989"/>
              <a:gd name="connsiteX116" fmla="*/ 2790640 w 2790645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425335 w 2788480"/>
              <a:gd name="connsiteY3" fmla="*/ 31931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4086 w 2788480"/>
              <a:gd name="connsiteY8" fmla="*/ 125426 h 1229989"/>
              <a:gd name="connsiteX9" fmla="*/ 660270 w 2788480"/>
              <a:gd name="connsiteY9" fmla="*/ 101150 h 1229989"/>
              <a:gd name="connsiteX10" fmla="*/ 664316 w 2788480"/>
              <a:gd name="connsiteY10" fmla="*/ 89012 h 1229989"/>
              <a:gd name="connsiteX11" fmla="*/ 680500 w 2788480"/>
              <a:gd name="connsiteY11" fmla="*/ 64736 h 1229989"/>
              <a:gd name="connsiteX12" fmla="*/ 700730 w 2788480"/>
              <a:gd name="connsiteY12" fmla="*/ 28322 h 1229989"/>
              <a:gd name="connsiteX13" fmla="*/ 749282 w 2788480"/>
              <a:gd name="connsiteY13" fmla="*/ 4046 h 1229989"/>
              <a:gd name="connsiteX14" fmla="*/ 761420 w 2788480"/>
              <a:gd name="connsiteY14" fmla="*/ 0 h 1229989"/>
              <a:gd name="connsiteX15" fmla="*/ 814019 w 2788480"/>
              <a:gd name="connsiteY15" fmla="*/ 12138 h 1229989"/>
              <a:gd name="connsiteX16" fmla="*/ 826157 w 2788480"/>
              <a:gd name="connsiteY16" fmla="*/ 16184 h 1229989"/>
              <a:gd name="connsiteX17" fmla="*/ 850433 w 2788480"/>
              <a:gd name="connsiteY17" fmla="*/ 32368 h 1229989"/>
              <a:gd name="connsiteX18" fmla="*/ 874709 w 2788480"/>
              <a:gd name="connsiteY18" fmla="*/ 48552 h 1229989"/>
              <a:gd name="connsiteX19" fmla="*/ 886847 w 2788480"/>
              <a:gd name="connsiteY19" fmla="*/ 52598 h 1229989"/>
              <a:gd name="connsiteX20" fmla="*/ 911123 w 2788480"/>
              <a:gd name="connsiteY20" fmla="*/ 68782 h 1229989"/>
              <a:gd name="connsiteX21" fmla="*/ 947537 w 2788480"/>
              <a:gd name="connsiteY21" fmla="*/ 93058 h 1229989"/>
              <a:gd name="connsiteX22" fmla="*/ 959675 w 2788480"/>
              <a:gd name="connsiteY22" fmla="*/ 101150 h 1229989"/>
              <a:gd name="connsiteX23" fmla="*/ 971813 w 2788480"/>
              <a:gd name="connsiteY23" fmla="*/ 109242 h 1229989"/>
              <a:gd name="connsiteX24" fmla="*/ 996090 w 2788480"/>
              <a:gd name="connsiteY24" fmla="*/ 121380 h 1229989"/>
              <a:gd name="connsiteX25" fmla="*/ 1008228 w 2788480"/>
              <a:gd name="connsiteY25" fmla="*/ 125426 h 1229989"/>
              <a:gd name="connsiteX26" fmla="*/ 1020366 w 2788480"/>
              <a:gd name="connsiteY26" fmla="*/ 133518 h 1229989"/>
              <a:gd name="connsiteX27" fmla="*/ 1032504 w 2788480"/>
              <a:gd name="connsiteY27" fmla="*/ 137564 h 1229989"/>
              <a:gd name="connsiteX28" fmla="*/ 1044642 w 2788480"/>
              <a:gd name="connsiteY28" fmla="*/ 145656 h 1229989"/>
              <a:gd name="connsiteX29" fmla="*/ 1068918 w 2788480"/>
              <a:gd name="connsiteY29" fmla="*/ 153748 h 1229989"/>
              <a:gd name="connsiteX30" fmla="*/ 1081056 w 2788480"/>
              <a:gd name="connsiteY30" fmla="*/ 161840 h 1229989"/>
              <a:gd name="connsiteX31" fmla="*/ 1105332 w 2788480"/>
              <a:gd name="connsiteY31" fmla="*/ 169932 h 1229989"/>
              <a:gd name="connsiteX32" fmla="*/ 1113424 w 2788480"/>
              <a:gd name="connsiteY32" fmla="*/ 178025 h 1229989"/>
              <a:gd name="connsiteX33" fmla="*/ 1137700 w 2788480"/>
              <a:gd name="connsiteY33" fmla="*/ 186117 h 1229989"/>
              <a:gd name="connsiteX34" fmla="*/ 1149838 w 2788480"/>
              <a:gd name="connsiteY34" fmla="*/ 190163 h 1229989"/>
              <a:gd name="connsiteX35" fmla="*/ 1161976 w 2788480"/>
              <a:gd name="connsiteY35" fmla="*/ 198255 h 1229989"/>
              <a:gd name="connsiteX36" fmla="*/ 1186252 w 2788480"/>
              <a:gd name="connsiteY36" fmla="*/ 206347 h 1229989"/>
              <a:gd name="connsiteX37" fmla="*/ 1222667 w 2788480"/>
              <a:gd name="connsiteY37" fmla="*/ 218485 h 1229989"/>
              <a:gd name="connsiteX38" fmla="*/ 1246943 w 2788480"/>
              <a:gd name="connsiteY38" fmla="*/ 230623 h 1229989"/>
              <a:gd name="connsiteX39" fmla="*/ 1263127 w 2788480"/>
              <a:gd name="connsiteY39" fmla="*/ 234669 h 1229989"/>
              <a:gd name="connsiteX40" fmla="*/ 1287403 w 2788480"/>
              <a:gd name="connsiteY40" fmla="*/ 242761 h 1229989"/>
              <a:gd name="connsiteX41" fmla="*/ 1303587 w 2788480"/>
              <a:gd name="connsiteY41" fmla="*/ 246807 h 1229989"/>
              <a:gd name="connsiteX42" fmla="*/ 1327863 w 2788480"/>
              <a:gd name="connsiteY42" fmla="*/ 254899 h 1229989"/>
              <a:gd name="connsiteX43" fmla="*/ 1340001 w 2788480"/>
              <a:gd name="connsiteY43" fmla="*/ 258945 h 1229989"/>
              <a:gd name="connsiteX44" fmla="*/ 1356185 w 2788480"/>
              <a:gd name="connsiteY44" fmla="*/ 262991 h 1229989"/>
              <a:gd name="connsiteX45" fmla="*/ 1392599 w 2788480"/>
              <a:gd name="connsiteY45" fmla="*/ 275129 h 1229989"/>
              <a:gd name="connsiteX46" fmla="*/ 1404737 w 2788480"/>
              <a:gd name="connsiteY46" fmla="*/ 279175 h 1229989"/>
              <a:gd name="connsiteX47" fmla="*/ 1441151 w 2788480"/>
              <a:gd name="connsiteY47" fmla="*/ 287267 h 1229989"/>
              <a:gd name="connsiteX48" fmla="*/ 1457336 w 2788480"/>
              <a:gd name="connsiteY48" fmla="*/ 291313 h 1229989"/>
              <a:gd name="connsiteX49" fmla="*/ 1481612 w 2788480"/>
              <a:gd name="connsiteY49" fmla="*/ 295359 h 1229989"/>
              <a:gd name="connsiteX50" fmla="*/ 1501842 w 2788480"/>
              <a:gd name="connsiteY50" fmla="*/ 299405 h 1229989"/>
              <a:gd name="connsiteX51" fmla="*/ 1526118 w 2788480"/>
              <a:gd name="connsiteY51" fmla="*/ 303451 h 1229989"/>
              <a:gd name="connsiteX52" fmla="*/ 1562532 w 2788480"/>
              <a:gd name="connsiteY52" fmla="*/ 311543 h 1229989"/>
              <a:gd name="connsiteX53" fmla="*/ 1602992 w 2788480"/>
              <a:gd name="connsiteY53" fmla="*/ 319635 h 1229989"/>
              <a:gd name="connsiteX54" fmla="*/ 1623222 w 2788480"/>
              <a:gd name="connsiteY54" fmla="*/ 323681 h 1229989"/>
              <a:gd name="connsiteX55" fmla="*/ 1643452 w 2788480"/>
              <a:gd name="connsiteY55" fmla="*/ 327727 h 1229989"/>
              <a:gd name="connsiteX56" fmla="*/ 1667728 w 2788480"/>
              <a:gd name="connsiteY56" fmla="*/ 331773 h 1229989"/>
              <a:gd name="connsiteX57" fmla="*/ 1687959 w 2788480"/>
              <a:gd name="connsiteY57" fmla="*/ 335819 h 1229989"/>
              <a:gd name="connsiteX58" fmla="*/ 1712235 w 2788480"/>
              <a:gd name="connsiteY58" fmla="*/ 339865 h 1229989"/>
              <a:gd name="connsiteX59" fmla="*/ 1752695 w 2788480"/>
              <a:gd name="connsiteY59" fmla="*/ 347957 h 1229989"/>
              <a:gd name="connsiteX60" fmla="*/ 1772925 w 2788480"/>
              <a:gd name="connsiteY60" fmla="*/ 352003 h 1229989"/>
              <a:gd name="connsiteX61" fmla="*/ 1789109 w 2788480"/>
              <a:gd name="connsiteY61" fmla="*/ 356049 h 1229989"/>
              <a:gd name="connsiteX62" fmla="*/ 1809339 w 2788480"/>
              <a:gd name="connsiteY62" fmla="*/ 360095 h 1229989"/>
              <a:gd name="connsiteX63" fmla="*/ 1845753 w 2788480"/>
              <a:gd name="connsiteY63" fmla="*/ 368187 h 1229989"/>
              <a:gd name="connsiteX64" fmla="*/ 1874075 w 2788480"/>
              <a:gd name="connsiteY64" fmla="*/ 372233 h 1229989"/>
              <a:gd name="connsiteX65" fmla="*/ 1942858 w 2788480"/>
              <a:gd name="connsiteY65" fmla="*/ 384371 h 1229989"/>
              <a:gd name="connsiteX66" fmla="*/ 1987364 w 2788480"/>
              <a:gd name="connsiteY66" fmla="*/ 392463 h 1229989"/>
              <a:gd name="connsiteX67" fmla="*/ 2011640 w 2788480"/>
              <a:gd name="connsiteY67" fmla="*/ 400555 h 1229989"/>
              <a:gd name="connsiteX68" fmla="*/ 2027824 w 2788480"/>
              <a:gd name="connsiteY68" fmla="*/ 404601 h 1229989"/>
              <a:gd name="connsiteX69" fmla="*/ 2052100 w 2788480"/>
              <a:gd name="connsiteY69" fmla="*/ 412694 h 1229989"/>
              <a:gd name="connsiteX70" fmla="*/ 2076376 w 2788480"/>
              <a:gd name="connsiteY70" fmla="*/ 420786 h 1229989"/>
              <a:gd name="connsiteX71" fmla="*/ 2149205 w 2788480"/>
              <a:gd name="connsiteY71" fmla="*/ 445062 h 1229989"/>
              <a:gd name="connsiteX72" fmla="*/ 2161343 w 2788480"/>
              <a:gd name="connsiteY72" fmla="*/ 449108 h 1229989"/>
              <a:gd name="connsiteX73" fmla="*/ 2173481 w 2788480"/>
              <a:gd name="connsiteY73" fmla="*/ 453154 h 1229989"/>
              <a:gd name="connsiteX74" fmla="*/ 2201803 w 2788480"/>
              <a:gd name="connsiteY74" fmla="*/ 469338 h 1229989"/>
              <a:gd name="connsiteX75" fmla="*/ 2213941 w 2788480"/>
              <a:gd name="connsiteY75" fmla="*/ 473384 h 1229989"/>
              <a:gd name="connsiteX76" fmla="*/ 2238217 w 2788480"/>
              <a:gd name="connsiteY76" fmla="*/ 489568 h 1229989"/>
              <a:gd name="connsiteX77" fmla="*/ 2250355 w 2788480"/>
              <a:gd name="connsiteY77" fmla="*/ 497660 h 1229989"/>
              <a:gd name="connsiteX78" fmla="*/ 2262493 w 2788480"/>
              <a:gd name="connsiteY78" fmla="*/ 505752 h 1229989"/>
              <a:gd name="connsiteX79" fmla="*/ 2282723 w 2788480"/>
              <a:gd name="connsiteY79" fmla="*/ 525982 h 1229989"/>
              <a:gd name="connsiteX80" fmla="*/ 2315091 w 2788480"/>
              <a:gd name="connsiteY80" fmla="*/ 554304 h 1229989"/>
              <a:gd name="connsiteX81" fmla="*/ 2375782 w 2788480"/>
              <a:gd name="connsiteY81" fmla="*/ 590718 h 1229989"/>
              <a:gd name="connsiteX82" fmla="*/ 2391966 w 2788480"/>
              <a:gd name="connsiteY82" fmla="*/ 606902 h 1229989"/>
              <a:gd name="connsiteX83" fmla="*/ 2444564 w 2788480"/>
              <a:gd name="connsiteY83" fmla="*/ 655455 h 1229989"/>
              <a:gd name="connsiteX84" fmla="*/ 2468840 w 2788480"/>
              <a:gd name="connsiteY84" fmla="*/ 671639 h 1229989"/>
              <a:gd name="connsiteX85" fmla="*/ 2480978 w 2788480"/>
              <a:gd name="connsiteY85" fmla="*/ 679731 h 1229989"/>
              <a:gd name="connsiteX86" fmla="*/ 2501208 w 2788480"/>
              <a:gd name="connsiteY86" fmla="*/ 699961 h 1229989"/>
              <a:gd name="connsiteX87" fmla="*/ 2525484 w 2788480"/>
              <a:gd name="connsiteY87" fmla="*/ 720191 h 1229989"/>
              <a:gd name="connsiteX88" fmla="*/ 2545714 w 2788480"/>
              <a:gd name="connsiteY88" fmla="*/ 740421 h 1229989"/>
              <a:gd name="connsiteX89" fmla="*/ 2553806 w 2788480"/>
              <a:gd name="connsiteY89" fmla="*/ 752559 h 1229989"/>
              <a:gd name="connsiteX90" fmla="*/ 2565944 w 2788480"/>
              <a:gd name="connsiteY90" fmla="*/ 764697 h 1229989"/>
              <a:gd name="connsiteX91" fmla="*/ 2574036 w 2788480"/>
              <a:gd name="connsiteY91" fmla="*/ 776835 h 1229989"/>
              <a:gd name="connsiteX92" fmla="*/ 2586174 w 2788480"/>
              <a:gd name="connsiteY92" fmla="*/ 788973 h 1229989"/>
              <a:gd name="connsiteX93" fmla="*/ 2602359 w 2788480"/>
              <a:gd name="connsiteY93" fmla="*/ 813249 h 1229989"/>
              <a:gd name="connsiteX94" fmla="*/ 2618543 w 2788480"/>
              <a:gd name="connsiteY94" fmla="*/ 837525 h 1229989"/>
              <a:gd name="connsiteX95" fmla="*/ 2626635 w 2788480"/>
              <a:gd name="connsiteY95" fmla="*/ 849663 h 1229989"/>
              <a:gd name="connsiteX96" fmla="*/ 2634727 w 2788480"/>
              <a:gd name="connsiteY96" fmla="*/ 861801 h 1229989"/>
              <a:gd name="connsiteX97" fmla="*/ 2650911 w 2788480"/>
              <a:gd name="connsiteY97" fmla="*/ 882032 h 1229989"/>
              <a:gd name="connsiteX98" fmla="*/ 2654957 w 2788480"/>
              <a:gd name="connsiteY98" fmla="*/ 894170 h 1229989"/>
              <a:gd name="connsiteX99" fmla="*/ 2671141 w 2788480"/>
              <a:gd name="connsiteY99" fmla="*/ 918446 h 1229989"/>
              <a:gd name="connsiteX100" fmla="*/ 2679233 w 2788480"/>
              <a:gd name="connsiteY100" fmla="*/ 942722 h 1229989"/>
              <a:gd name="connsiteX101" fmla="*/ 2683279 w 2788480"/>
              <a:gd name="connsiteY101" fmla="*/ 962952 h 1229989"/>
              <a:gd name="connsiteX102" fmla="*/ 2695417 w 2788480"/>
              <a:gd name="connsiteY102" fmla="*/ 999366 h 1229989"/>
              <a:gd name="connsiteX103" fmla="*/ 2703509 w 2788480"/>
              <a:gd name="connsiteY103" fmla="*/ 1023642 h 1229989"/>
              <a:gd name="connsiteX104" fmla="*/ 2707555 w 2788480"/>
              <a:gd name="connsiteY104" fmla="*/ 1035780 h 1229989"/>
              <a:gd name="connsiteX105" fmla="*/ 2715647 w 2788480"/>
              <a:gd name="connsiteY105" fmla="*/ 1047918 h 1229989"/>
              <a:gd name="connsiteX106" fmla="*/ 2723739 w 2788480"/>
              <a:gd name="connsiteY106" fmla="*/ 1072194 h 1229989"/>
              <a:gd name="connsiteX107" fmla="*/ 2731831 w 2788480"/>
              <a:gd name="connsiteY107" fmla="*/ 1096471 h 1229989"/>
              <a:gd name="connsiteX108" fmla="*/ 2735877 w 2788480"/>
              <a:gd name="connsiteY108" fmla="*/ 1112655 h 1229989"/>
              <a:gd name="connsiteX109" fmla="*/ 2743969 w 2788480"/>
              <a:gd name="connsiteY109" fmla="*/ 1124793 h 1229989"/>
              <a:gd name="connsiteX110" fmla="*/ 2748015 w 2788480"/>
              <a:gd name="connsiteY110" fmla="*/ 1136931 h 1229989"/>
              <a:gd name="connsiteX111" fmla="*/ 2764199 w 2788480"/>
              <a:gd name="connsiteY111" fmla="*/ 1161207 h 1229989"/>
              <a:gd name="connsiteX112" fmla="*/ 2772291 w 2788480"/>
              <a:gd name="connsiteY112" fmla="*/ 1185483 h 1229989"/>
              <a:gd name="connsiteX113" fmla="*/ 2776337 w 2788480"/>
              <a:gd name="connsiteY113" fmla="*/ 1197621 h 1229989"/>
              <a:gd name="connsiteX114" fmla="*/ 2784429 w 2788480"/>
              <a:gd name="connsiteY114" fmla="*/ 1209759 h 1229989"/>
              <a:gd name="connsiteX115" fmla="*/ 2788475 w 2788480"/>
              <a:gd name="connsiteY115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80500 w 2788480"/>
              <a:gd name="connsiteY9" fmla="*/ 64736 h 1229989"/>
              <a:gd name="connsiteX10" fmla="*/ 700730 w 2788480"/>
              <a:gd name="connsiteY10" fmla="*/ 28322 h 1229989"/>
              <a:gd name="connsiteX11" fmla="*/ 749282 w 2788480"/>
              <a:gd name="connsiteY11" fmla="*/ 4046 h 1229989"/>
              <a:gd name="connsiteX12" fmla="*/ 761420 w 2788480"/>
              <a:gd name="connsiteY12" fmla="*/ 0 h 1229989"/>
              <a:gd name="connsiteX13" fmla="*/ 814019 w 2788480"/>
              <a:gd name="connsiteY13" fmla="*/ 12138 h 1229989"/>
              <a:gd name="connsiteX14" fmla="*/ 826157 w 2788480"/>
              <a:gd name="connsiteY14" fmla="*/ 16184 h 1229989"/>
              <a:gd name="connsiteX15" fmla="*/ 850433 w 2788480"/>
              <a:gd name="connsiteY15" fmla="*/ 32368 h 1229989"/>
              <a:gd name="connsiteX16" fmla="*/ 874709 w 2788480"/>
              <a:gd name="connsiteY16" fmla="*/ 48552 h 1229989"/>
              <a:gd name="connsiteX17" fmla="*/ 886847 w 2788480"/>
              <a:gd name="connsiteY17" fmla="*/ 52598 h 1229989"/>
              <a:gd name="connsiteX18" fmla="*/ 911123 w 2788480"/>
              <a:gd name="connsiteY18" fmla="*/ 68782 h 1229989"/>
              <a:gd name="connsiteX19" fmla="*/ 947537 w 2788480"/>
              <a:gd name="connsiteY19" fmla="*/ 93058 h 1229989"/>
              <a:gd name="connsiteX20" fmla="*/ 959675 w 2788480"/>
              <a:gd name="connsiteY20" fmla="*/ 101150 h 1229989"/>
              <a:gd name="connsiteX21" fmla="*/ 971813 w 2788480"/>
              <a:gd name="connsiteY21" fmla="*/ 109242 h 1229989"/>
              <a:gd name="connsiteX22" fmla="*/ 996090 w 2788480"/>
              <a:gd name="connsiteY22" fmla="*/ 121380 h 1229989"/>
              <a:gd name="connsiteX23" fmla="*/ 1008228 w 2788480"/>
              <a:gd name="connsiteY23" fmla="*/ 125426 h 1229989"/>
              <a:gd name="connsiteX24" fmla="*/ 1020366 w 2788480"/>
              <a:gd name="connsiteY24" fmla="*/ 133518 h 1229989"/>
              <a:gd name="connsiteX25" fmla="*/ 1032504 w 2788480"/>
              <a:gd name="connsiteY25" fmla="*/ 137564 h 1229989"/>
              <a:gd name="connsiteX26" fmla="*/ 1044642 w 2788480"/>
              <a:gd name="connsiteY26" fmla="*/ 145656 h 1229989"/>
              <a:gd name="connsiteX27" fmla="*/ 1068918 w 2788480"/>
              <a:gd name="connsiteY27" fmla="*/ 153748 h 1229989"/>
              <a:gd name="connsiteX28" fmla="*/ 1081056 w 2788480"/>
              <a:gd name="connsiteY28" fmla="*/ 161840 h 1229989"/>
              <a:gd name="connsiteX29" fmla="*/ 1105332 w 2788480"/>
              <a:gd name="connsiteY29" fmla="*/ 169932 h 1229989"/>
              <a:gd name="connsiteX30" fmla="*/ 1113424 w 2788480"/>
              <a:gd name="connsiteY30" fmla="*/ 178025 h 1229989"/>
              <a:gd name="connsiteX31" fmla="*/ 1137700 w 2788480"/>
              <a:gd name="connsiteY31" fmla="*/ 186117 h 1229989"/>
              <a:gd name="connsiteX32" fmla="*/ 1149838 w 2788480"/>
              <a:gd name="connsiteY32" fmla="*/ 190163 h 1229989"/>
              <a:gd name="connsiteX33" fmla="*/ 1161976 w 2788480"/>
              <a:gd name="connsiteY33" fmla="*/ 198255 h 1229989"/>
              <a:gd name="connsiteX34" fmla="*/ 1186252 w 2788480"/>
              <a:gd name="connsiteY34" fmla="*/ 206347 h 1229989"/>
              <a:gd name="connsiteX35" fmla="*/ 1222667 w 2788480"/>
              <a:gd name="connsiteY35" fmla="*/ 218485 h 1229989"/>
              <a:gd name="connsiteX36" fmla="*/ 1246943 w 2788480"/>
              <a:gd name="connsiteY36" fmla="*/ 230623 h 1229989"/>
              <a:gd name="connsiteX37" fmla="*/ 1263127 w 2788480"/>
              <a:gd name="connsiteY37" fmla="*/ 234669 h 1229989"/>
              <a:gd name="connsiteX38" fmla="*/ 1287403 w 2788480"/>
              <a:gd name="connsiteY38" fmla="*/ 242761 h 1229989"/>
              <a:gd name="connsiteX39" fmla="*/ 1303587 w 2788480"/>
              <a:gd name="connsiteY39" fmla="*/ 246807 h 1229989"/>
              <a:gd name="connsiteX40" fmla="*/ 1327863 w 2788480"/>
              <a:gd name="connsiteY40" fmla="*/ 254899 h 1229989"/>
              <a:gd name="connsiteX41" fmla="*/ 1340001 w 2788480"/>
              <a:gd name="connsiteY41" fmla="*/ 258945 h 1229989"/>
              <a:gd name="connsiteX42" fmla="*/ 1356185 w 2788480"/>
              <a:gd name="connsiteY42" fmla="*/ 262991 h 1229989"/>
              <a:gd name="connsiteX43" fmla="*/ 1392599 w 2788480"/>
              <a:gd name="connsiteY43" fmla="*/ 275129 h 1229989"/>
              <a:gd name="connsiteX44" fmla="*/ 1404737 w 2788480"/>
              <a:gd name="connsiteY44" fmla="*/ 279175 h 1229989"/>
              <a:gd name="connsiteX45" fmla="*/ 1441151 w 2788480"/>
              <a:gd name="connsiteY45" fmla="*/ 287267 h 1229989"/>
              <a:gd name="connsiteX46" fmla="*/ 1457336 w 2788480"/>
              <a:gd name="connsiteY46" fmla="*/ 291313 h 1229989"/>
              <a:gd name="connsiteX47" fmla="*/ 1481612 w 2788480"/>
              <a:gd name="connsiteY47" fmla="*/ 295359 h 1229989"/>
              <a:gd name="connsiteX48" fmla="*/ 1501842 w 2788480"/>
              <a:gd name="connsiteY48" fmla="*/ 299405 h 1229989"/>
              <a:gd name="connsiteX49" fmla="*/ 1526118 w 2788480"/>
              <a:gd name="connsiteY49" fmla="*/ 303451 h 1229989"/>
              <a:gd name="connsiteX50" fmla="*/ 1562532 w 2788480"/>
              <a:gd name="connsiteY50" fmla="*/ 311543 h 1229989"/>
              <a:gd name="connsiteX51" fmla="*/ 1602992 w 2788480"/>
              <a:gd name="connsiteY51" fmla="*/ 319635 h 1229989"/>
              <a:gd name="connsiteX52" fmla="*/ 1623222 w 2788480"/>
              <a:gd name="connsiteY52" fmla="*/ 323681 h 1229989"/>
              <a:gd name="connsiteX53" fmla="*/ 1643452 w 2788480"/>
              <a:gd name="connsiteY53" fmla="*/ 327727 h 1229989"/>
              <a:gd name="connsiteX54" fmla="*/ 1667728 w 2788480"/>
              <a:gd name="connsiteY54" fmla="*/ 331773 h 1229989"/>
              <a:gd name="connsiteX55" fmla="*/ 1687959 w 2788480"/>
              <a:gd name="connsiteY55" fmla="*/ 335819 h 1229989"/>
              <a:gd name="connsiteX56" fmla="*/ 1712235 w 2788480"/>
              <a:gd name="connsiteY56" fmla="*/ 339865 h 1229989"/>
              <a:gd name="connsiteX57" fmla="*/ 1752695 w 2788480"/>
              <a:gd name="connsiteY57" fmla="*/ 347957 h 1229989"/>
              <a:gd name="connsiteX58" fmla="*/ 1772925 w 2788480"/>
              <a:gd name="connsiteY58" fmla="*/ 352003 h 1229989"/>
              <a:gd name="connsiteX59" fmla="*/ 1789109 w 2788480"/>
              <a:gd name="connsiteY59" fmla="*/ 356049 h 1229989"/>
              <a:gd name="connsiteX60" fmla="*/ 1809339 w 2788480"/>
              <a:gd name="connsiteY60" fmla="*/ 360095 h 1229989"/>
              <a:gd name="connsiteX61" fmla="*/ 1845753 w 2788480"/>
              <a:gd name="connsiteY61" fmla="*/ 368187 h 1229989"/>
              <a:gd name="connsiteX62" fmla="*/ 1874075 w 2788480"/>
              <a:gd name="connsiteY62" fmla="*/ 372233 h 1229989"/>
              <a:gd name="connsiteX63" fmla="*/ 1942858 w 2788480"/>
              <a:gd name="connsiteY63" fmla="*/ 384371 h 1229989"/>
              <a:gd name="connsiteX64" fmla="*/ 1987364 w 2788480"/>
              <a:gd name="connsiteY64" fmla="*/ 392463 h 1229989"/>
              <a:gd name="connsiteX65" fmla="*/ 2011640 w 2788480"/>
              <a:gd name="connsiteY65" fmla="*/ 400555 h 1229989"/>
              <a:gd name="connsiteX66" fmla="*/ 2027824 w 2788480"/>
              <a:gd name="connsiteY66" fmla="*/ 404601 h 1229989"/>
              <a:gd name="connsiteX67" fmla="*/ 2052100 w 2788480"/>
              <a:gd name="connsiteY67" fmla="*/ 412694 h 1229989"/>
              <a:gd name="connsiteX68" fmla="*/ 2076376 w 2788480"/>
              <a:gd name="connsiteY68" fmla="*/ 420786 h 1229989"/>
              <a:gd name="connsiteX69" fmla="*/ 2149205 w 2788480"/>
              <a:gd name="connsiteY69" fmla="*/ 445062 h 1229989"/>
              <a:gd name="connsiteX70" fmla="*/ 2161343 w 2788480"/>
              <a:gd name="connsiteY70" fmla="*/ 449108 h 1229989"/>
              <a:gd name="connsiteX71" fmla="*/ 2173481 w 2788480"/>
              <a:gd name="connsiteY71" fmla="*/ 453154 h 1229989"/>
              <a:gd name="connsiteX72" fmla="*/ 2201803 w 2788480"/>
              <a:gd name="connsiteY72" fmla="*/ 469338 h 1229989"/>
              <a:gd name="connsiteX73" fmla="*/ 2213941 w 2788480"/>
              <a:gd name="connsiteY73" fmla="*/ 473384 h 1229989"/>
              <a:gd name="connsiteX74" fmla="*/ 2238217 w 2788480"/>
              <a:gd name="connsiteY74" fmla="*/ 489568 h 1229989"/>
              <a:gd name="connsiteX75" fmla="*/ 2250355 w 2788480"/>
              <a:gd name="connsiteY75" fmla="*/ 497660 h 1229989"/>
              <a:gd name="connsiteX76" fmla="*/ 2262493 w 2788480"/>
              <a:gd name="connsiteY76" fmla="*/ 505752 h 1229989"/>
              <a:gd name="connsiteX77" fmla="*/ 2282723 w 2788480"/>
              <a:gd name="connsiteY77" fmla="*/ 525982 h 1229989"/>
              <a:gd name="connsiteX78" fmla="*/ 2315091 w 2788480"/>
              <a:gd name="connsiteY78" fmla="*/ 554304 h 1229989"/>
              <a:gd name="connsiteX79" fmla="*/ 2375782 w 2788480"/>
              <a:gd name="connsiteY79" fmla="*/ 590718 h 1229989"/>
              <a:gd name="connsiteX80" fmla="*/ 2391966 w 2788480"/>
              <a:gd name="connsiteY80" fmla="*/ 606902 h 1229989"/>
              <a:gd name="connsiteX81" fmla="*/ 2444564 w 2788480"/>
              <a:gd name="connsiteY81" fmla="*/ 655455 h 1229989"/>
              <a:gd name="connsiteX82" fmla="*/ 2468840 w 2788480"/>
              <a:gd name="connsiteY82" fmla="*/ 671639 h 1229989"/>
              <a:gd name="connsiteX83" fmla="*/ 2480978 w 2788480"/>
              <a:gd name="connsiteY83" fmla="*/ 679731 h 1229989"/>
              <a:gd name="connsiteX84" fmla="*/ 2501208 w 2788480"/>
              <a:gd name="connsiteY84" fmla="*/ 699961 h 1229989"/>
              <a:gd name="connsiteX85" fmla="*/ 2525484 w 2788480"/>
              <a:gd name="connsiteY85" fmla="*/ 720191 h 1229989"/>
              <a:gd name="connsiteX86" fmla="*/ 2545714 w 2788480"/>
              <a:gd name="connsiteY86" fmla="*/ 740421 h 1229989"/>
              <a:gd name="connsiteX87" fmla="*/ 2553806 w 2788480"/>
              <a:gd name="connsiteY87" fmla="*/ 752559 h 1229989"/>
              <a:gd name="connsiteX88" fmla="*/ 2565944 w 2788480"/>
              <a:gd name="connsiteY88" fmla="*/ 764697 h 1229989"/>
              <a:gd name="connsiteX89" fmla="*/ 2574036 w 2788480"/>
              <a:gd name="connsiteY89" fmla="*/ 776835 h 1229989"/>
              <a:gd name="connsiteX90" fmla="*/ 2586174 w 2788480"/>
              <a:gd name="connsiteY90" fmla="*/ 788973 h 1229989"/>
              <a:gd name="connsiteX91" fmla="*/ 2602359 w 2788480"/>
              <a:gd name="connsiteY91" fmla="*/ 813249 h 1229989"/>
              <a:gd name="connsiteX92" fmla="*/ 2618543 w 2788480"/>
              <a:gd name="connsiteY92" fmla="*/ 837525 h 1229989"/>
              <a:gd name="connsiteX93" fmla="*/ 2626635 w 2788480"/>
              <a:gd name="connsiteY93" fmla="*/ 849663 h 1229989"/>
              <a:gd name="connsiteX94" fmla="*/ 2634727 w 2788480"/>
              <a:gd name="connsiteY94" fmla="*/ 861801 h 1229989"/>
              <a:gd name="connsiteX95" fmla="*/ 2650911 w 2788480"/>
              <a:gd name="connsiteY95" fmla="*/ 882032 h 1229989"/>
              <a:gd name="connsiteX96" fmla="*/ 2654957 w 2788480"/>
              <a:gd name="connsiteY96" fmla="*/ 894170 h 1229989"/>
              <a:gd name="connsiteX97" fmla="*/ 2671141 w 2788480"/>
              <a:gd name="connsiteY97" fmla="*/ 918446 h 1229989"/>
              <a:gd name="connsiteX98" fmla="*/ 2679233 w 2788480"/>
              <a:gd name="connsiteY98" fmla="*/ 942722 h 1229989"/>
              <a:gd name="connsiteX99" fmla="*/ 2683279 w 2788480"/>
              <a:gd name="connsiteY99" fmla="*/ 962952 h 1229989"/>
              <a:gd name="connsiteX100" fmla="*/ 2695417 w 2788480"/>
              <a:gd name="connsiteY100" fmla="*/ 999366 h 1229989"/>
              <a:gd name="connsiteX101" fmla="*/ 2703509 w 2788480"/>
              <a:gd name="connsiteY101" fmla="*/ 1023642 h 1229989"/>
              <a:gd name="connsiteX102" fmla="*/ 2707555 w 2788480"/>
              <a:gd name="connsiteY102" fmla="*/ 1035780 h 1229989"/>
              <a:gd name="connsiteX103" fmla="*/ 2715647 w 2788480"/>
              <a:gd name="connsiteY103" fmla="*/ 1047918 h 1229989"/>
              <a:gd name="connsiteX104" fmla="*/ 2723739 w 2788480"/>
              <a:gd name="connsiteY104" fmla="*/ 1072194 h 1229989"/>
              <a:gd name="connsiteX105" fmla="*/ 2731831 w 2788480"/>
              <a:gd name="connsiteY105" fmla="*/ 1096471 h 1229989"/>
              <a:gd name="connsiteX106" fmla="*/ 2735877 w 2788480"/>
              <a:gd name="connsiteY106" fmla="*/ 1112655 h 1229989"/>
              <a:gd name="connsiteX107" fmla="*/ 2743969 w 2788480"/>
              <a:gd name="connsiteY107" fmla="*/ 1124793 h 1229989"/>
              <a:gd name="connsiteX108" fmla="*/ 2748015 w 2788480"/>
              <a:gd name="connsiteY108" fmla="*/ 1136931 h 1229989"/>
              <a:gd name="connsiteX109" fmla="*/ 2764199 w 2788480"/>
              <a:gd name="connsiteY109" fmla="*/ 1161207 h 1229989"/>
              <a:gd name="connsiteX110" fmla="*/ 2772291 w 2788480"/>
              <a:gd name="connsiteY110" fmla="*/ 1185483 h 1229989"/>
              <a:gd name="connsiteX111" fmla="*/ 2776337 w 2788480"/>
              <a:gd name="connsiteY111" fmla="*/ 1197621 h 1229989"/>
              <a:gd name="connsiteX112" fmla="*/ 2784429 w 2788480"/>
              <a:gd name="connsiteY112" fmla="*/ 1209759 h 1229989"/>
              <a:gd name="connsiteX113" fmla="*/ 2788475 w 2788480"/>
              <a:gd name="connsiteY113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1925 w 2788480"/>
              <a:gd name="connsiteY7" fmla="*/ 89632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75"/>
              <a:gd name="connsiteY0" fmla="*/ 1187685 h 1229989"/>
              <a:gd name="connsiteX1" fmla="*/ 79474 w 2788475"/>
              <a:gd name="connsiteY1" fmla="*/ 1154532 h 1229989"/>
              <a:gd name="connsiteX2" fmla="*/ 140254 w 2788475"/>
              <a:gd name="connsiteY2" fmla="*/ 1068975 h 1229989"/>
              <a:gd name="connsiteX3" fmla="*/ 248462 w 2788475"/>
              <a:gd name="connsiteY3" fmla="*/ 886640 h 1229989"/>
              <a:gd name="connsiteX4" fmla="*/ 382661 w 2788475"/>
              <a:gd name="connsiteY4" fmla="*/ 637558 h 1229989"/>
              <a:gd name="connsiteX5" fmla="*/ 498962 w 2788475"/>
              <a:gd name="connsiteY5" fmla="*/ 359653 h 1229989"/>
              <a:gd name="connsiteX6" fmla="*/ 577844 w 2788475"/>
              <a:gd name="connsiteY6" fmla="*/ 158503 h 1229989"/>
              <a:gd name="connsiteX7" fmla="*/ 611925 w 2788475"/>
              <a:gd name="connsiteY7" fmla="*/ 89632 h 1229989"/>
              <a:gd name="connsiteX8" fmla="*/ 653596 w 2788475"/>
              <a:gd name="connsiteY8" fmla="*/ 47754 h 1229989"/>
              <a:gd name="connsiteX9" fmla="*/ 704067 w 2788475"/>
              <a:gd name="connsiteY9" fmla="*/ 4961 h 1229989"/>
              <a:gd name="connsiteX10" fmla="*/ 749282 w 2788475"/>
              <a:gd name="connsiteY10" fmla="*/ 4046 h 1229989"/>
              <a:gd name="connsiteX11" fmla="*/ 761420 w 2788475"/>
              <a:gd name="connsiteY11" fmla="*/ 0 h 1229989"/>
              <a:gd name="connsiteX12" fmla="*/ 814019 w 2788475"/>
              <a:gd name="connsiteY12" fmla="*/ 12138 h 1229989"/>
              <a:gd name="connsiteX13" fmla="*/ 826157 w 2788475"/>
              <a:gd name="connsiteY13" fmla="*/ 16184 h 1229989"/>
              <a:gd name="connsiteX14" fmla="*/ 850433 w 2788475"/>
              <a:gd name="connsiteY14" fmla="*/ 32368 h 1229989"/>
              <a:gd name="connsiteX15" fmla="*/ 874709 w 2788475"/>
              <a:gd name="connsiteY15" fmla="*/ 48552 h 1229989"/>
              <a:gd name="connsiteX16" fmla="*/ 886847 w 2788475"/>
              <a:gd name="connsiteY16" fmla="*/ 52598 h 1229989"/>
              <a:gd name="connsiteX17" fmla="*/ 911123 w 2788475"/>
              <a:gd name="connsiteY17" fmla="*/ 68782 h 1229989"/>
              <a:gd name="connsiteX18" fmla="*/ 947537 w 2788475"/>
              <a:gd name="connsiteY18" fmla="*/ 93058 h 1229989"/>
              <a:gd name="connsiteX19" fmla="*/ 959675 w 2788475"/>
              <a:gd name="connsiteY19" fmla="*/ 101150 h 1229989"/>
              <a:gd name="connsiteX20" fmla="*/ 971813 w 2788475"/>
              <a:gd name="connsiteY20" fmla="*/ 109242 h 1229989"/>
              <a:gd name="connsiteX21" fmla="*/ 996090 w 2788475"/>
              <a:gd name="connsiteY21" fmla="*/ 121380 h 1229989"/>
              <a:gd name="connsiteX22" fmla="*/ 1008228 w 2788475"/>
              <a:gd name="connsiteY22" fmla="*/ 125426 h 1229989"/>
              <a:gd name="connsiteX23" fmla="*/ 1020366 w 2788475"/>
              <a:gd name="connsiteY23" fmla="*/ 133518 h 1229989"/>
              <a:gd name="connsiteX24" fmla="*/ 1032504 w 2788475"/>
              <a:gd name="connsiteY24" fmla="*/ 137564 h 1229989"/>
              <a:gd name="connsiteX25" fmla="*/ 1044642 w 2788475"/>
              <a:gd name="connsiteY25" fmla="*/ 145656 h 1229989"/>
              <a:gd name="connsiteX26" fmla="*/ 1068918 w 2788475"/>
              <a:gd name="connsiteY26" fmla="*/ 153748 h 1229989"/>
              <a:gd name="connsiteX27" fmla="*/ 1081056 w 2788475"/>
              <a:gd name="connsiteY27" fmla="*/ 161840 h 1229989"/>
              <a:gd name="connsiteX28" fmla="*/ 1105332 w 2788475"/>
              <a:gd name="connsiteY28" fmla="*/ 169932 h 1229989"/>
              <a:gd name="connsiteX29" fmla="*/ 1113424 w 2788475"/>
              <a:gd name="connsiteY29" fmla="*/ 178025 h 1229989"/>
              <a:gd name="connsiteX30" fmla="*/ 1137700 w 2788475"/>
              <a:gd name="connsiteY30" fmla="*/ 186117 h 1229989"/>
              <a:gd name="connsiteX31" fmla="*/ 1149838 w 2788475"/>
              <a:gd name="connsiteY31" fmla="*/ 190163 h 1229989"/>
              <a:gd name="connsiteX32" fmla="*/ 1161976 w 2788475"/>
              <a:gd name="connsiteY32" fmla="*/ 198255 h 1229989"/>
              <a:gd name="connsiteX33" fmla="*/ 1186252 w 2788475"/>
              <a:gd name="connsiteY33" fmla="*/ 206347 h 1229989"/>
              <a:gd name="connsiteX34" fmla="*/ 1222667 w 2788475"/>
              <a:gd name="connsiteY34" fmla="*/ 218485 h 1229989"/>
              <a:gd name="connsiteX35" fmla="*/ 1246943 w 2788475"/>
              <a:gd name="connsiteY35" fmla="*/ 230623 h 1229989"/>
              <a:gd name="connsiteX36" fmla="*/ 1263127 w 2788475"/>
              <a:gd name="connsiteY36" fmla="*/ 234669 h 1229989"/>
              <a:gd name="connsiteX37" fmla="*/ 1287403 w 2788475"/>
              <a:gd name="connsiteY37" fmla="*/ 242761 h 1229989"/>
              <a:gd name="connsiteX38" fmla="*/ 1303587 w 2788475"/>
              <a:gd name="connsiteY38" fmla="*/ 246807 h 1229989"/>
              <a:gd name="connsiteX39" fmla="*/ 1327863 w 2788475"/>
              <a:gd name="connsiteY39" fmla="*/ 254899 h 1229989"/>
              <a:gd name="connsiteX40" fmla="*/ 1340001 w 2788475"/>
              <a:gd name="connsiteY40" fmla="*/ 258945 h 1229989"/>
              <a:gd name="connsiteX41" fmla="*/ 1356185 w 2788475"/>
              <a:gd name="connsiteY41" fmla="*/ 262991 h 1229989"/>
              <a:gd name="connsiteX42" fmla="*/ 1392599 w 2788475"/>
              <a:gd name="connsiteY42" fmla="*/ 275129 h 1229989"/>
              <a:gd name="connsiteX43" fmla="*/ 1404737 w 2788475"/>
              <a:gd name="connsiteY43" fmla="*/ 279175 h 1229989"/>
              <a:gd name="connsiteX44" fmla="*/ 1441151 w 2788475"/>
              <a:gd name="connsiteY44" fmla="*/ 287267 h 1229989"/>
              <a:gd name="connsiteX45" fmla="*/ 1457336 w 2788475"/>
              <a:gd name="connsiteY45" fmla="*/ 291313 h 1229989"/>
              <a:gd name="connsiteX46" fmla="*/ 1481612 w 2788475"/>
              <a:gd name="connsiteY46" fmla="*/ 295359 h 1229989"/>
              <a:gd name="connsiteX47" fmla="*/ 1501842 w 2788475"/>
              <a:gd name="connsiteY47" fmla="*/ 299405 h 1229989"/>
              <a:gd name="connsiteX48" fmla="*/ 1526118 w 2788475"/>
              <a:gd name="connsiteY48" fmla="*/ 303451 h 1229989"/>
              <a:gd name="connsiteX49" fmla="*/ 1562532 w 2788475"/>
              <a:gd name="connsiteY49" fmla="*/ 311543 h 1229989"/>
              <a:gd name="connsiteX50" fmla="*/ 1602992 w 2788475"/>
              <a:gd name="connsiteY50" fmla="*/ 319635 h 1229989"/>
              <a:gd name="connsiteX51" fmla="*/ 1623222 w 2788475"/>
              <a:gd name="connsiteY51" fmla="*/ 323681 h 1229989"/>
              <a:gd name="connsiteX52" fmla="*/ 1643452 w 2788475"/>
              <a:gd name="connsiteY52" fmla="*/ 327727 h 1229989"/>
              <a:gd name="connsiteX53" fmla="*/ 1667728 w 2788475"/>
              <a:gd name="connsiteY53" fmla="*/ 331773 h 1229989"/>
              <a:gd name="connsiteX54" fmla="*/ 1687959 w 2788475"/>
              <a:gd name="connsiteY54" fmla="*/ 335819 h 1229989"/>
              <a:gd name="connsiteX55" fmla="*/ 1712235 w 2788475"/>
              <a:gd name="connsiteY55" fmla="*/ 339865 h 1229989"/>
              <a:gd name="connsiteX56" fmla="*/ 1752695 w 2788475"/>
              <a:gd name="connsiteY56" fmla="*/ 347957 h 1229989"/>
              <a:gd name="connsiteX57" fmla="*/ 1772925 w 2788475"/>
              <a:gd name="connsiteY57" fmla="*/ 352003 h 1229989"/>
              <a:gd name="connsiteX58" fmla="*/ 1789109 w 2788475"/>
              <a:gd name="connsiteY58" fmla="*/ 356049 h 1229989"/>
              <a:gd name="connsiteX59" fmla="*/ 1809339 w 2788475"/>
              <a:gd name="connsiteY59" fmla="*/ 360095 h 1229989"/>
              <a:gd name="connsiteX60" fmla="*/ 1845753 w 2788475"/>
              <a:gd name="connsiteY60" fmla="*/ 368187 h 1229989"/>
              <a:gd name="connsiteX61" fmla="*/ 1874075 w 2788475"/>
              <a:gd name="connsiteY61" fmla="*/ 372233 h 1229989"/>
              <a:gd name="connsiteX62" fmla="*/ 1942858 w 2788475"/>
              <a:gd name="connsiteY62" fmla="*/ 384371 h 1229989"/>
              <a:gd name="connsiteX63" fmla="*/ 1987364 w 2788475"/>
              <a:gd name="connsiteY63" fmla="*/ 392463 h 1229989"/>
              <a:gd name="connsiteX64" fmla="*/ 2011640 w 2788475"/>
              <a:gd name="connsiteY64" fmla="*/ 400555 h 1229989"/>
              <a:gd name="connsiteX65" fmla="*/ 2027824 w 2788475"/>
              <a:gd name="connsiteY65" fmla="*/ 404601 h 1229989"/>
              <a:gd name="connsiteX66" fmla="*/ 2052100 w 2788475"/>
              <a:gd name="connsiteY66" fmla="*/ 412694 h 1229989"/>
              <a:gd name="connsiteX67" fmla="*/ 2076376 w 2788475"/>
              <a:gd name="connsiteY67" fmla="*/ 420786 h 1229989"/>
              <a:gd name="connsiteX68" fmla="*/ 2149205 w 2788475"/>
              <a:gd name="connsiteY68" fmla="*/ 445062 h 1229989"/>
              <a:gd name="connsiteX69" fmla="*/ 2161343 w 2788475"/>
              <a:gd name="connsiteY69" fmla="*/ 449108 h 1229989"/>
              <a:gd name="connsiteX70" fmla="*/ 2173481 w 2788475"/>
              <a:gd name="connsiteY70" fmla="*/ 453154 h 1229989"/>
              <a:gd name="connsiteX71" fmla="*/ 2201803 w 2788475"/>
              <a:gd name="connsiteY71" fmla="*/ 469338 h 1229989"/>
              <a:gd name="connsiteX72" fmla="*/ 2213941 w 2788475"/>
              <a:gd name="connsiteY72" fmla="*/ 473384 h 1229989"/>
              <a:gd name="connsiteX73" fmla="*/ 2238217 w 2788475"/>
              <a:gd name="connsiteY73" fmla="*/ 489568 h 1229989"/>
              <a:gd name="connsiteX74" fmla="*/ 2250355 w 2788475"/>
              <a:gd name="connsiteY74" fmla="*/ 497660 h 1229989"/>
              <a:gd name="connsiteX75" fmla="*/ 2262493 w 2788475"/>
              <a:gd name="connsiteY75" fmla="*/ 505752 h 1229989"/>
              <a:gd name="connsiteX76" fmla="*/ 2282723 w 2788475"/>
              <a:gd name="connsiteY76" fmla="*/ 525982 h 1229989"/>
              <a:gd name="connsiteX77" fmla="*/ 2315091 w 2788475"/>
              <a:gd name="connsiteY77" fmla="*/ 554304 h 1229989"/>
              <a:gd name="connsiteX78" fmla="*/ 2375782 w 2788475"/>
              <a:gd name="connsiteY78" fmla="*/ 590718 h 1229989"/>
              <a:gd name="connsiteX79" fmla="*/ 2391966 w 2788475"/>
              <a:gd name="connsiteY79" fmla="*/ 606902 h 1229989"/>
              <a:gd name="connsiteX80" fmla="*/ 2444564 w 2788475"/>
              <a:gd name="connsiteY80" fmla="*/ 655455 h 1229989"/>
              <a:gd name="connsiteX81" fmla="*/ 2468840 w 2788475"/>
              <a:gd name="connsiteY81" fmla="*/ 671639 h 1229989"/>
              <a:gd name="connsiteX82" fmla="*/ 2480978 w 2788475"/>
              <a:gd name="connsiteY82" fmla="*/ 679731 h 1229989"/>
              <a:gd name="connsiteX83" fmla="*/ 2501208 w 2788475"/>
              <a:gd name="connsiteY83" fmla="*/ 699961 h 1229989"/>
              <a:gd name="connsiteX84" fmla="*/ 2525484 w 2788475"/>
              <a:gd name="connsiteY84" fmla="*/ 720191 h 1229989"/>
              <a:gd name="connsiteX85" fmla="*/ 2545714 w 2788475"/>
              <a:gd name="connsiteY85" fmla="*/ 740421 h 1229989"/>
              <a:gd name="connsiteX86" fmla="*/ 2553806 w 2788475"/>
              <a:gd name="connsiteY86" fmla="*/ 752559 h 1229989"/>
              <a:gd name="connsiteX87" fmla="*/ 2565944 w 2788475"/>
              <a:gd name="connsiteY87" fmla="*/ 764697 h 1229989"/>
              <a:gd name="connsiteX88" fmla="*/ 2574036 w 2788475"/>
              <a:gd name="connsiteY88" fmla="*/ 776835 h 1229989"/>
              <a:gd name="connsiteX89" fmla="*/ 2586174 w 2788475"/>
              <a:gd name="connsiteY89" fmla="*/ 788973 h 1229989"/>
              <a:gd name="connsiteX90" fmla="*/ 2602359 w 2788475"/>
              <a:gd name="connsiteY90" fmla="*/ 813249 h 1229989"/>
              <a:gd name="connsiteX91" fmla="*/ 2618543 w 2788475"/>
              <a:gd name="connsiteY91" fmla="*/ 837525 h 1229989"/>
              <a:gd name="connsiteX92" fmla="*/ 2626635 w 2788475"/>
              <a:gd name="connsiteY92" fmla="*/ 849663 h 1229989"/>
              <a:gd name="connsiteX93" fmla="*/ 2634727 w 2788475"/>
              <a:gd name="connsiteY93" fmla="*/ 861801 h 1229989"/>
              <a:gd name="connsiteX94" fmla="*/ 2650911 w 2788475"/>
              <a:gd name="connsiteY94" fmla="*/ 882032 h 1229989"/>
              <a:gd name="connsiteX95" fmla="*/ 2654957 w 2788475"/>
              <a:gd name="connsiteY95" fmla="*/ 894170 h 1229989"/>
              <a:gd name="connsiteX96" fmla="*/ 2671141 w 2788475"/>
              <a:gd name="connsiteY96" fmla="*/ 918446 h 1229989"/>
              <a:gd name="connsiteX97" fmla="*/ 2679233 w 2788475"/>
              <a:gd name="connsiteY97" fmla="*/ 942722 h 1229989"/>
              <a:gd name="connsiteX98" fmla="*/ 2683279 w 2788475"/>
              <a:gd name="connsiteY98" fmla="*/ 962952 h 1229989"/>
              <a:gd name="connsiteX99" fmla="*/ 2695417 w 2788475"/>
              <a:gd name="connsiteY99" fmla="*/ 999366 h 1229989"/>
              <a:gd name="connsiteX100" fmla="*/ 2703509 w 2788475"/>
              <a:gd name="connsiteY100" fmla="*/ 1023642 h 1229989"/>
              <a:gd name="connsiteX101" fmla="*/ 2707555 w 2788475"/>
              <a:gd name="connsiteY101" fmla="*/ 1035780 h 1229989"/>
              <a:gd name="connsiteX102" fmla="*/ 2715647 w 2788475"/>
              <a:gd name="connsiteY102" fmla="*/ 1047918 h 1229989"/>
              <a:gd name="connsiteX103" fmla="*/ 2723739 w 2788475"/>
              <a:gd name="connsiteY103" fmla="*/ 1072194 h 1229989"/>
              <a:gd name="connsiteX104" fmla="*/ 2731831 w 2788475"/>
              <a:gd name="connsiteY104" fmla="*/ 1096471 h 1229989"/>
              <a:gd name="connsiteX105" fmla="*/ 2735877 w 2788475"/>
              <a:gd name="connsiteY105" fmla="*/ 1112655 h 1229989"/>
              <a:gd name="connsiteX106" fmla="*/ 2743969 w 2788475"/>
              <a:gd name="connsiteY106" fmla="*/ 1124793 h 1229989"/>
              <a:gd name="connsiteX107" fmla="*/ 2748015 w 2788475"/>
              <a:gd name="connsiteY107" fmla="*/ 1136931 h 1229989"/>
              <a:gd name="connsiteX108" fmla="*/ 2764199 w 2788475"/>
              <a:gd name="connsiteY108" fmla="*/ 1161207 h 1229989"/>
              <a:gd name="connsiteX109" fmla="*/ 2772291 w 2788475"/>
              <a:gd name="connsiteY109" fmla="*/ 1185483 h 1229989"/>
              <a:gd name="connsiteX110" fmla="*/ 2776337 w 2788475"/>
              <a:gd name="connsiteY110" fmla="*/ 1197621 h 1229989"/>
              <a:gd name="connsiteX111" fmla="*/ 2788475 w 2788475"/>
              <a:gd name="connsiteY111" fmla="*/ 1229989 h 1229989"/>
              <a:gd name="connsiteX0" fmla="*/ 0 w 2776337"/>
              <a:gd name="connsiteY0" fmla="*/ 1187685 h 1197621"/>
              <a:gd name="connsiteX1" fmla="*/ 79474 w 2776337"/>
              <a:gd name="connsiteY1" fmla="*/ 1154532 h 1197621"/>
              <a:gd name="connsiteX2" fmla="*/ 140254 w 2776337"/>
              <a:gd name="connsiteY2" fmla="*/ 1068975 h 1197621"/>
              <a:gd name="connsiteX3" fmla="*/ 248462 w 2776337"/>
              <a:gd name="connsiteY3" fmla="*/ 886640 h 1197621"/>
              <a:gd name="connsiteX4" fmla="*/ 382661 w 2776337"/>
              <a:gd name="connsiteY4" fmla="*/ 637558 h 1197621"/>
              <a:gd name="connsiteX5" fmla="*/ 498962 w 2776337"/>
              <a:gd name="connsiteY5" fmla="*/ 359653 h 1197621"/>
              <a:gd name="connsiteX6" fmla="*/ 577844 w 2776337"/>
              <a:gd name="connsiteY6" fmla="*/ 158503 h 1197621"/>
              <a:gd name="connsiteX7" fmla="*/ 611925 w 2776337"/>
              <a:gd name="connsiteY7" fmla="*/ 89632 h 1197621"/>
              <a:gd name="connsiteX8" fmla="*/ 653596 w 2776337"/>
              <a:gd name="connsiteY8" fmla="*/ 47754 h 1197621"/>
              <a:gd name="connsiteX9" fmla="*/ 704067 w 2776337"/>
              <a:gd name="connsiteY9" fmla="*/ 4961 h 1197621"/>
              <a:gd name="connsiteX10" fmla="*/ 749282 w 2776337"/>
              <a:gd name="connsiteY10" fmla="*/ 4046 h 1197621"/>
              <a:gd name="connsiteX11" fmla="*/ 761420 w 2776337"/>
              <a:gd name="connsiteY11" fmla="*/ 0 h 1197621"/>
              <a:gd name="connsiteX12" fmla="*/ 814019 w 2776337"/>
              <a:gd name="connsiteY12" fmla="*/ 12138 h 1197621"/>
              <a:gd name="connsiteX13" fmla="*/ 826157 w 2776337"/>
              <a:gd name="connsiteY13" fmla="*/ 16184 h 1197621"/>
              <a:gd name="connsiteX14" fmla="*/ 850433 w 2776337"/>
              <a:gd name="connsiteY14" fmla="*/ 32368 h 1197621"/>
              <a:gd name="connsiteX15" fmla="*/ 874709 w 2776337"/>
              <a:gd name="connsiteY15" fmla="*/ 48552 h 1197621"/>
              <a:gd name="connsiteX16" fmla="*/ 886847 w 2776337"/>
              <a:gd name="connsiteY16" fmla="*/ 52598 h 1197621"/>
              <a:gd name="connsiteX17" fmla="*/ 911123 w 2776337"/>
              <a:gd name="connsiteY17" fmla="*/ 68782 h 1197621"/>
              <a:gd name="connsiteX18" fmla="*/ 947537 w 2776337"/>
              <a:gd name="connsiteY18" fmla="*/ 93058 h 1197621"/>
              <a:gd name="connsiteX19" fmla="*/ 959675 w 2776337"/>
              <a:gd name="connsiteY19" fmla="*/ 101150 h 1197621"/>
              <a:gd name="connsiteX20" fmla="*/ 971813 w 2776337"/>
              <a:gd name="connsiteY20" fmla="*/ 109242 h 1197621"/>
              <a:gd name="connsiteX21" fmla="*/ 996090 w 2776337"/>
              <a:gd name="connsiteY21" fmla="*/ 121380 h 1197621"/>
              <a:gd name="connsiteX22" fmla="*/ 1008228 w 2776337"/>
              <a:gd name="connsiteY22" fmla="*/ 125426 h 1197621"/>
              <a:gd name="connsiteX23" fmla="*/ 1020366 w 2776337"/>
              <a:gd name="connsiteY23" fmla="*/ 133518 h 1197621"/>
              <a:gd name="connsiteX24" fmla="*/ 1032504 w 2776337"/>
              <a:gd name="connsiteY24" fmla="*/ 137564 h 1197621"/>
              <a:gd name="connsiteX25" fmla="*/ 1044642 w 2776337"/>
              <a:gd name="connsiteY25" fmla="*/ 145656 h 1197621"/>
              <a:gd name="connsiteX26" fmla="*/ 1068918 w 2776337"/>
              <a:gd name="connsiteY26" fmla="*/ 153748 h 1197621"/>
              <a:gd name="connsiteX27" fmla="*/ 1081056 w 2776337"/>
              <a:gd name="connsiteY27" fmla="*/ 161840 h 1197621"/>
              <a:gd name="connsiteX28" fmla="*/ 1105332 w 2776337"/>
              <a:gd name="connsiteY28" fmla="*/ 169932 h 1197621"/>
              <a:gd name="connsiteX29" fmla="*/ 1113424 w 2776337"/>
              <a:gd name="connsiteY29" fmla="*/ 178025 h 1197621"/>
              <a:gd name="connsiteX30" fmla="*/ 1137700 w 2776337"/>
              <a:gd name="connsiteY30" fmla="*/ 186117 h 1197621"/>
              <a:gd name="connsiteX31" fmla="*/ 1149838 w 2776337"/>
              <a:gd name="connsiteY31" fmla="*/ 190163 h 1197621"/>
              <a:gd name="connsiteX32" fmla="*/ 1161976 w 2776337"/>
              <a:gd name="connsiteY32" fmla="*/ 198255 h 1197621"/>
              <a:gd name="connsiteX33" fmla="*/ 1186252 w 2776337"/>
              <a:gd name="connsiteY33" fmla="*/ 206347 h 1197621"/>
              <a:gd name="connsiteX34" fmla="*/ 1222667 w 2776337"/>
              <a:gd name="connsiteY34" fmla="*/ 218485 h 1197621"/>
              <a:gd name="connsiteX35" fmla="*/ 1246943 w 2776337"/>
              <a:gd name="connsiteY35" fmla="*/ 230623 h 1197621"/>
              <a:gd name="connsiteX36" fmla="*/ 1263127 w 2776337"/>
              <a:gd name="connsiteY36" fmla="*/ 234669 h 1197621"/>
              <a:gd name="connsiteX37" fmla="*/ 1287403 w 2776337"/>
              <a:gd name="connsiteY37" fmla="*/ 242761 h 1197621"/>
              <a:gd name="connsiteX38" fmla="*/ 1303587 w 2776337"/>
              <a:gd name="connsiteY38" fmla="*/ 246807 h 1197621"/>
              <a:gd name="connsiteX39" fmla="*/ 1327863 w 2776337"/>
              <a:gd name="connsiteY39" fmla="*/ 254899 h 1197621"/>
              <a:gd name="connsiteX40" fmla="*/ 1340001 w 2776337"/>
              <a:gd name="connsiteY40" fmla="*/ 258945 h 1197621"/>
              <a:gd name="connsiteX41" fmla="*/ 1356185 w 2776337"/>
              <a:gd name="connsiteY41" fmla="*/ 262991 h 1197621"/>
              <a:gd name="connsiteX42" fmla="*/ 1392599 w 2776337"/>
              <a:gd name="connsiteY42" fmla="*/ 275129 h 1197621"/>
              <a:gd name="connsiteX43" fmla="*/ 1404737 w 2776337"/>
              <a:gd name="connsiteY43" fmla="*/ 279175 h 1197621"/>
              <a:gd name="connsiteX44" fmla="*/ 1441151 w 2776337"/>
              <a:gd name="connsiteY44" fmla="*/ 287267 h 1197621"/>
              <a:gd name="connsiteX45" fmla="*/ 1457336 w 2776337"/>
              <a:gd name="connsiteY45" fmla="*/ 291313 h 1197621"/>
              <a:gd name="connsiteX46" fmla="*/ 1481612 w 2776337"/>
              <a:gd name="connsiteY46" fmla="*/ 295359 h 1197621"/>
              <a:gd name="connsiteX47" fmla="*/ 1501842 w 2776337"/>
              <a:gd name="connsiteY47" fmla="*/ 299405 h 1197621"/>
              <a:gd name="connsiteX48" fmla="*/ 1526118 w 2776337"/>
              <a:gd name="connsiteY48" fmla="*/ 303451 h 1197621"/>
              <a:gd name="connsiteX49" fmla="*/ 1562532 w 2776337"/>
              <a:gd name="connsiteY49" fmla="*/ 311543 h 1197621"/>
              <a:gd name="connsiteX50" fmla="*/ 1602992 w 2776337"/>
              <a:gd name="connsiteY50" fmla="*/ 319635 h 1197621"/>
              <a:gd name="connsiteX51" fmla="*/ 1623222 w 2776337"/>
              <a:gd name="connsiteY51" fmla="*/ 323681 h 1197621"/>
              <a:gd name="connsiteX52" fmla="*/ 1643452 w 2776337"/>
              <a:gd name="connsiteY52" fmla="*/ 327727 h 1197621"/>
              <a:gd name="connsiteX53" fmla="*/ 1667728 w 2776337"/>
              <a:gd name="connsiteY53" fmla="*/ 331773 h 1197621"/>
              <a:gd name="connsiteX54" fmla="*/ 1687959 w 2776337"/>
              <a:gd name="connsiteY54" fmla="*/ 335819 h 1197621"/>
              <a:gd name="connsiteX55" fmla="*/ 1712235 w 2776337"/>
              <a:gd name="connsiteY55" fmla="*/ 339865 h 1197621"/>
              <a:gd name="connsiteX56" fmla="*/ 1752695 w 2776337"/>
              <a:gd name="connsiteY56" fmla="*/ 347957 h 1197621"/>
              <a:gd name="connsiteX57" fmla="*/ 1772925 w 2776337"/>
              <a:gd name="connsiteY57" fmla="*/ 352003 h 1197621"/>
              <a:gd name="connsiteX58" fmla="*/ 1789109 w 2776337"/>
              <a:gd name="connsiteY58" fmla="*/ 356049 h 1197621"/>
              <a:gd name="connsiteX59" fmla="*/ 1809339 w 2776337"/>
              <a:gd name="connsiteY59" fmla="*/ 360095 h 1197621"/>
              <a:gd name="connsiteX60" fmla="*/ 1845753 w 2776337"/>
              <a:gd name="connsiteY60" fmla="*/ 368187 h 1197621"/>
              <a:gd name="connsiteX61" fmla="*/ 1874075 w 2776337"/>
              <a:gd name="connsiteY61" fmla="*/ 372233 h 1197621"/>
              <a:gd name="connsiteX62" fmla="*/ 1942858 w 2776337"/>
              <a:gd name="connsiteY62" fmla="*/ 384371 h 1197621"/>
              <a:gd name="connsiteX63" fmla="*/ 1987364 w 2776337"/>
              <a:gd name="connsiteY63" fmla="*/ 392463 h 1197621"/>
              <a:gd name="connsiteX64" fmla="*/ 2011640 w 2776337"/>
              <a:gd name="connsiteY64" fmla="*/ 400555 h 1197621"/>
              <a:gd name="connsiteX65" fmla="*/ 2027824 w 2776337"/>
              <a:gd name="connsiteY65" fmla="*/ 404601 h 1197621"/>
              <a:gd name="connsiteX66" fmla="*/ 2052100 w 2776337"/>
              <a:gd name="connsiteY66" fmla="*/ 412694 h 1197621"/>
              <a:gd name="connsiteX67" fmla="*/ 2076376 w 2776337"/>
              <a:gd name="connsiteY67" fmla="*/ 420786 h 1197621"/>
              <a:gd name="connsiteX68" fmla="*/ 2149205 w 2776337"/>
              <a:gd name="connsiteY68" fmla="*/ 445062 h 1197621"/>
              <a:gd name="connsiteX69" fmla="*/ 2161343 w 2776337"/>
              <a:gd name="connsiteY69" fmla="*/ 449108 h 1197621"/>
              <a:gd name="connsiteX70" fmla="*/ 2173481 w 2776337"/>
              <a:gd name="connsiteY70" fmla="*/ 453154 h 1197621"/>
              <a:gd name="connsiteX71" fmla="*/ 2201803 w 2776337"/>
              <a:gd name="connsiteY71" fmla="*/ 469338 h 1197621"/>
              <a:gd name="connsiteX72" fmla="*/ 2213941 w 2776337"/>
              <a:gd name="connsiteY72" fmla="*/ 473384 h 1197621"/>
              <a:gd name="connsiteX73" fmla="*/ 2238217 w 2776337"/>
              <a:gd name="connsiteY73" fmla="*/ 489568 h 1197621"/>
              <a:gd name="connsiteX74" fmla="*/ 2250355 w 2776337"/>
              <a:gd name="connsiteY74" fmla="*/ 497660 h 1197621"/>
              <a:gd name="connsiteX75" fmla="*/ 2262493 w 2776337"/>
              <a:gd name="connsiteY75" fmla="*/ 505752 h 1197621"/>
              <a:gd name="connsiteX76" fmla="*/ 2282723 w 2776337"/>
              <a:gd name="connsiteY76" fmla="*/ 525982 h 1197621"/>
              <a:gd name="connsiteX77" fmla="*/ 2315091 w 2776337"/>
              <a:gd name="connsiteY77" fmla="*/ 554304 h 1197621"/>
              <a:gd name="connsiteX78" fmla="*/ 2375782 w 2776337"/>
              <a:gd name="connsiteY78" fmla="*/ 590718 h 1197621"/>
              <a:gd name="connsiteX79" fmla="*/ 2391966 w 2776337"/>
              <a:gd name="connsiteY79" fmla="*/ 606902 h 1197621"/>
              <a:gd name="connsiteX80" fmla="*/ 2444564 w 2776337"/>
              <a:gd name="connsiteY80" fmla="*/ 655455 h 1197621"/>
              <a:gd name="connsiteX81" fmla="*/ 2468840 w 2776337"/>
              <a:gd name="connsiteY81" fmla="*/ 671639 h 1197621"/>
              <a:gd name="connsiteX82" fmla="*/ 2480978 w 2776337"/>
              <a:gd name="connsiteY82" fmla="*/ 679731 h 1197621"/>
              <a:gd name="connsiteX83" fmla="*/ 2501208 w 2776337"/>
              <a:gd name="connsiteY83" fmla="*/ 699961 h 1197621"/>
              <a:gd name="connsiteX84" fmla="*/ 2525484 w 2776337"/>
              <a:gd name="connsiteY84" fmla="*/ 720191 h 1197621"/>
              <a:gd name="connsiteX85" fmla="*/ 2545714 w 2776337"/>
              <a:gd name="connsiteY85" fmla="*/ 740421 h 1197621"/>
              <a:gd name="connsiteX86" fmla="*/ 2553806 w 2776337"/>
              <a:gd name="connsiteY86" fmla="*/ 752559 h 1197621"/>
              <a:gd name="connsiteX87" fmla="*/ 2565944 w 2776337"/>
              <a:gd name="connsiteY87" fmla="*/ 764697 h 1197621"/>
              <a:gd name="connsiteX88" fmla="*/ 2574036 w 2776337"/>
              <a:gd name="connsiteY88" fmla="*/ 776835 h 1197621"/>
              <a:gd name="connsiteX89" fmla="*/ 2586174 w 2776337"/>
              <a:gd name="connsiteY89" fmla="*/ 788973 h 1197621"/>
              <a:gd name="connsiteX90" fmla="*/ 2602359 w 2776337"/>
              <a:gd name="connsiteY90" fmla="*/ 813249 h 1197621"/>
              <a:gd name="connsiteX91" fmla="*/ 2618543 w 2776337"/>
              <a:gd name="connsiteY91" fmla="*/ 837525 h 1197621"/>
              <a:gd name="connsiteX92" fmla="*/ 2626635 w 2776337"/>
              <a:gd name="connsiteY92" fmla="*/ 849663 h 1197621"/>
              <a:gd name="connsiteX93" fmla="*/ 2634727 w 2776337"/>
              <a:gd name="connsiteY93" fmla="*/ 861801 h 1197621"/>
              <a:gd name="connsiteX94" fmla="*/ 2650911 w 2776337"/>
              <a:gd name="connsiteY94" fmla="*/ 882032 h 1197621"/>
              <a:gd name="connsiteX95" fmla="*/ 2654957 w 2776337"/>
              <a:gd name="connsiteY95" fmla="*/ 894170 h 1197621"/>
              <a:gd name="connsiteX96" fmla="*/ 2671141 w 2776337"/>
              <a:gd name="connsiteY96" fmla="*/ 918446 h 1197621"/>
              <a:gd name="connsiteX97" fmla="*/ 2679233 w 2776337"/>
              <a:gd name="connsiteY97" fmla="*/ 942722 h 1197621"/>
              <a:gd name="connsiteX98" fmla="*/ 2683279 w 2776337"/>
              <a:gd name="connsiteY98" fmla="*/ 962952 h 1197621"/>
              <a:gd name="connsiteX99" fmla="*/ 2695417 w 2776337"/>
              <a:gd name="connsiteY99" fmla="*/ 999366 h 1197621"/>
              <a:gd name="connsiteX100" fmla="*/ 2703509 w 2776337"/>
              <a:gd name="connsiteY100" fmla="*/ 1023642 h 1197621"/>
              <a:gd name="connsiteX101" fmla="*/ 2707555 w 2776337"/>
              <a:gd name="connsiteY101" fmla="*/ 1035780 h 1197621"/>
              <a:gd name="connsiteX102" fmla="*/ 2715647 w 2776337"/>
              <a:gd name="connsiteY102" fmla="*/ 1047918 h 1197621"/>
              <a:gd name="connsiteX103" fmla="*/ 2723739 w 2776337"/>
              <a:gd name="connsiteY103" fmla="*/ 1072194 h 1197621"/>
              <a:gd name="connsiteX104" fmla="*/ 2731831 w 2776337"/>
              <a:gd name="connsiteY104" fmla="*/ 1096471 h 1197621"/>
              <a:gd name="connsiteX105" fmla="*/ 2735877 w 2776337"/>
              <a:gd name="connsiteY105" fmla="*/ 1112655 h 1197621"/>
              <a:gd name="connsiteX106" fmla="*/ 2743969 w 2776337"/>
              <a:gd name="connsiteY106" fmla="*/ 1124793 h 1197621"/>
              <a:gd name="connsiteX107" fmla="*/ 2748015 w 2776337"/>
              <a:gd name="connsiteY107" fmla="*/ 1136931 h 1197621"/>
              <a:gd name="connsiteX108" fmla="*/ 2764199 w 2776337"/>
              <a:gd name="connsiteY108" fmla="*/ 1161207 h 1197621"/>
              <a:gd name="connsiteX109" fmla="*/ 2772291 w 2776337"/>
              <a:gd name="connsiteY109" fmla="*/ 1185483 h 1197621"/>
              <a:gd name="connsiteX110" fmla="*/ 2776337 w 2776337"/>
              <a:gd name="connsiteY110" fmla="*/ 1197621 h 1197621"/>
              <a:gd name="connsiteX0" fmla="*/ 0 w 2772291"/>
              <a:gd name="connsiteY0" fmla="*/ 1187685 h 1187685"/>
              <a:gd name="connsiteX1" fmla="*/ 79474 w 2772291"/>
              <a:gd name="connsiteY1" fmla="*/ 1154532 h 1187685"/>
              <a:gd name="connsiteX2" fmla="*/ 140254 w 2772291"/>
              <a:gd name="connsiteY2" fmla="*/ 1068975 h 1187685"/>
              <a:gd name="connsiteX3" fmla="*/ 248462 w 2772291"/>
              <a:gd name="connsiteY3" fmla="*/ 886640 h 1187685"/>
              <a:gd name="connsiteX4" fmla="*/ 382661 w 2772291"/>
              <a:gd name="connsiteY4" fmla="*/ 637558 h 1187685"/>
              <a:gd name="connsiteX5" fmla="*/ 498962 w 2772291"/>
              <a:gd name="connsiteY5" fmla="*/ 359653 h 1187685"/>
              <a:gd name="connsiteX6" fmla="*/ 577844 w 2772291"/>
              <a:gd name="connsiteY6" fmla="*/ 158503 h 1187685"/>
              <a:gd name="connsiteX7" fmla="*/ 611925 w 2772291"/>
              <a:gd name="connsiteY7" fmla="*/ 89632 h 1187685"/>
              <a:gd name="connsiteX8" fmla="*/ 653596 w 2772291"/>
              <a:gd name="connsiteY8" fmla="*/ 47754 h 1187685"/>
              <a:gd name="connsiteX9" fmla="*/ 704067 w 2772291"/>
              <a:gd name="connsiteY9" fmla="*/ 4961 h 1187685"/>
              <a:gd name="connsiteX10" fmla="*/ 749282 w 2772291"/>
              <a:gd name="connsiteY10" fmla="*/ 4046 h 1187685"/>
              <a:gd name="connsiteX11" fmla="*/ 761420 w 2772291"/>
              <a:gd name="connsiteY11" fmla="*/ 0 h 1187685"/>
              <a:gd name="connsiteX12" fmla="*/ 814019 w 2772291"/>
              <a:gd name="connsiteY12" fmla="*/ 12138 h 1187685"/>
              <a:gd name="connsiteX13" fmla="*/ 826157 w 2772291"/>
              <a:gd name="connsiteY13" fmla="*/ 16184 h 1187685"/>
              <a:gd name="connsiteX14" fmla="*/ 850433 w 2772291"/>
              <a:gd name="connsiteY14" fmla="*/ 32368 h 1187685"/>
              <a:gd name="connsiteX15" fmla="*/ 874709 w 2772291"/>
              <a:gd name="connsiteY15" fmla="*/ 48552 h 1187685"/>
              <a:gd name="connsiteX16" fmla="*/ 886847 w 2772291"/>
              <a:gd name="connsiteY16" fmla="*/ 52598 h 1187685"/>
              <a:gd name="connsiteX17" fmla="*/ 911123 w 2772291"/>
              <a:gd name="connsiteY17" fmla="*/ 68782 h 1187685"/>
              <a:gd name="connsiteX18" fmla="*/ 947537 w 2772291"/>
              <a:gd name="connsiteY18" fmla="*/ 93058 h 1187685"/>
              <a:gd name="connsiteX19" fmla="*/ 959675 w 2772291"/>
              <a:gd name="connsiteY19" fmla="*/ 101150 h 1187685"/>
              <a:gd name="connsiteX20" fmla="*/ 971813 w 2772291"/>
              <a:gd name="connsiteY20" fmla="*/ 109242 h 1187685"/>
              <a:gd name="connsiteX21" fmla="*/ 996090 w 2772291"/>
              <a:gd name="connsiteY21" fmla="*/ 121380 h 1187685"/>
              <a:gd name="connsiteX22" fmla="*/ 1008228 w 2772291"/>
              <a:gd name="connsiteY22" fmla="*/ 125426 h 1187685"/>
              <a:gd name="connsiteX23" fmla="*/ 1020366 w 2772291"/>
              <a:gd name="connsiteY23" fmla="*/ 133518 h 1187685"/>
              <a:gd name="connsiteX24" fmla="*/ 1032504 w 2772291"/>
              <a:gd name="connsiteY24" fmla="*/ 137564 h 1187685"/>
              <a:gd name="connsiteX25" fmla="*/ 1044642 w 2772291"/>
              <a:gd name="connsiteY25" fmla="*/ 145656 h 1187685"/>
              <a:gd name="connsiteX26" fmla="*/ 1068918 w 2772291"/>
              <a:gd name="connsiteY26" fmla="*/ 153748 h 1187685"/>
              <a:gd name="connsiteX27" fmla="*/ 1081056 w 2772291"/>
              <a:gd name="connsiteY27" fmla="*/ 161840 h 1187685"/>
              <a:gd name="connsiteX28" fmla="*/ 1105332 w 2772291"/>
              <a:gd name="connsiteY28" fmla="*/ 169932 h 1187685"/>
              <a:gd name="connsiteX29" fmla="*/ 1113424 w 2772291"/>
              <a:gd name="connsiteY29" fmla="*/ 178025 h 1187685"/>
              <a:gd name="connsiteX30" fmla="*/ 1137700 w 2772291"/>
              <a:gd name="connsiteY30" fmla="*/ 186117 h 1187685"/>
              <a:gd name="connsiteX31" fmla="*/ 1149838 w 2772291"/>
              <a:gd name="connsiteY31" fmla="*/ 190163 h 1187685"/>
              <a:gd name="connsiteX32" fmla="*/ 1161976 w 2772291"/>
              <a:gd name="connsiteY32" fmla="*/ 198255 h 1187685"/>
              <a:gd name="connsiteX33" fmla="*/ 1186252 w 2772291"/>
              <a:gd name="connsiteY33" fmla="*/ 206347 h 1187685"/>
              <a:gd name="connsiteX34" fmla="*/ 1222667 w 2772291"/>
              <a:gd name="connsiteY34" fmla="*/ 218485 h 1187685"/>
              <a:gd name="connsiteX35" fmla="*/ 1246943 w 2772291"/>
              <a:gd name="connsiteY35" fmla="*/ 230623 h 1187685"/>
              <a:gd name="connsiteX36" fmla="*/ 1263127 w 2772291"/>
              <a:gd name="connsiteY36" fmla="*/ 234669 h 1187685"/>
              <a:gd name="connsiteX37" fmla="*/ 1287403 w 2772291"/>
              <a:gd name="connsiteY37" fmla="*/ 242761 h 1187685"/>
              <a:gd name="connsiteX38" fmla="*/ 1303587 w 2772291"/>
              <a:gd name="connsiteY38" fmla="*/ 246807 h 1187685"/>
              <a:gd name="connsiteX39" fmla="*/ 1327863 w 2772291"/>
              <a:gd name="connsiteY39" fmla="*/ 254899 h 1187685"/>
              <a:gd name="connsiteX40" fmla="*/ 1340001 w 2772291"/>
              <a:gd name="connsiteY40" fmla="*/ 258945 h 1187685"/>
              <a:gd name="connsiteX41" fmla="*/ 1356185 w 2772291"/>
              <a:gd name="connsiteY41" fmla="*/ 262991 h 1187685"/>
              <a:gd name="connsiteX42" fmla="*/ 1392599 w 2772291"/>
              <a:gd name="connsiteY42" fmla="*/ 275129 h 1187685"/>
              <a:gd name="connsiteX43" fmla="*/ 1404737 w 2772291"/>
              <a:gd name="connsiteY43" fmla="*/ 279175 h 1187685"/>
              <a:gd name="connsiteX44" fmla="*/ 1441151 w 2772291"/>
              <a:gd name="connsiteY44" fmla="*/ 287267 h 1187685"/>
              <a:gd name="connsiteX45" fmla="*/ 1457336 w 2772291"/>
              <a:gd name="connsiteY45" fmla="*/ 291313 h 1187685"/>
              <a:gd name="connsiteX46" fmla="*/ 1481612 w 2772291"/>
              <a:gd name="connsiteY46" fmla="*/ 295359 h 1187685"/>
              <a:gd name="connsiteX47" fmla="*/ 1501842 w 2772291"/>
              <a:gd name="connsiteY47" fmla="*/ 299405 h 1187685"/>
              <a:gd name="connsiteX48" fmla="*/ 1526118 w 2772291"/>
              <a:gd name="connsiteY48" fmla="*/ 303451 h 1187685"/>
              <a:gd name="connsiteX49" fmla="*/ 1562532 w 2772291"/>
              <a:gd name="connsiteY49" fmla="*/ 311543 h 1187685"/>
              <a:gd name="connsiteX50" fmla="*/ 1602992 w 2772291"/>
              <a:gd name="connsiteY50" fmla="*/ 319635 h 1187685"/>
              <a:gd name="connsiteX51" fmla="*/ 1623222 w 2772291"/>
              <a:gd name="connsiteY51" fmla="*/ 323681 h 1187685"/>
              <a:gd name="connsiteX52" fmla="*/ 1643452 w 2772291"/>
              <a:gd name="connsiteY52" fmla="*/ 327727 h 1187685"/>
              <a:gd name="connsiteX53" fmla="*/ 1667728 w 2772291"/>
              <a:gd name="connsiteY53" fmla="*/ 331773 h 1187685"/>
              <a:gd name="connsiteX54" fmla="*/ 1687959 w 2772291"/>
              <a:gd name="connsiteY54" fmla="*/ 335819 h 1187685"/>
              <a:gd name="connsiteX55" fmla="*/ 1712235 w 2772291"/>
              <a:gd name="connsiteY55" fmla="*/ 339865 h 1187685"/>
              <a:gd name="connsiteX56" fmla="*/ 1752695 w 2772291"/>
              <a:gd name="connsiteY56" fmla="*/ 347957 h 1187685"/>
              <a:gd name="connsiteX57" fmla="*/ 1772925 w 2772291"/>
              <a:gd name="connsiteY57" fmla="*/ 352003 h 1187685"/>
              <a:gd name="connsiteX58" fmla="*/ 1789109 w 2772291"/>
              <a:gd name="connsiteY58" fmla="*/ 356049 h 1187685"/>
              <a:gd name="connsiteX59" fmla="*/ 1809339 w 2772291"/>
              <a:gd name="connsiteY59" fmla="*/ 360095 h 1187685"/>
              <a:gd name="connsiteX60" fmla="*/ 1845753 w 2772291"/>
              <a:gd name="connsiteY60" fmla="*/ 368187 h 1187685"/>
              <a:gd name="connsiteX61" fmla="*/ 1874075 w 2772291"/>
              <a:gd name="connsiteY61" fmla="*/ 372233 h 1187685"/>
              <a:gd name="connsiteX62" fmla="*/ 1942858 w 2772291"/>
              <a:gd name="connsiteY62" fmla="*/ 384371 h 1187685"/>
              <a:gd name="connsiteX63" fmla="*/ 1987364 w 2772291"/>
              <a:gd name="connsiteY63" fmla="*/ 392463 h 1187685"/>
              <a:gd name="connsiteX64" fmla="*/ 2011640 w 2772291"/>
              <a:gd name="connsiteY64" fmla="*/ 400555 h 1187685"/>
              <a:gd name="connsiteX65" fmla="*/ 2027824 w 2772291"/>
              <a:gd name="connsiteY65" fmla="*/ 404601 h 1187685"/>
              <a:gd name="connsiteX66" fmla="*/ 2052100 w 2772291"/>
              <a:gd name="connsiteY66" fmla="*/ 412694 h 1187685"/>
              <a:gd name="connsiteX67" fmla="*/ 2076376 w 2772291"/>
              <a:gd name="connsiteY67" fmla="*/ 420786 h 1187685"/>
              <a:gd name="connsiteX68" fmla="*/ 2149205 w 2772291"/>
              <a:gd name="connsiteY68" fmla="*/ 445062 h 1187685"/>
              <a:gd name="connsiteX69" fmla="*/ 2161343 w 2772291"/>
              <a:gd name="connsiteY69" fmla="*/ 449108 h 1187685"/>
              <a:gd name="connsiteX70" fmla="*/ 2173481 w 2772291"/>
              <a:gd name="connsiteY70" fmla="*/ 453154 h 1187685"/>
              <a:gd name="connsiteX71" fmla="*/ 2201803 w 2772291"/>
              <a:gd name="connsiteY71" fmla="*/ 469338 h 1187685"/>
              <a:gd name="connsiteX72" fmla="*/ 2213941 w 2772291"/>
              <a:gd name="connsiteY72" fmla="*/ 473384 h 1187685"/>
              <a:gd name="connsiteX73" fmla="*/ 2238217 w 2772291"/>
              <a:gd name="connsiteY73" fmla="*/ 489568 h 1187685"/>
              <a:gd name="connsiteX74" fmla="*/ 2250355 w 2772291"/>
              <a:gd name="connsiteY74" fmla="*/ 497660 h 1187685"/>
              <a:gd name="connsiteX75" fmla="*/ 2262493 w 2772291"/>
              <a:gd name="connsiteY75" fmla="*/ 505752 h 1187685"/>
              <a:gd name="connsiteX76" fmla="*/ 2282723 w 2772291"/>
              <a:gd name="connsiteY76" fmla="*/ 525982 h 1187685"/>
              <a:gd name="connsiteX77" fmla="*/ 2315091 w 2772291"/>
              <a:gd name="connsiteY77" fmla="*/ 554304 h 1187685"/>
              <a:gd name="connsiteX78" fmla="*/ 2375782 w 2772291"/>
              <a:gd name="connsiteY78" fmla="*/ 590718 h 1187685"/>
              <a:gd name="connsiteX79" fmla="*/ 2391966 w 2772291"/>
              <a:gd name="connsiteY79" fmla="*/ 606902 h 1187685"/>
              <a:gd name="connsiteX80" fmla="*/ 2444564 w 2772291"/>
              <a:gd name="connsiteY80" fmla="*/ 655455 h 1187685"/>
              <a:gd name="connsiteX81" fmla="*/ 2468840 w 2772291"/>
              <a:gd name="connsiteY81" fmla="*/ 671639 h 1187685"/>
              <a:gd name="connsiteX82" fmla="*/ 2480978 w 2772291"/>
              <a:gd name="connsiteY82" fmla="*/ 679731 h 1187685"/>
              <a:gd name="connsiteX83" fmla="*/ 2501208 w 2772291"/>
              <a:gd name="connsiteY83" fmla="*/ 699961 h 1187685"/>
              <a:gd name="connsiteX84" fmla="*/ 2525484 w 2772291"/>
              <a:gd name="connsiteY84" fmla="*/ 720191 h 1187685"/>
              <a:gd name="connsiteX85" fmla="*/ 2545714 w 2772291"/>
              <a:gd name="connsiteY85" fmla="*/ 740421 h 1187685"/>
              <a:gd name="connsiteX86" fmla="*/ 2553806 w 2772291"/>
              <a:gd name="connsiteY86" fmla="*/ 752559 h 1187685"/>
              <a:gd name="connsiteX87" fmla="*/ 2565944 w 2772291"/>
              <a:gd name="connsiteY87" fmla="*/ 764697 h 1187685"/>
              <a:gd name="connsiteX88" fmla="*/ 2574036 w 2772291"/>
              <a:gd name="connsiteY88" fmla="*/ 776835 h 1187685"/>
              <a:gd name="connsiteX89" fmla="*/ 2586174 w 2772291"/>
              <a:gd name="connsiteY89" fmla="*/ 788973 h 1187685"/>
              <a:gd name="connsiteX90" fmla="*/ 2602359 w 2772291"/>
              <a:gd name="connsiteY90" fmla="*/ 813249 h 1187685"/>
              <a:gd name="connsiteX91" fmla="*/ 2618543 w 2772291"/>
              <a:gd name="connsiteY91" fmla="*/ 837525 h 1187685"/>
              <a:gd name="connsiteX92" fmla="*/ 2626635 w 2772291"/>
              <a:gd name="connsiteY92" fmla="*/ 849663 h 1187685"/>
              <a:gd name="connsiteX93" fmla="*/ 2634727 w 2772291"/>
              <a:gd name="connsiteY93" fmla="*/ 861801 h 1187685"/>
              <a:gd name="connsiteX94" fmla="*/ 2650911 w 2772291"/>
              <a:gd name="connsiteY94" fmla="*/ 882032 h 1187685"/>
              <a:gd name="connsiteX95" fmla="*/ 2654957 w 2772291"/>
              <a:gd name="connsiteY95" fmla="*/ 894170 h 1187685"/>
              <a:gd name="connsiteX96" fmla="*/ 2671141 w 2772291"/>
              <a:gd name="connsiteY96" fmla="*/ 918446 h 1187685"/>
              <a:gd name="connsiteX97" fmla="*/ 2679233 w 2772291"/>
              <a:gd name="connsiteY97" fmla="*/ 942722 h 1187685"/>
              <a:gd name="connsiteX98" fmla="*/ 2683279 w 2772291"/>
              <a:gd name="connsiteY98" fmla="*/ 962952 h 1187685"/>
              <a:gd name="connsiteX99" fmla="*/ 2695417 w 2772291"/>
              <a:gd name="connsiteY99" fmla="*/ 999366 h 1187685"/>
              <a:gd name="connsiteX100" fmla="*/ 2703509 w 2772291"/>
              <a:gd name="connsiteY100" fmla="*/ 1023642 h 1187685"/>
              <a:gd name="connsiteX101" fmla="*/ 2707555 w 2772291"/>
              <a:gd name="connsiteY101" fmla="*/ 1035780 h 1187685"/>
              <a:gd name="connsiteX102" fmla="*/ 2715647 w 2772291"/>
              <a:gd name="connsiteY102" fmla="*/ 1047918 h 1187685"/>
              <a:gd name="connsiteX103" fmla="*/ 2723739 w 2772291"/>
              <a:gd name="connsiteY103" fmla="*/ 1072194 h 1187685"/>
              <a:gd name="connsiteX104" fmla="*/ 2731831 w 2772291"/>
              <a:gd name="connsiteY104" fmla="*/ 1096471 h 1187685"/>
              <a:gd name="connsiteX105" fmla="*/ 2735877 w 2772291"/>
              <a:gd name="connsiteY105" fmla="*/ 1112655 h 1187685"/>
              <a:gd name="connsiteX106" fmla="*/ 2743969 w 2772291"/>
              <a:gd name="connsiteY106" fmla="*/ 1124793 h 1187685"/>
              <a:gd name="connsiteX107" fmla="*/ 2748015 w 2772291"/>
              <a:gd name="connsiteY107" fmla="*/ 1136931 h 1187685"/>
              <a:gd name="connsiteX108" fmla="*/ 2764199 w 2772291"/>
              <a:gd name="connsiteY108" fmla="*/ 1161207 h 1187685"/>
              <a:gd name="connsiteX109" fmla="*/ 2772291 w 2772291"/>
              <a:gd name="connsiteY109" fmla="*/ 1185483 h 118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2772291" h="1187685">
                <a:moveTo>
                  <a:pt x="0" y="1187685"/>
                </a:moveTo>
                <a:cubicBezTo>
                  <a:pt x="9441" y="1174198"/>
                  <a:pt x="56098" y="1174317"/>
                  <a:pt x="79474" y="1154532"/>
                </a:cubicBezTo>
                <a:cubicBezTo>
                  <a:pt x="102850" y="1134747"/>
                  <a:pt x="112089" y="1113624"/>
                  <a:pt x="140254" y="1068975"/>
                </a:cubicBezTo>
                <a:cubicBezTo>
                  <a:pt x="168419" y="1024326"/>
                  <a:pt x="208061" y="958543"/>
                  <a:pt x="248462" y="886640"/>
                </a:cubicBezTo>
                <a:cubicBezTo>
                  <a:pt x="288863" y="814737"/>
                  <a:pt x="340911" y="725389"/>
                  <a:pt x="382661" y="637558"/>
                </a:cubicBezTo>
                <a:cubicBezTo>
                  <a:pt x="424411" y="549727"/>
                  <a:pt x="466432" y="439496"/>
                  <a:pt x="498962" y="359653"/>
                </a:cubicBezTo>
                <a:cubicBezTo>
                  <a:pt x="531493" y="279811"/>
                  <a:pt x="559017" y="203506"/>
                  <a:pt x="577844" y="158503"/>
                </a:cubicBezTo>
                <a:cubicBezTo>
                  <a:pt x="596671" y="113500"/>
                  <a:pt x="599300" y="108090"/>
                  <a:pt x="611925" y="89632"/>
                </a:cubicBezTo>
                <a:cubicBezTo>
                  <a:pt x="624550" y="71174"/>
                  <a:pt x="638239" y="61866"/>
                  <a:pt x="653596" y="47754"/>
                </a:cubicBezTo>
                <a:cubicBezTo>
                  <a:pt x="668953" y="33642"/>
                  <a:pt x="688119" y="12246"/>
                  <a:pt x="704067" y="4961"/>
                </a:cubicBezTo>
                <a:cubicBezTo>
                  <a:pt x="720015" y="-2324"/>
                  <a:pt x="715780" y="15213"/>
                  <a:pt x="749282" y="4046"/>
                </a:cubicBezTo>
                <a:lnTo>
                  <a:pt x="761420" y="0"/>
                </a:lnTo>
                <a:cubicBezTo>
                  <a:pt x="798187" y="5252"/>
                  <a:pt x="780696" y="1030"/>
                  <a:pt x="814019" y="12138"/>
                </a:cubicBezTo>
                <a:lnTo>
                  <a:pt x="826157" y="16184"/>
                </a:lnTo>
                <a:cubicBezTo>
                  <a:pt x="853095" y="43122"/>
                  <a:pt x="824084" y="17729"/>
                  <a:pt x="850433" y="32368"/>
                </a:cubicBezTo>
                <a:cubicBezTo>
                  <a:pt x="858935" y="37091"/>
                  <a:pt x="865483" y="45477"/>
                  <a:pt x="874709" y="48552"/>
                </a:cubicBezTo>
                <a:cubicBezTo>
                  <a:pt x="878755" y="49901"/>
                  <a:pt x="883119" y="50527"/>
                  <a:pt x="886847" y="52598"/>
                </a:cubicBezTo>
                <a:cubicBezTo>
                  <a:pt x="895349" y="57321"/>
                  <a:pt x="903031" y="63387"/>
                  <a:pt x="911123" y="68782"/>
                </a:cubicBezTo>
                <a:lnTo>
                  <a:pt x="947537" y="93058"/>
                </a:lnTo>
                <a:lnTo>
                  <a:pt x="959675" y="101150"/>
                </a:lnTo>
                <a:cubicBezTo>
                  <a:pt x="963721" y="103847"/>
                  <a:pt x="967200" y="107704"/>
                  <a:pt x="971813" y="109242"/>
                </a:cubicBezTo>
                <a:cubicBezTo>
                  <a:pt x="1002321" y="119411"/>
                  <a:pt x="964716" y="105694"/>
                  <a:pt x="996090" y="121380"/>
                </a:cubicBezTo>
                <a:cubicBezTo>
                  <a:pt x="999905" y="123287"/>
                  <a:pt x="1004413" y="123519"/>
                  <a:pt x="1008228" y="125426"/>
                </a:cubicBezTo>
                <a:cubicBezTo>
                  <a:pt x="1012577" y="127601"/>
                  <a:pt x="1016017" y="131343"/>
                  <a:pt x="1020366" y="133518"/>
                </a:cubicBezTo>
                <a:cubicBezTo>
                  <a:pt x="1024181" y="135425"/>
                  <a:pt x="1028689" y="135657"/>
                  <a:pt x="1032504" y="137564"/>
                </a:cubicBezTo>
                <a:cubicBezTo>
                  <a:pt x="1036853" y="139739"/>
                  <a:pt x="1040198" y="143681"/>
                  <a:pt x="1044642" y="145656"/>
                </a:cubicBezTo>
                <a:cubicBezTo>
                  <a:pt x="1052437" y="149120"/>
                  <a:pt x="1061821" y="149017"/>
                  <a:pt x="1068918" y="153748"/>
                </a:cubicBezTo>
                <a:cubicBezTo>
                  <a:pt x="1072964" y="156445"/>
                  <a:pt x="1076612" y="159865"/>
                  <a:pt x="1081056" y="161840"/>
                </a:cubicBezTo>
                <a:cubicBezTo>
                  <a:pt x="1088851" y="165304"/>
                  <a:pt x="1105332" y="169932"/>
                  <a:pt x="1105332" y="169932"/>
                </a:cubicBezTo>
                <a:cubicBezTo>
                  <a:pt x="1108029" y="172630"/>
                  <a:pt x="1110012" y="176319"/>
                  <a:pt x="1113424" y="178025"/>
                </a:cubicBezTo>
                <a:cubicBezTo>
                  <a:pt x="1121053" y="181840"/>
                  <a:pt x="1129608" y="183420"/>
                  <a:pt x="1137700" y="186117"/>
                </a:cubicBezTo>
                <a:cubicBezTo>
                  <a:pt x="1141746" y="187466"/>
                  <a:pt x="1146289" y="187797"/>
                  <a:pt x="1149838" y="190163"/>
                </a:cubicBezTo>
                <a:cubicBezTo>
                  <a:pt x="1153884" y="192860"/>
                  <a:pt x="1157532" y="196280"/>
                  <a:pt x="1161976" y="198255"/>
                </a:cubicBezTo>
                <a:cubicBezTo>
                  <a:pt x="1169771" y="201719"/>
                  <a:pt x="1178160" y="203650"/>
                  <a:pt x="1186252" y="206347"/>
                </a:cubicBezTo>
                <a:lnTo>
                  <a:pt x="1222667" y="218485"/>
                </a:lnTo>
                <a:cubicBezTo>
                  <a:pt x="1273806" y="235531"/>
                  <a:pt x="1192048" y="207097"/>
                  <a:pt x="1246943" y="230623"/>
                </a:cubicBezTo>
                <a:cubicBezTo>
                  <a:pt x="1252054" y="232813"/>
                  <a:pt x="1257801" y="233071"/>
                  <a:pt x="1263127" y="234669"/>
                </a:cubicBezTo>
                <a:cubicBezTo>
                  <a:pt x="1271297" y="237120"/>
                  <a:pt x="1279128" y="240692"/>
                  <a:pt x="1287403" y="242761"/>
                </a:cubicBezTo>
                <a:cubicBezTo>
                  <a:pt x="1292798" y="244110"/>
                  <a:pt x="1298261" y="245209"/>
                  <a:pt x="1303587" y="246807"/>
                </a:cubicBezTo>
                <a:cubicBezTo>
                  <a:pt x="1311757" y="249258"/>
                  <a:pt x="1319771" y="252202"/>
                  <a:pt x="1327863" y="254899"/>
                </a:cubicBezTo>
                <a:cubicBezTo>
                  <a:pt x="1331909" y="256248"/>
                  <a:pt x="1335863" y="257911"/>
                  <a:pt x="1340001" y="258945"/>
                </a:cubicBezTo>
                <a:cubicBezTo>
                  <a:pt x="1345396" y="260294"/>
                  <a:pt x="1350859" y="261393"/>
                  <a:pt x="1356185" y="262991"/>
                </a:cubicBezTo>
                <a:cubicBezTo>
                  <a:pt x="1368440" y="266667"/>
                  <a:pt x="1380461" y="271083"/>
                  <a:pt x="1392599" y="275129"/>
                </a:cubicBezTo>
                <a:cubicBezTo>
                  <a:pt x="1396645" y="276478"/>
                  <a:pt x="1400599" y="278141"/>
                  <a:pt x="1404737" y="279175"/>
                </a:cubicBezTo>
                <a:cubicBezTo>
                  <a:pt x="1444198" y="289040"/>
                  <a:pt x="1394932" y="276996"/>
                  <a:pt x="1441151" y="287267"/>
                </a:cubicBezTo>
                <a:cubicBezTo>
                  <a:pt x="1446580" y="288473"/>
                  <a:pt x="1451883" y="290222"/>
                  <a:pt x="1457336" y="291313"/>
                </a:cubicBezTo>
                <a:cubicBezTo>
                  <a:pt x="1465380" y="292922"/>
                  <a:pt x="1473541" y="293891"/>
                  <a:pt x="1481612" y="295359"/>
                </a:cubicBezTo>
                <a:cubicBezTo>
                  <a:pt x="1488378" y="296589"/>
                  <a:pt x="1495076" y="298175"/>
                  <a:pt x="1501842" y="299405"/>
                </a:cubicBezTo>
                <a:cubicBezTo>
                  <a:pt x="1509913" y="300873"/>
                  <a:pt x="1518047" y="301983"/>
                  <a:pt x="1526118" y="303451"/>
                </a:cubicBezTo>
                <a:cubicBezTo>
                  <a:pt x="1568510" y="311159"/>
                  <a:pt x="1526165" y="303750"/>
                  <a:pt x="1562532" y="311543"/>
                </a:cubicBezTo>
                <a:cubicBezTo>
                  <a:pt x="1575980" y="314425"/>
                  <a:pt x="1589505" y="316938"/>
                  <a:pt x="1602992" y="319635"/>
                </a:cubicBezTo>
                <a:lnTo>
                  <a:pt x="1623222" y="323681"/>
                </a:lnTo>
                <a:cubicBezTo>
                  <a:pt x="1629965" y="325030"/>
                  <a:pt x="1636669" y="326596"/>
                  <a:pt x="1643452" y="327727"/>
                </a:cubicBezTo>
                <a:lnTo>
                  <a:pt x="1667728" y="331773"/>
                </a:lnTo>
                <a:cubicBezTo>
                  <a:pt x="1674494" y="333003"/>
                  <a:pt x="1681193" y="334589"/>
                  <a:pt x="1687959" y="335819"/>
                </a:cubicBezTo>
                <a:cubicBezTo>
                  <a:pt x="1696030" y="337286"/>
                  <a:pt x="1704172" y="338353"/>
                  <a:pt x="1712235" y="339865"/>
                </a:cubicBezTo>
                <a:cubicBezTo>
                  <a:pt x="1725753" y="342400"/>
                  <a:pt x="1739208" y="345260"/>
                  <a:pt x="1752695" y="347957"/>
                </a:cubicBezTo>
                <a:cubicBezTo>
                  <a:pt x="1759438" y="349306"/>
                  <a:pt x="1766253" y="350335"/>
                  <a:pt x="1772925" y="352003"/>
                </a:cubicBezTo>
                <a:cubicBezTo>
                  <a:pt x="1778320" y="353352"/>
                  <a:pt x="1783681" y="354843"/>
                  <a:pt x="1789109" y="356049"/>
                </a:cubicBezTo>
                <a:cubicBezTo>
                  <a:pt x="1795822" y="357541"/>
                  <a:pt x="1802626" y="358603"/>
                  <a:pt x="1809339" y="360095"/>
                </a:cubicBezTo>
                <a:cubicBezTo>
                  <a:pt x="1831162" y="364945"/>
                  <a:pt x="1821347" y="364119"/>
                  <a:pt x="1845753" y="368187"/>
                </a:cubicBezTo>
                <a:cubicBezTo>
                  <a:pt x="1855160" y="369755"/>
                  <a:pt x="1864655" y="370746"/>
                  <a:pt x="1874075" y="372233"/>
                </a:cubicBezTo>
                <a:cubicBezTo>
                  <a:pt x="1974977" y="388165"/>
                  <a:pt x="1887441" y="374295"/>
                  <a:pt x="1942858" y="384371"/>
                </a:cubicBezTo>
                <a:cubicBezTo>
                  <a:pt x="1952110" y="386053"/>
                  <a:pt x="1977370" y="389737"/>
                  <a:pt x="1987364" y="392463"/>
                </a:cubicBezTo>
                <a:cubicBezTo>
                  <a:pt x="1995593" y="394707"/>
                  <a:pt x="2003365" y="398486"/>
                  <a:pt x="2011640" y="400555"/>
                </a:cubicBezTo>
                <a:cubicBezTo>
                  <a:pt x="2017035" y="401904"/>
                  <a:pt x="2022498" y="403003"/>
                  <a:pt x="2027824" y="404601"/>
                </a:cubicBezTo>
                <a:cubicBezTo>
                  <a:pt x="2035994" y="407052"/>
                  <a:pt x="2044008" y="409996"/>
                  <a:pt x="2052100" y="412694"/>
                </a:cubicBezTo>
                <a:lnTo>
                  <a:pt x="2076376" y="420786"/>
                </a:lnTo>
                <a:lnTo>
                  <a:pt x="2149205" y="445062"/>
                </a:lnTo>
                <a:lnTo>
                  <a:pt x="2161343" y="449108"/>
                </a:lnTo>
                <a:cubicBezTo>
                  <a:pt x="2165389" y="450457"/>
                  <a:pt x="2169932" y="450788"/>
                  <a:pt x="2173481" y="453154"/>
                </a:cubicBezTo>
                <a:cubicBezTo>
                  <a:pt x="2185671" y="461281"/>
                  <a:pt x="2187430" y="463178"/>
                  <a:pt x="2201803" y="469338"/>
                </a:cubicBezTo>
                <a:cubicBezTo>
                  <a:pt x="2205723" y="471018"/>
                  <a:pt x="2210213" y="471313"/>
                  <a:pt x="2213941" y="473384"/>
                </a:cubicBezTo>
                <a:cubicBezTo>
                  <a:pt x="2222443" y="478107"/>
                  <a:pt x="2230125" y="484173"/>
                  <a:pt x="2238217" y="489568"/>
                </a:cubicBezTo>
                <a:lnTo>
                  <a:pt x="2250355" y="497660"/>
                </a:lnTo>
                <a:lnTo>
                  <a:pt x="2262493" y="505752"/>
                </a:lnTo>
                <a:cubicBezTo>
                  <a:pt x="2284072" y="538120"/>
                  <a:pt x="2273957" y="517890"/>
                  <a:pt x="2282723" y="525982"/>
                </a:cubicBezTo>
                <a:cubicBezTo>
                  <a:pt x="2291489" y="534074"/>
                  <a:pt x="2299581" y="543515"/>
                  <a:pt x="2315091" y="554304"/>
                </a:cubicBezTo>
                <a:cubicBezTo>
                  <a:pt x="2330601" y="565093"/>
                  <a:pt x="2362970" y="581952"/>
                  <a:pt x="2375782" y="590718"/>
                </a:cubicBezTo>
                <a:cubicBezTo>
                  <a:pt x="2388595" y="599484"/>
                  <a:pt x="2380502" y="596113"/>
                  <a:pt x="2391966" y="606902"/>
                </a:cubicBezTo>
                <a:cubicBezTo>
                  <a:pt x="2403430" y="617691"/>
                  <a:pt x="2431752" y="644666"/>
                  <a:pt x="2444564" y="655455"/>
                </a:cubicBezTo>
                <a:lnTo>
                  <a:pt x="2468840" y="671639"/>
                </a:lnTo>
                <a:lnTo>
                  <a:pt x="2480978" y="679731"/>
                </a:lnTo>
                <a:cubicBezTo>
                  <a:pt x="2495813" y="701984"/>
                  <a:pt x="2480978" y="683103"/>
                  <a:pt x="2501208" y="699961"/>
                </a:cubicBezTo>
                <a:cubicBezTo>
                  <a:pt x="2532361" y="725922"/>
                  <a:pt x="2495348" y="700100"/>
                  <a:pt x="2525484" y="720191"/>
                </a:cubicBezTo>
                <a:cubicBezTo>
                  <a:pt x="2547063" y="752559"/>
                  <a:pt x="2518741" y="713448"/>
                  <a:pt x="2545714" y="740421"/>
                </a:cubicBezTo>
                <a:cubicBezTo>
                  <a:pt x="2549152" y="743859"/>
                  <a:pt x="2550693" y="748823"/>
                  <a:pt x="2553806" y="752559"/>
                </a:cubicBezTo>
                <a:cubicBezTo>
                  <a:pt x="2557469" y="756955"/>
                  <a:pt x="2562281" y="760301"/>
                  <a:pt x="2565944" y="764697"/>
                </a:cubicBezTo>
                <a:cubicBezTo>
                  <a:pt x="2569057" y="768433"/>
                  <a:pt x="2570923" y="773099"/>
                  <a:pt x="2574036" y="776835"/>
                </a:cubicBezTo>
                <a:cubicBezTo>
                  <a:pt x="2577699" y="781231"/>
                  <a:pt x="2582661" y="784456"/>
                  <a:pt x="2586174" y="788973"/>
                </a:cubicBezTo>
                <a:cubicBezTo>
                  <a:pt x="2592145" y="796650"/>
                  <a:pt x="2596964" y="805157"/>
                  <a:pt x="2602359" y="813249"/>
                </a:cubicBezTo>
                <a:lnTo>
                  <a:pt x="2618543" y="837525"/>
                </a:lnTo>
                <a:lnTo>
                  <a:pt x="2626635" y="849663"/>
                </a:lnTo>
                <a:cubicBezTo>
                  <a:pt x="2629332" y="853709"/>
                  <a:pt x="2631289" y="858362"/>
                  <a:pt x="2634727" y="861801"/>
                </a:cubicBezTo>
                <a:cubicBezTo>
                  <a:pt x="2642253" y="869327"/>
                  <a:pt x="2645808" y="871825"/>
                  <a:pt x="2650911" y="882032"/>
                </a:cubicBezTo>
                <a:cubicBezTo>
                  <a:pt x="2652818" y="885847"/>
                  <a:pt x="2652886" y="890442"/>
                  <a:pt x="2654957" y="894170"/>
                </a:cubicBezTo>
                <a:cubicBezTo>
                  <a:pt x="2659680" y="902672"/>
                  <a:pt x="2668066" y="909220"/>
                  <a:pt x="2671141" y="918446"/>
                </a:cubicBezTo>
                <a:cubicBezTo>
                  <a:pt x="2673838" y="926538"/>
                  <a:pt x="2677560" y="934358"/>
                  <a:pt x="2679233" y="942722"/>
                </a:cubicBezTo>
                <a:cubicBezTo>
                  <a:pt x="2680582" y="949465"/>
                  <a:pt x="2681470" y="956317"/>
                  <a:pt x="2683279" y="962952"/>
                </a:cubicBezTo>
                <a:lnTo>
                  <a:pt x="2695417" y="999366"/>
                </a:lnTo>
                <a:lnTo>
                  <a:pt x="2703509" y="1023642"/>
                </a:lnTo>
                <a:cubicBezTo>
                  <a:pt x="2704858" y="1027688"/>
                  <a:pt x="2705189" y="1032231"/>
                  <a:pt x="2707555" y="1035780"/>
                </a:cubicBezTo>
                <a:cubicBezTo>
                  <a:pt x="2710252" y="1039826"/>
                  <a:pt x="2713672" y="1043474"/>
                  <a:pt x="2715647" y="1047918"/>
                </a:cubicBezTo>
                <a:cubicBezTo>
                  <a:pt x="2719111" y="1055713"/>
                  <a:pt x="2721042" y="1064102"/>
                  <a:pt x="2723739" y="1072194"/>
                </a:cubicBezTo>
                <a:lnTo>
                  <a:pt x="2731831" y="1096471"/>
                </a:lnTo>
                <a:cubicBezTo>
                  <a:pt x="2733180" y="1101866"/>
                  <a:pt x="2733687" y="1107544"/>
                  <a:pt x="2735877" y="1112655"/>
                </a:cubicBezTo>
                <a:cubicBezTo>
                  <a:pt x="2737793" y="1117125"/>
                  <a:pt x="2741794" y="1120444"/>
                  <a:pt x="2743969" y="1124793"/>
                </a:cubicBezTo>
                <a:cubicBezTo>
                  <a:pt x="2745876" y="1128608"/>
                  <a:pt x="2745944" y="1133203"/>
                  <a:pt x="2748015" y="1136931"/>
                </a:cubicBezTo>
                <a:cubicBezTo>
                  <a:pt x="2752738" y="1145433"/>
                  <a:pt x="2761124" y="1151981"/>
                  <a:pt x="2764199" y="1161207"/>
                </a:cubicBezTo>
                <a:lnTo>
                  <a:pt x="2772291" y="1185483"/>
                </a:lnTo>
              </a:path>
            </a:pathLst>
          </a:custGeom>
          <a:solidFill>
            <a:srgbClr val="848484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663681E8-2FF0-5CF3-F0E7-B14EF6BD45D7}"/>
              </a:ext>
            </a:extLst>
          </p:cNvPr>
          <p:cNvSpPr/>
          <p:nvPr/>
        </p:nvSpPr>
        <p:spPr>
          <a:xfrm>
            <a:off x="4912071" y="3839447"/>
            <a:ext cx="1028799" cy="1147533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349829" h="1657548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66800" y="1439834"/>
                </a:lnTo>
                <a:cubicBezTo>
                  <a:pt x="1074057" y="1447091"/>
                  <a:pt x="1080032" y="1455912"/>
                  <a:pt x="1088572" y="1461605"/>
                </a:cubicBezTo>
                <a:cubicBezTo>
                  <a:pt x="1099458" y="1468862"/>
                  <a:pt x="1111296" y="1474862"/>
                  <a:pt x="1121229" y="1483376"/>
                </a:cubicBezTo>
                <a:cubicBezTo>
                  <a:pt x="1186975" y="1539729"/>
                  <a:pt x="1137423" y="1517802"/>
                  <a:pt x="1197429" y="1537805"/>
                </a:cubicBezTo>
                <a:cubicBezTo>
                  <a:pt x="1250478" y="1617380"/>
                  <a:pt x="1184938" y="1533548"/>
                  <a:pt x="1251857" y="1581348"/>
                </a:cubicBezTo>
                <a:cubicBezTo>
                  <a:pt x="1268560" y="1593279"/>
                  <a:pt x="1275927" y="1618400"/>
                  <a:pt x="1295400" y="1624891"/>
                </a:cubicBezTo>
                <a:cubicBezTo>
                  <a:pt x="1335755" y="1638342"/>
                  <a:pt x="1317794" y="1630644"/>
                  <a:pt x="1349829" y="1646662"/>
                </a:cubicBezTo>
              </a:path>
            </a:pathLst>
          </a:custGeom>
          <a:solidFill>
            <a:srgbClr val="848484">
              <a:alpha val="80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57AAC00F-0A2C-79B0-581A-114FD98B067F}"/>
              </a:ext>
            </a:extLst>
          </p:cNvPr>
          <p:cNvSpPr/>
          <p:nvPr/>
        </p:nvSpPr>
        <p:spPr>
          <a:xfrm>
            <a:off x="4932104" y="4208440"/>
            <a:ext cx="1506367" cy="788188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95400 w 1349829"/>
              <a:gd name="connsiteY53" fmla="*/ 1624891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79131 w 1349829"/>
              <a:gd name="connsiteY51" fmla="*/ 1593290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79131 w 1349829"/>
              <a:gd name="connsiteY50" fmla="*/ 1593290 h 1713243"/>
              <a:gd name="connsiteX51" fmla="*/ 1233558 w 1349829"/>
              <a:gd name="connsiteY51" fmla="*/ 1659027 h 1713243"/>
              <a:gd name="connsiteX52" fmla="*/ 1277101 w 1349829"/>
              <a:gd name="connsiteY52" fmla="*/ 1680376 h 1713243"/>
              <a:gd name="connsiteX53" fmla="*/ 1349829 w 1349829"/>
              <a:gd name="connsiteY53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89673 w 1349829"/>
              <a:gd name="connsiteY48" fmla="*/ 1528609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49829" h="1713243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89673" y="1528609"/>
                </a:lnTo>
                <a:cubicBezTo>
                  <a:pt x="1115652" y="1561442"/>
                  <a:pt x="1151338" y="1556758"/>
                  <a:pt x="1179131" y="1593290"/>
                </a:cubicBezTo>
                <a:cubicBezTo>
                  <a:pt x="1206924" y="1629822"/>
                  <a:pt x="1217230" y="1644513"/>
                  <a:pt x="1233558" y="1659027"/>
                </a:cubicBezTo>
                <a:cubicBezTo>
                  <a:pt x="1249886" y="1673541"/>
                  <a:pt x="1257628" y="1673885"/>
                  <a:pt x="1277101" y="1680376"/>
                </a:cubicBezTo>
                <a:cubicBezTo>
                  <a:pt x="1317456" y="1693827"/>
                  <a:pt x="1317794" y="1697225"/>
                  <a:pt x="1349829" y="1713243"/>
                </a:cubicBezTo>
              </a:path>
            </a:pathLst>
          </a:custGeom>
          <a:solidFill>
            <a:schemeClr val="bg1">
              <a:lumMod val="75000"/>
              <a:alpha val="82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D5C88A91-AC4B-CED0-2972-F0F83E30640D}"/>
              </a:ext>
            </a:extLst>
          </p:cNvPr>
          <p:cNvSpPr/>
          <p:nvPr/>
        </p:nvSpPr>
        <p:spPr>
          <a:xfrm>
            <a:off x="5069248" y="4061547"/>
            <a:ext cx="657412" cy="930475"/>
          </a:xfrm>
          <a:custGeom>
            <a:avLst/>
            <a:gdLst>
              <a:gd name="connsiteX0" fmla="*/ 0 w 1253706"/>
              <a:gd name="connsiteY0" fmla="*/ 1046672 h 1046672"/>
              <a:gd name="connsiteX1" fmla="*/ 40257 w 1253706"/>
              <a:gd name="connsiteY1" fmla="*/ 1040921 h 1046672"/>
              <a:gd name="connsiteX2" fmla="*/ 57510 w 1253706"/>
              <a:gd name="connsiteY2" fmla="*/ 1029419 h 1046672"/>
              <a:gd name="connsiteX3" fmla="*/ 74762 w 1253706"/>
              <a:gd name="connsiteY3" fmla="*/ 1023668 h 1046672"/>
              <a:gd name="connsiteX4" fmla="*/ 92015 w 1253706"/>
              <a:gd name="connsiteY4" fmla="*/ 1012166 h 1046672"/>
              <a:gd name="connsiteX5" fmla="*/ 109268 w 1253706"/>
              <a:gd name="connsiteY5" fmla="*/ 1006415 h 1046672"/>
              <a:gd name="connsiteX6" fmla="*/ 143774 w 1253706"/>
              <a:gd name="connsiteY6" fmla="*/ 983411 h 1046672"/>
              <a:gd name="connsiteX7" fmla="*/ 195532 w 1253706"/>
              <a:gd name="connsiteY7" fmla="*/ 948906 h 1046672"/>
              <a:gd name="connsiteX8" fmla="*/ 212785 w 1253706"/>
              <a:gd name="connsiteY8" fmla="*/ 937404 h 1046672"/>
              <a:gd name="connsiteX9" fmla="*/ 241540 w 1253706"/>
              <a:gd name="connsiteY9" fmla="*/ 914400 h 1046672"/>
              <a:gd name="connsiteX10" fmla="*/ 258793 w 1253706"/>
              <a:gd name="connsiteY10" fmla="*/ 897147 h 1046672"/>
              <a:gd name="connsiteX11" fmla="*/ 293298 w 1253706"/>
              <a:gd name="connsiteY11" fmla="*/ 874143 h 1046672"/>
              <a:gd name="connsiteX12" fmla="*/ 322053 w 1253706"/>
              <a:gd name="connsiteY12" fmla="*/ 839638 h 1046672"/>
              <a:gd name="connsiteX13" fmla="*/ 350808 w 1253706"/>
              <a:gd name="connsiteY13" fmla="*/ 810883 h 1046672"/>
              <a:gd name="connsiteX14" fmla="*/ 379562 w 1253706"/>
              <a:gd name="connsiteY14" fmla="*/ 776377 h 1046672"/>
              <a:gd name="connsiteX15" fmla="*/ 402566 w 1253706"/>
              <a:gd name="connsiteY15" fmla="*/ 741872 h 1046672"/>
              <a:gd name="connsiteX16" fmla="*/ 414068 w 1253706"/>
              <a:gd name="connsiteY16" fmla="*/ 724619 h 1046672"/>
              <a:gd name="connsiteX17" fmla="*/ 425570 w 1253706"/>
              <a:gd name="connsiteY17" fmla="*/ 707366 h 1046672"/>
              <a:gd name="connsiteX18" fmla="*/ 431321 w 1253706"/>
              <a:gd name="connsiteY18" fmla="*/ 690113 h 1046672"/>
              <a:gd name="connsiteX19" fmla="*/ 454325 w 1253706"/>
              <a:gd name="connsiteY19" fmla="*/ 655608 h 1046672"/>
              <a:gd name="connsiteX20" fmla="*/ 471578 w 1253706"/>
              <a:gd name="connsiteY20" fmla="*/ 615351 h 1046672"/>
              <a:gd name="connsiteX21" fmla="*/ 477329 w 1253706"/>
              <a:gd name="connsiteY21" fmla="*/ 598098 h 1046672"/>
              <a:gd name="connsiteX22" fmla="*/ 488830 w 1253706"/>
              <a:gd name="connsiteY22" fmla="*/ 575094 h 1046672"/>
              <a:gd name="connsiteX23" fmla="*/ 494581 w 1253706"/>
              <a:gd name="connsiteY23" fmla="*/ 557842 h 1046672"/>
              <a:gd name="connsiteX24" fmla="*/ 506083 w 1253706"/>
              <a:gd name="connsiteY24" fmla="*/ 540589 h 1046672"/>
              <a:gd name="connsiteX25" fmla="*/ 517585 w 1253706"/>
              <a:gd name="connsiteY25" fmla="*/ 506083 h 1046672"/>
              <a:gd name="connsiteX26" fmla="*/ 523336 w 1253706"/>
              <a:gd name="connsiteY26" fmla="*/ 488830 h 1046672"/>
              <a:gd name="connsiteX27" fmla="*/ 534838 w 1253706"/>
              <a:gd name="connsiteY27" fmla="*/ 471577 h 1046672"/>
              <a:gd name="connsiteX28" fmla="*/ 546340 w 1253706"/>
              <a:gd name="connsiteY28" fmla="*/ 437072 h 1046672"/>
              <a:gd name="connsiteX29" fmla="*/ 569344 w 1253706"/>
              <a:gd name="connsiteY29" fmla="*/ 385313 h 1046672"/>
              <a:gd name="connsiteX30" fmla="*/ 638355 w 1253706"/>
              <a:gd name="connsiteY30" fmla="*/ 178279 h 1046672"/>
              <a:gd name="connsiteX31" fmla="*/ 655608 w 1253706"/>
              <a:gd name="connsiteY31" fmla="*/ 126521 h 1046672"/>
              <a:gd name="connsiteX32" fmla="*/ 661359 w 1253706"/>
              <a:gd name="connsiteY32" fmla="*/ 109268 h 1046672"/>
              <a:gd name="connsiteX33" fmla="*/ 667110 w 1253706"/>
              <a:gd name="connsiteY33" fmla="*/ 92015 h 1046672"/>
              <a:gd name="connsiteX34" fmla="*/ 678612 w 1253706"/>
              <a:gd name="connsiteY34" fmla="*/ 74762 h 1046672"/>
              <a:gd name="connsiteX35" fmla="*/ 684362 w 1253706"/>
              <a:gd name="connsiteY35" fmla="*/ 57509 h 1046672"/>
              <a:gd name="connsiteX36" fmla="*/ 724619 w 1253706"/>
              <a:gd name="connsiteY36" fmla="*/ 11502 h 1046672"/>
              <a:gd name="connsiteX37" fmla="*/ 759125 w 1253706"/>
              <a:gd name="connsiteY37" fmla="*/ 0 h 1046672"/>
              <a:gd name="connsiteX38" fmla="*/ 776378 w 1253706"/>
              <a:gd name="connsiteY38" fmla="*/ 5751 h 1046672"/>
              <a:gd name="connsiteX39" fmla="*/ 782129 w 1253706"/>
              <a:gd name="connsiteY39" fmla="*/ 23004 h 1046672"/>
              <a:gd name="connsiteX40" fmla="*/ 793630 w 1253706"/>
              <a:gd name="connsiteY40" fmla="*/ 40257 h 1046672"/>
              <a:gd name="connsiteX41" fmla="*/ 799381 w 1253706"/>
              <a:gd name="connsiteY41" fmla="*/ 57509 h 1046672"/>
              <a:gd name="connsiteX42" fmla="*/ 810883 w 1253706"/>
              <a:gd name="connsiteY42" fmla="*/ 74762 h 1046672"/>
              <a:gd name="connsiteX43" fmla="*/ 822385 w 1253706"/>
              <a:gd name="connsiteY43" fmla="*/ 109268 h 1046672"/>
              <a:gd name="connsiteX44" fmla="*/ 828136 w 1253706"/>
              <a:gd name="connsiteY44" fmla="*/ 126521 h 1046672"/>
              <a:gd name="connsiteX45" fmla="*/ 902898 w 1253706"/>
              <a:gd name="connsiteY45" fmla="*/ 350808 h 1046672"/>
              <a:gd name="connsiteX46" fmla="*/ 925902 w 1253706"/>
              <a:gd name="connsiteY46" fmla="*/ 419819 h 1046672"/>
              <a:gd name="connsiteX47" fmla="*/ 931653 w 1253706"/>
              <a:gd name="connsiteY47" fmla="*/ 437072 h 1046672"/>
              <a:gd name="connsiteX48" fmla="*/ 937404 w 1253706"/>
              <a:gd name="connsiteY48" fmla="*/ 454325 h 1046672"/>
              <a:gd name="connsiteX49" fmla="*/ 948906 w 1253706"/>
              <a:gd name="connsiteY49" fmla="*/ 471577 h 1046672"/>
              <a:gd name="connsiteX50" fmla="*/ 960408 w 1253706"/>
              <a:gd name="connsiteY50" fmla="*/ 506083 h 1046672"/>
              <a:gd name="connsiteX51" fmla="*/ 966159 w 1253706"/>
              <a:gd name="connsiteY51" fmla="*/ 523336 h 1046672"/>
              <a:gd name="connsiteX52" fmla="*/ 977661 w 1253706"/>
              <a:gd name="connsiteY52" fmla="*/ 540589 h 1046672"/>
              <a:gd name="connsiteX53" fmla="*/ 989162 w 1253706"/>
              <a:gd name="connsiteY53" fmla="*/ 575094 h 1046672"/>
              <a:gd name="connsiteX54" fmla="*/ 994913 w 1253706"/>
              <a:gd name="connsiteY54" fmla="*/ 592347 h 1046672"/>
              <a:gd name="connsiteX55" fmla="*/ 1000664 w 1253706"/>
              <a:gd name="connsiteY55" fmla="*/ 609600 h 1046672"/>
              <a:gd name="connsiteX56" fmla="*/ 1023668 w 1253706"/>
              <a:gd name="connsiteY56" fmla="*/ 661358 h 1046672"/>
              <a:gd name="connsiteX57" fmla="*/ 1029419 w 1253706"/>
              <a:gd name="connsiteY57" fmla="*/ 678611 h 1046672"/>
              <a:gd name="connsiteX58" fmla="*/ 1035170 w 1253706"/>
              <a:gd name="connsiteY58" fmla="*/ 695864 h 1046672"/>
              <a:gd name="connsiteX59" fmla="*/ 1046672 w 1253706"/>
              <a:gd name="connsiteY59" fmla="*/ 713117 h 1046672"/>
              <a:gd name="connsiteX60" fmla="*/ 1058174 w 1253706"/>
              <a:gd name="connsiteY60" fmla="*/ 747623 h 1046672"/>
              <a:gd name="connsiteX61" fmla="*/ 1075427 w 1253706"/>
              <a:gd name="connsiteY61" fmla="*/ 799381 h 1046672"/>
              <a:gd name="connsiteX62" fmla="*/ 1081178 w 1253706"/>
              <a:gd name="connsiteY62" fmla="*/ 816634 h 1046672"/>
              <a:gd name="connsiteX63" fmla="*/ 1086929 w 1253706"/>
              <a:gd name="connsiteY63" fmla="*/ 833887 h 1046672"/>
              <a:gd name="connsiteX64" fmla="*/ 1098430 w 1253706"/>
              <a:gd name="connsiteY64" fmla="*/ 851140 h 1046672"/>
              <a:gd name="connsiteX65" fmla="*/ 1109932 w 1253706"/>
              <a:gd name="connsiteY65" fmla="*/ 885645 h 1046672"/>
              <a:gd name="connsiteX66" fmla="*/ 1144438 w 1253706"/>
              <a:gd name="connsiteY66" fmla="*/ 937404 h 1046672"/>
              <a:gd name="connsiteX67" fmla="*/ 1155940 w 1253706"/>
              <a:gd name="connsiteY67" fmla="*/ 954657 h 1046672"/>
              <a:gd name="connsiteX68" fmla="*/ 1161691 w 1253706"/>
              <a:gd name="connsiteY68" fmla="*/ 971909 h 1046672"/>
              <a:gd name="connsiteX69" fmla="*/ 1178944 w 1253706"/>
              <a:gd name="connsiteY69" fmla="*/ 983411 h 1046672"/>
              <a:gd name="connsiteX70" fmla="*/ 1224951 w 1253706"/>
              <a:gd name="connsiteY70" fmla="*/ 1023668 h 1046672"/>
              <a:gd name="connsiteX71" fmla="*/ 1253706 w 1253706"/>
              <a:gd name="connsiteY71" fmla="*/ 1035170 h 104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53706" h="1046672">
                <a:moveTo>
                  <a:pt x="0" y="1046672"/>
                </a:moveTo>
                <a:cubicBezTo>
                  <a:pt x="13419" y="1044755"/>
                  <a:pt x="27273" y="1044816"/>
                  <a:pt x="40257" y="1040921"/>
                </a:cubicBezTo>
                <a:cubicBezTo>
                  <a:pt x="46877" y="1038935"/>
                  <a:pt x="51328" y="1032510"/>
                  <a:pt x="57510" y="1029419"/>
                </a:cubicBezTo>
                <a:cubicBezTo>
                  <a:pt x="62932" y="1026708"/>
                  <a:pt x="69340" y="1026379"/>
                  <a:pt x="74762" y="1023668"/>
                </a:cubicBezTo>
                <a:cubicBezTo>
                  <a:pt x="80944" y="1020577"/>
                  <a:pt x="85833" y="1015257"/>
                  <a:pt x="92015" y="1012166"/>
                </a:cubicBezTo>
                <a:cubicBezTo>
                  <a:pt x="97437" y="1009455"/>
                  <a:pt x="103969" y="1009359"/>
                  <a:pt x="109268" y="1006415"/>
                </a:cubicBezTo>
                <a:cubicBezTo>
                  <a:pt x="121352" y="999702"/>
                  <a:pt x="132272" y="991079"/>
                  <a:pt x="143774" y="983411"/>
                </a:cubicBezTo>
                <a:lnTo>
                  <a:pt x="195532" y="948906"/>
                </a:lnTo>
                <a:lnTo>
                  <a:pt x="212785" y="937404"/>
                </a:lnTo>
                <a:cubicBezTo>
                  <a:pt x="238509" y="898818"/>
                  <a:pt x="208206" y="936623"/>
                  <a:pt x="241540" y="914400"/>
                </a:cubicBezTo>
                <a:cubicBezTo>
                  <a:pt x="248307" y="909889"/>
                  <a:pt x="252373" y="902140"/>
                  <a:pt x="258793" y="897147"/>
                </a:cubicBezTo>
                <a:cubicBezTo>
                  <a:pt x="269704" y="888660"/>
                  <a:pt x="293298" y="874143"/>
                  <a:pt x="293298" y="874143"/>
                </a:cubicBezTo>
                <a:cubicBezTo>
                  <a:pt x="321858" y="831305"/>
                  <a:pt x="285148" y="883924"/>
                  <a:pt x="322053" y="839638"/>
                </a:cubicBezTo>
                <a:cubicBezTo>
                  <a:pt x="346016" y="810883"/>
                  <a:pt x="319178" y="831970"/>
                  <a:pt x="350808" y="810883"/>
                </a:cubicBezTo>
                <a:cubicBezTo>
                  <a:pt x="391905" y="749238"/>
                  <a:pt x="327908" y="842790"/>
                  <a:pt x="379562" y="776377"/>
                </a:cubicBezTo>
                <a:cubicBezTo>
                  <a:pt x="388049" y="765465"/>
                  <a:pt x="394898" y="753374"/>
                  <a:pt x="402566" y="741872"/>
                </a:cubicBezTo>
                <a:lnTo>
                  <a:pt x="414068" y="724619"/>
                </a:lnTo>
                <a:cubicBezTo>
                  <a:pt x="417902" y="718868"/>
                  <a:pt x="423384" y="713923"/>
                  <a:pt x="425570" y="707366"/>
                </a:cubicBezTo>
                <a:cubicBezTo>
                  <a:pt x="427487" y="701615"/>
                  <a:pt x="428377" y="695412"/>
                  <a:pt x="431321" y="690113"/>
                </a:cubicBezTo>
                <a:cubicBezTo>
                  <a:pt x="438034" y="678029"/>
                  <a:pt x="454325" y="655608"/>
                  <a:pt x="454325" y="655608"/>
                </a:cubicBezTo>
                <a:cubicBezTo>
                  <a:pt x="467812" y="615147"/>
                  <a:pt x="450258" y="665097"/>
                  <a:pt x="471578" y="615351"/>
                </a:cubicBezTo>
                <a:cubicBezTo>
                  <a:pt x="473966" y="609779"/>
                  <a:pt x="474941" y="603670"/>
                  <a:pt x="477329" y="598098"/>
                </a:cubicBezTo>
                <a:cubicBezTo>
                  <a:pt x="480706" y="590218"/>
                  <a:pt x="485453" y="582974"/>
                  <a:pt x="488830" y="575094"/>
                </a:cubicBezTo>
                <a:cubicBezTo>
                  <a:pt x="491218" y="569522"/>
                  <a:pt x="491870" y="563264"/>
                  <a:pt x="494581" y="557842"/>
                </a:cubicBezTo>
                <a:cubicBezTo>
                  <a:pt x="497672" y="551660"/>
                  <a:pt x="503276" y="546905"/>
                  <a:pt x="506083" y="540589"/>
                </a:cubicBezTo>
                <a:cubicBezTo>
                  <a:pt x="511007" y="529510"/>
                  <a:pt x="513751" y="517585"/>
                  <a:pt x="517585" y="506083"/>
                </a:cubicBezTo>
                <a:cubicBezTo>
                  <a:pt x="519502" y="500332"/>
                  <a:pt x="519973" y="493874"/>
                  <a:pt x="523336" y="488830"/>
                </a:cubicBezTo>
                <a:cubicBezTo>
                  <a:pt x="527170" y="483079"/>
                  <a:pt x="532031" y="477893"/>
                  <a:pt x="534838" y="471577"/>
                </a:cubicBezTo>
                <a:cubicBezTo>
                  <a:pt x="539762" y="460498"/>
                  <a:pt x="539615" y="447160"/>
                  <a:pt x="546340" y="437072"/>
                </a:cubicBezTo>
                <a:cubicBezTo>
                  <a:pt x="564567" y="409731"/>
                  <a:pt x="555656" y="426376"/>
                  <a:pt x="569344" y="385313"/>
                </a:cubicBezTo>
                <a:lnTo>
                  <a:pt x="638355" y="178279"/>
                </a:lnTo>
                <a:lnTo>
                  <a:pt x="655608" y="126521"/>
                </a:lnTo>
                <a:lnTo>
                  <a:pt x="661359" y="109268"/>
                </a:lnTo>
                <a:cubicBezTo>
                  <a:pt x="663276" y="103517"/>
                  <a:pt x="663747" y="97059"/>
                  <a:pt x="667110" y="92015"/>
                </a:cubicBezTo>
                <a:lnTo>
                  <a:pt x="678612" y="74762"/>
                </a:lnTo>
                <a:cubicBezTo>
                  <a:pt x="680529" y="69011"/>
                  <a:pt x="681418" y="62808"/>
                  <a:pt x="684362" y="57509"/>
                </a:cubicBezTo>
                <a:cubicBezTo>
                  <a:pt x="695832" y="36863"/>
                  <a:pt x="703549" y="20867"/>
                  <a:pt x="724619" y="11502"/>
                </a:cubicBezTo>
                <a:cubicBezTo>
                  <a:pt x="735698" y="6578"/>
                  <a:pt x="759125" y="0"/>
                  <a:pt x="759125" y="0"/>
                </a:cubicBezTo>
                <a:cubicBezTo>
                  <a:pt x="764876" y="1917"/>
                  <a:pt x="772091" y="1464"/>
                  <a:pt x="776378" y="5751"/>
                </a:cubicBezTo>
                <a:cubicBezTo>
                  <a:pt x="780665" y="10038"/>
                  <a:pt x="779418" y="17582"/>
                  <a:pt x="782129" y="23004"/>
                </a:cubicBezTo>
                <a:cubicBezTo>
                  <a:pt x="785220" y="29186"/>
                  <a:pt x="790539" y="34075"/>
                  <a:pt x="793630" y="40257"/>
                </a:cubicBezTo>
                <a:cubicBezTo>
                  <a:pt x="796341" y="45679"/>
                  <a:pt x="796670" y="52087"/>
                  <a:pt x="799381" y="57509"/>
                </a:cubicBezTo>
                <a:cubicBezTo>
                  <a:pt x="802472" y="63691"/>
                  <a:pt x="808076" y="68446"/>
                  <a:pt x="810883" y="74762"/>
                </a:cubicBezTo>
                <a:cubicBezTo>
                  <a:pt x="815807" y="85841"/>
                  <a:pt x="818551" y="97766"/>
                  <a:pt x="822385" y="109268"/>
                </a:cubicBezTo>
                <a:lnTo>
                  <a:pt x="828136" y="126521"/>
                </a:lnTo>
                <a:lnTo>
                  <a:pt x="902898" y="350808"/>
                </a:lnTo>
                <a:lnTo>
                  <a:pt x="925902" y="419819"/>
                </a:lnTo>
                <a:lnTo>
                  <a:pt x="931653" y="437072"/>
                </a:lnTo>
                <a:cubicBezTo>
                  <a:pt x="933570" y="442823"/>
                  <a:pt x="934041" y="449281"/>
                  <a:pt x="937404" y="454325"/>
                </a:cubicBezTo>
                <a:lnTo>
                  <a:pt x="948906" y="471577"/>
                </a:lnTo>
                <a:lnTo>
                  <a:pt x="960408" y="506083"/>
                </a:lnTo>
                <a:cubicBezTo>
                  <a:pt x="962325" y="511834"/>
                  <a:pt x="962796" y="518292"/>
                  <a:pt x="966159" y="523336"/>
                </a:cubicBezTo>
                <a:cubicBezTo>
                  <a:pt x="969993" y="529087"/>
                  <a:pt x="974854" y="534273"/>
                  <a:pt x="977661" y="540589"/>
                </a:cubicBezTo>
                <a:cubicBezTo>
                  <a:pt x="982585" y="551668"/>
                  <a:pt x="985328" y="563592"/>
                  <a:pt x="989162" y="575094"/>
                </a:cubicBezTo>
                <a:lnTo>
                  <a:pt x="994913" y="592347"/>
                </a:lnTo>
                <a:cubicBezTo>
                  <a:pt x="996830" y="598098"/>
                  <a:pt x="997301" y="604556"/>
                  <a:pt x="1000664" y="609600"/>
                </a:cubicBezTo>
                <a:cubicBezTo>
                  <a:pt x="1018891" y="636940"/>
                  <a:pt x="1009980" y="620296"/>
                  <a:pt x="1023668" y="661358"/>
                </a:cubicBezTo>
                <a:lnTo>
                  <a:pt x="1029419" y="678611"/>
                </a:lnTo>
                <a:cubicBezTo>
                  <a:pt x="1031336" y="684362"/>
                  <a:pt x="1031807" y="690820"/>
                  <a:pt x="1035170" y="695864"/>
                </a:cubicBezTo>
                <a:cubicBezTo>
                  <a:pt x="1039004" y="701615"/>
                  <a:pt x="1043865" y="706801"/>
                  <a:pt x="1046672" y="713117"/>
                </a:cubicBezTo>
                <a:cubicBezTo>
                  <a:pt x="1051596" y="724196"/>
                  <a:pt x="1054340" y="736121"/>
                  <a:pt x="1058174" y="747623"/>
                </a:cubicBezTo>
                <a:lnTo>
                  <a:pt x="1075427" y="799381"/>
                </a:lnTo>
                <a:lnTo>
                  <a:pt x="1081178" y="816634"/>
                </a:lnTo>
                <a:cubicBezTo>
                  <a:pt x="1083095" y="822385"/>
                  <a:pt x="1083567" y="828843"/>
                  <a:pt x="1086929" y="833887"/>
                </a:cubicBezTo>
                <a:cubicBezTo>
                  <a:pt x="1090763" y="839638"/>
                  <a:pt x="1095623" y="844824"/>
                  <a:pt x="1098430" y="851140"/>
                </a:cubicBezTo>
                <a:cubicBezTo>
                  <a:pt x="1103354" y="862219"/>
                  <a:pt x="1103207" y="875557"/>
                  <a:pt x="1109932" y="885645"/>
                </a:cubicBezTo>
                <a:lnTo>
                  <a:pt x="1144438" y="937404"/>
                </a:lnTo>
                <a:cubicBezTo>
                  <a:pt x="1148272" y="943155"/>
                  <a:pt x="1153754" y="948100"/>
                  <a:pt x="1155940" y="954657"/>
                </a:cubicBezTo>
                <a:cubicBezTo>
                  <a:pt x="1157857" y="960408"/>
                  <a:pt x="1157904" y="967176"/>
                  <a:pt x="1161691" y="971909"/>
                </a:cubicBezTo>
                <a:cubicBezTo>
                  <a:pt x="1166009" y="977306"/>
                  <a:pt x="1173193" y="979577"/>
                  <a:pt x="1178944" y="983411"/>
                </a:cubicBezTo>
                <a:cubicBezTo>
                  <a:pt x="1191404" y="1002101"/>
                  <a:pt x="1198114" y="1016959"/>
                  <a:pt x="1224951" y="1023668"/>
                </a:cubicBezTo>
                <a:cubicBezTo>
                  <a:pt x="1250585" y="1030077"/>
                  <a:pt x="1242366" y="1023830"/>
                  <a:pt x="1253706" y="1035170"/>
                </a:cubicBezTo>
              </a:path>
            </a:pathLst>
          </a:custGeom>
          <a:solidFill>
            <a:schemeClr val="bg1">
              <a:lumMod val="85000"/>
              <a:alpha val="8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E7C5801-A669-CF83-F047-26B28EAE318C}"/>
              </a:ext>
            </a:extLst>
          </p:cNvPr>
          <p:cNvSpPr/>
          <p:nvPr/>
        </p:nvSpPr>
        <p:spPr>
          <a:xfrm>
            <a:off x="4930597" y="4338656"/>
            <a:ext cx="1578504" cy="649489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79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6B0A1EC7-FB24-A73F-CD28-8FCF5C8BC3DD}"/>
              </a:ext>
            </a:extLst>
          </p:cNvPr>
          <p:cNvSpPr/>
          <p:nvPr/>
        </p:nvSpPr>
        <p:spPr>
          <a:xfrm>
            <a:off x="5136050" y="4513186"/>
            <a:ext cx="1530119" cy="480104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61000"/>
            </a:schemeClr>
          </a:solidFill>
          <a:ln w="19050">
            <a:solidFill>
              <a:schemeClr val="tx1">
                <a:alpha val="66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6" name="Gerade Verbindung 83">
            <a:extLst>
              <a:ext uri="{FF2B5EF4-FFF2-40B4-BE49-F238E27FC236}">
                <a16:creationId xmlns:a16="http://schemas.microsoft.com/office/drawing/2014/main" id="{6F09880B-D834-EB83-74B4-AE58CA6C4D4B}"/>
              </a:ext>
            </a:extLst>
          </p:cNvPr>
          <p:cNvCxnSpPr>
            <a:cxnSpLocks/>
          </p:cNvCxnSpPr>
          <p:nvPr/>
        </p:nvCxnSpPr>
        <p:spPr>
          <a:xfrm flipV="1">
            <a:off x="4210775" y="3932533"/>
            <a:ext cx="0" cy="1059846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83">
            <a:extLst>
              <a:ext uri="{FF2B5EF4-FFF2-40B4-BE49-F238E27FC236}">
                <a16:creationId xmlns:a16="http://schemas.microsoft.com/office/drawing/2014/main" id="{DB1F6305-B79F-3FC4-D82C-1200A9BEAA56}"/>
              </a:ext>
            </a:extLst>
          </p:cNvPr>
          <p:cNvCxnSpPr>
            <a:cxnSpLocks/>
          </p:cNvCxnSpPr>
          <p:nvPr/>
        </p:nvCxnSpPr>
        <p:spPr>
          <a:xfrm flipV="1">
            <a:off x="4212099" y="2698846"/>
            <a:ext cx="0" cy="100654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83">
            <a:extLst>
              <a:ext uri="{FF2B5EF4-FFF2-40B4-BE49-F238E27FC236}">
                <a16:creationId xmlns:a16="http://schemas.microsoft.com/office/drawing/2014/main" id="{96FA9191-64FC-AA87-E794-BB78AD597999}"/>
              </a:ext>
            </a:extLst>
          </p:cNvPr>
          <p:cNvCxnSpPr>
            <a:cxnSpLocks/>
          </p:cNvCxnSpPr>
          <p:nvPr/>
        </p:nvCxnSpPr>
        <p:spPr>
          <a:xfrm flipV="1">
            <a:off x="4203771" y="3695775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75C02EF-32BF-F8FA-1299-A07337556169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5035152" y="4084137"/>
            <a:ext cx="203772" cy="3523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22">
            <a:extLst>
              <a:ext uri="{FF2B5EF4-FFF2-40B4-BE49-F238E27FC236}">
                <a16:creationId xmlns:a16="http://schemas.microsoft.com/office/drawing/2014/main" id="{1F2ECE56-5568-A067-10E8-7D10546C4E59}"/>
              </a:ext>
            </a:extLst>
          </p:cNvPr>
          <p:cNvSpPr txBox="1"/>
          <p:nvPr/>
        </p:nvSpPr>
        <p:spPr>
          <a:xfrm>
            <a:off x="5674924" y="5588913"/>
            <a:ext cx="912429" cy="241476"/>
          </a:xfrm>
          <a:prstGeom prst="rect">
            <a:avLst/>
          </a:prstGeom>
          <a:solidFill>
            <a:srgbClr val="C87421"/>
          </a:solidFill>
          <a:ln w="19050">
            <a:solidFill>
              <a:schemeClr val="tx1"/>
            </a:solidFill>
            <a:prstDash val="solid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indeterminate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B7BF6C-A752-71CE-E3C3-ACFF332B68ED}"/>
              </a:ext>
            </a:extLst>
          </p:cNvPr>
          <p:cNvGrpSpPr/>
          <p:nvPr/>
        </p:nvGrpSpPr>
        <p:grpSpPr>
          <a:xfrm>
            <a:off x="6790140" y="4119558"/>
            <a:ext cx="1219829" cy="584673"/>
            <a:chOff x="4402900" y="8266505"/>
            <a:chExt cx="1761975" cy="996263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918E4F7-EEC3-4866-4A10-A15F926B8924}"/>
                </a:ext>
              </a:extLst>
            </p:cNvPr>
            <p:cNvSpPr/>
            <p:nvPr/>
          </p:nvSpPr>
          <p:spPr>
            <a:xfrm>
              <a:off x="4426732" y="8266505"/>
              <a:ext cx="1738143" cy="9807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TextBox 22">
              <a:extLst>
                <a:ext uri="{FF2B5EF4-FFF2-40B4-BE49-F238E27FC236}">
                  <a16:creationId xmlns:a16="http://schemas.microsoft.com/office/drawing/2014/main" id="{BDAC951E-DA3A-9C26-2178-0110BD32275C}"/>
                </a:ext>
              </a:extLst>
            </p:cNvPr>
            <p:cNvSpPr txBox="1"/>
            <p:nvPr/>
          </p:nvSpPr>
          <p:spPr>
            <a:xfrm>
              <a:off x="4402900" y="8327691"/>
              <a:ext cx="1454565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Growth strategy</a:t>
              </a:r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3772A4-D473-4A51-5CC5-4D5B83A73D3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8765704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A550A9B-3EFB-6373-8F8F-8BDABDAF090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9005190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22">
              <a:extLst>
                <a:ext uri="{FF2B5EF4-FFF2-40B4-BE49-F238E27FC236}">
                  <a16:creationId xmlns:a16="http://schemas.microsoft.com/office/drawing/2014/main" id="{B5309199-20F5-C21C-63BA-55674E9BA113}"/>
                </a:ext>
              </a:extLst>
            </p:cNvPr>
            <p:cNvSpPr txBox="1"/>
            <p:nvPr/>
          </p:nvSpPr>
          <p:spPr>
            <a:xfrm>
              <a:off x="4869344" y="8598560"/>
              <a:ext cx="118134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determinate</a:t>
              </a:r>
            </a:p>
          </p:txBody>
        </p:sp>
        <p:sp>
          <p:nvSpPr>
            <p:cNvPr id="115" name="TextBox 22">
              <a:extLst>
                <a:ext uri="{FF2B5EF4-FFF2-40B4-BE49-F238E27FC236}">
                  <a16:creationId xmlns:a16="http://schemas.microsoft.com/office/drawing/2014/main" id="{4A6FC44B-3ACD-44D6-1816-3BFE248D89BE}"/>
                </a:ext>
              </a:extLst>
            </p:cNvPr>
            <p:cNvSpPr txBox="1"/>
            <p:nvPr/>
          </p:nvSpPr>
          <p:spPr>
            <a:xfrm>
              <a:off x="4801041" y="8851301"/>
              <a:ext cx="131795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indeterminate</a:t>
              </a: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C8CF3FBD-115B-42BA-B745-BA51D9F08897}"/>
              </a:ext>
            </a:extLst>
          </p:cNvPr>
          <p:cNvSpPr/>
          <p:nvPr/>
        </p:nvSpPr>
        <p:spPr>
          <a:xfrm>
            <a:off x="4215448" y="4987518"/>
            <a:ext cx="3076572" cy="242514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Up Arrow 63">
            <a:extLst>
              <a:ext uri="{FF2B5EF4-FFF2-40B4-BE49-F238E27FC236}">
                <a16:creationId xmlns:a16="http://schemas.microsoft.com/office/drawing/2014/main" id="{D27C6845-4DE1-0E18-95AA-E3B654DF74EA}"/>
              </a:ext>
            </a:extLst>
          </p:cNvPr>
          <p:cNvSpPr/>
          <p:nvPr/>
        </p:nvSpPr>
        <p:spPr>
          <a:xfrm rot="10800000">
            <a:off x="5041753" y="502464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Up Arrow 64">
            <a:extLst>
              <a:ext uri="{FF2B5EF4-FFF2-40B4-BE49-F238E27FC236}">
                <a16:creationId xmlns:a16="http://schemas.microsoft.com/office/drawing/2014/main" id="{697BA05A-9973-9AAB-78BD-AC6206AA30C8}"/>
              </a:ext>
            </a:extLst>
          </p:cNvPr>
          <p:cNvSpPr/>
          <p:nvPr/>
        </p:nvSpPr>
        <p:spPr>
          <a:xfrm rot="10800000">
            <a:off x="6238262" y="502188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TextBox 22">
            <a:extLst>
              <a:ext uri="{FF2B5EF4-FFF2-40B4-BE49-F238E27FC236}">
                <a16:creationId xmlns:a16="http://schemas.microsoft.com/office/drawing/2014/main" id="{6E1F25B3-E6A4-FFD3-65FC-4922DCAF429E}"/>
              </a:ext>
            </a:extLst>
          </p:cNvPr>
          <p:cNvSpPr txBox="1"/>
          <p:nvPr/>
        </p:nvSpPr>
        <p:spPr>
          <a:xfrm>
            <a:off x="3678186" y="5078715"/>
            <a:ext cx="1130438" cy="241476"/>
          </a:xfrm>
          <a:prstGeom prst="rect">
            <a:avLst/>
          </a:prstGeom>
          <a:solidFill>
            <a:srgbClr val="C55A12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-&gt; Realized growth</a:t>
            </a:r>
          </a:p>
        </p:txBody>
      </p:sp>
      <p:cxnSp>
        <p:nvCxnSpPr>
          <p:cNvPr id="54" name="Gerade Verbindung 83">
            <a:extLst>
              <a:ext uri="{FF2B5EF4-FFF2-40B4-BE49-F238E27FC236}">
                <a16:creationId xmlns:a16="http://schemas.microsoft.com/office/drawing/2014/main" id="{BB0D7899-67FF-6320-DC59-DEF2113C4A9D}"/>
              </a:ext>
            </a:extLst>
          </p:cNvPr>
          <p:cNvCxnSpPr>
            <a:cxnSpLocks/>
          </p:cNvCxnSpPr>
          <p:nvPr/>
        </p:nvCxnSpPr>
        <p:spPr>
          <a:xfrm flipV="1">
            <a:off x="4213438" y="4979501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83">
            <a:extLst>
              <a:ext uri="{FF2B5EF4-FFF2-40B4-BE49-F238E27FC236}">
                <a16:creationId xmlns:a16="http://schemas.microsoft.com/office/drawing/2014/main" id="{4D8279C4-C670-1D65-EE39-6295C044A184}"/>
              </a:ext>
            </a:extLst>
          </p:cNvPr>
          <p:cNvCxnSpPr>
            <a:cxnSpLocks/>
          </p:cNvCxnSpPr>
          <p:nvPr/>
        </p:nvCxnSpPr>
        <p:spPr>
          <a:xfrm flipV="1">
            <a:off x="4207464" y="5301701"/>
            <a:ext cx="0" cy="1138531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83">
            <a:extLst>
              <a:ext uri="{FF2B5EF4-FFF2-40B4-BE49-F238E27FC236}">
                <a16:creationId xmlns:a16="http://schemas.microsoft.com/office/drawing/2014/main" id="{11E66230-F40B-AED1-D8CC-097AC543192B}"/>
              </a:ext>
            </a:extLst>
          </p:cNvPr>
          <p:cNvCxnSpPr>
            <a:cxnSpLocks/>
          </p:cNvCxnSpPr>
          <p:nvPr/>
        </p:nvCxnSpPr>
        <p:spPr>
          <a:xfrm flipV="1">
            <a:off x="4199137" y="6430616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BF337525-233D-5F11-7AAC-9E85283E90DE}"/>
              </a:ext>
            </a:extLst>
          </p:cNvPr>
          <p:cNvSpPr/>
          <p:nvPr/>
        </p:nvSpPr>
        <p:spPr>
          <a:xfrm>
            <a:off x="4203401" y="1532914"/>
            <a:ext cx="3097218" cy="790000"/>
          </a:xfrm>
          <a:custGeom>
            <a:avLst/>
            <a:gdLst>
              <a:gd name="connsiteX0" fmla="*/ 0 w 4473759"/>
              <a:gd name="connsiteY0" fmla="*/ 264496 h 1141111"/>
              <a:gd name="connsiteX1" fmla="*/ 15114 w 4473759"/>
              <a:gd name="connsiteY1" fmla="*/ 166255 h 1141111"/>
              <a:gd name="connsiteX2" fmla="*/ 22671 w 4473759"/>
              <a:gd name="connsiteY2" fmla="*/ 143584 h 1141111"/>
              <a:gd name="connsiteX3" fmla="*/ 45342 w 4473759"/>
              <a:gd name="connsiteY3" fmla="*/ 60456 h 1141111"/>
              <a:gd name="connsiteX4" fmla="*/ 68014 w 4473759"/>
              <a:gd name="connsiteY4" fmla="*/ 113356 h 1141111"/>
              <a:gd name="connsiteX5" fmla="*/ 83128 w 4473759"/>
              <a:gd name="connsiteY5" fmla="*/ 136027 h 1141111"/>
              <a:gd name="connsiteX6" fmla="*/ 98242 w 4473759"/>
              <a:gd name="connsiteY6" fmla="*/ 181369 h 1141111"/>
              <a:gd name="connsiteX7" fmla="*/ 120913 w 4473759"/>
              <a:gd name="connsiteY7" fmla="*/ 173812 h 1141111"/>
              <a:gd name="connsiteX8" fmla="*/ 143584 w 4473759"/>
              <a:gd name="connsiteY8" fmla="*/ 158698 h 1141111"/>
              <a:gd name="connsiteX9" fmla="*/ 158698 w 4473759"/>
              <a:gd name="connsiteY9" fmla="*/ 204040 h 1141111"/>
              <a:gd name="connsiteX10" fmla="*/ 173812 w 4473759"/>
              <a:gd name="connsiteY10" fmla="*/ 226711 h 1141111"/>
              <a:gd name="connsiteX11" fmla="*/ 241825 w 4473759"/>
              <a:gd name="connsiteY11" fmla="*/ 219154 h 1141111"/>
              <a:gd name="connsiteX12" fmla="*/ 256939 w 4473759"/>
              <a:gd name="connsiteY12" fmla="*/ 196483 h 1141111"/>
              <a:gd name="connsiteX13" fmla="*/ 279610 w 4473759"/>
              <a:gd name="connsiteY13" fmla="*/ 181369 h 1141111"/>
              <a:gd name="connsiteX14" fmla="*/ 302281 w 4473759"/>
              <a:gd name="connsiteY14" fmla="*/ 188926 h 1141111"/>
              <a:gd name="connsiteX15" fmla="*/ 324952 w 4473759"/>
              <a:gd name="connsiteY15" fmla="*/ 143584 h 1141111"/>
              <a:gd name="connsiteX16" fmla="*/ 347623 w 4473759"/>
              <a:gd name="connsiteY16" fmla="*/ 158698 h 1141111"/>
              <a:gd name="connsiteX17" fmla="*/ 355180 w 4473759"/>
              <a:gd name="connsiteY17" fmla="*/ 188926 h 1141111"/>
              <a:gd name="connsiteX18" fmla="*/ 370294 w 4473759"/>
              <a:gd name="connsiteY18" fmla="*/ 264496 h 1141111"/>
              <a:gd name="connsiteX19" fmla="*/ 377852 w 4473759"/>
              <a:gd name="connsiteY19" fmla="*/ 287167 h 1141111"/>
              <a:gd name="connsiteX20" fmla="*/ 400523 w 4473759"/>
              <a:gd name="connsiteY20" fmla="*/ 294724 h 1141111"/>
              <a:gd name="connsiteX21" fmla="*/ 423194 w 4473759"/>
              <a:gd name="connsiteY21" fmla="*/ 287167 h 1141111"/>
              <a:gd name="connsiteX22" fmla="*/ 476093 w 4473759"/>
              <a:gd name="connsiteY22" fmla="*/ 226711 h 1141111"/>
              <a:gd name="connsiteX23" fmla="*/ 491207 w 4473759"/>
              <a:gd name="connsiteY23" fmla="*/ 204040 h 1141111"/>
              <a:gd name="connsiteX24" fmla="*/ 551663 w 4473759"/>
              <a:gd name="connsiteY24" fmla="*/ 196483 h 1141111"/>
              <a:gd name="connsiteX25" fmla="*/ 574334 w 4473759"/>
              <a:gd name="connsiteY25" fmla="*/ 188926 h 1141111"/>
              <a:gd name="connsiteX26" fmla="*/ 589448 w 4473759"/>
              <a:gd name="connsiteY26" fmla="*/ 211597 h 1141111"/>
              <a:gd name="connsiteX27" fmla="*/ 604562 w 4473759"/>
              <a:gd name="connsiteY27" fmla="*/ 264496 h 1141111"/>
              <a:gd name="connsiteX28" fmla="*/ 627233 w 4473759"/>
              <a:gd name="connsiteY28" fmla="*/ 272053 h 1141111"/>
              <a:gd name="connsiteX29" fmla="*/ 642347 w 4473759"/>
              <a:gd name="connsiteY29" fmla="*/ 249382 h 1141111"/>
              <a:gd name="connsiteX30" fmla="*/ 680133 w 4473759"/>
              <a:gd name="connsiteY30" fmla="*/ 211597 h 1141111"/>
              <a:gd name="connsiteX31" fmla="*/ 717918 w 4473759"/>
              <a:gd name="connsiteY31" fmla="*/ 173812 h 1141111"/>
              <a:gd name="connsiteX32" fmla="*/ 763260 w 4473759"/>
              <a:gd name="connsiteY32" fmla="*/ 166255 h 1141111"/>
              <a:gd name="connsiteX33" fmla="*/ 778374 w 4473759"/>
              <a:gd name="connsiteY33" fmla="*/ 120913 h 1141111"/>
              <a:gd name="connsiteX34" fmla="*/ 785931 w 4473759"/>
              <a:gd name="connsiteY34" fmla="*/ 98242 h 1141111"/>
              <a:gd name="connsiteX35" fmla="*/ 808602 w 4473759"/>
              <a:gd name="connsiteY35" fmla="*/ 113356 h 1141111"/>
              <a:gd name="connsiteX36" fmla="*/ 816159 w 4473759"/>
              <a:gd name="connsiteY36" fmla="*/ 143584 h 1141111"/>
              <a:gd name="connsiteX37" fmla="*/ 823716 w 4473759"/>
              <a:gd name="connsiteY37" fmla="*/ 166255 h 1141111"/>
              <a:gd name="connsiteX38" fmla="*/ 831273 w 4473759"/>
              <a:gd name="connsiteY38" fmla="*/ 196483 h 1141111"/>
              <a:gd name="connsiteX39" fmla="*/ 846387 w 4473759"/>
              <a:gd name="connsiteY39" fmla="*/ 219154 h 1141111"/>
              <a:gd name="connsiteX40" fmla="*/ 876615 w 4473759"/>
              <a:gd name="connsiteY40" fmla="*/ 211597 h 1141111"/>
              <a:gd name="connsiteX41" fmla="*/ 899286 w 4473759"/>
              <a:gd name="connsiteY41" fmla="*/ 204040 h 1141111"/>
              <a:gd name="connsiteX42" fmla="*/ 921957 w 4473759"/>
              <a:gd name="connsiteY42" fmla="*/ 226711 h 1141111"/>
              <a:gd name="connsiteX43" fmla="*/ 944628 w 4473759"/>
              <a:gd name="connsiteY43" fmla="*/ 234268 h 1141111"/>
              <a:gd name="connsiteX44" fmla="*/ 974856 w 4473759"/>
              <a:gd name="connsiteY44" fmla="*/ 226711 h 1141111"/>
              <a:gd name="connsiteX45" fmla="*/ 989971 w 4473759"/>
              <a:gd name="connsiteY45" fmla="*/ 211597 h 1141111"/>
              <a:gd name="connsiteX46" fmla="*/ 1027756 w 4473759"/>
              <a:gd name="connsiteY46" fmla="*/ 219154 h 1141111"/>
              <a:gd name="connsiteX47" fmla="*/ 1118440 w 4473759"/>
              <a:gd name="connsiteY47" fmla="*/ 226711 h 1141111"/>
              <a:gd name="connsiteX48" fmla="*/ 1141111 w 4473759"/>
              <a:gd name="connsiteY48" fmla="*/ 234268 h 1141111"/>
              <a:gd name="connsiteX49" fmla="*/ 1186453 w 4473759"/>
              <a:gd name="connsiteY49" fmla="*/ 264496 h 1141111"/>
              <a:gd name="connsiteX50" fmla="*/ 1194010 w 4473759"/>
              <a:gd name="connsiteY50" fmla="*/ 287167 h 1141111"/>
              <a:gd name="connsiteX51" fmla="*/ 1269580 w 4473759"/>
              <a:gd name="connsiteY51" fmla="*/ 302281 h 1141111"/>
              <a:gd name="connsiteX52" fmla="*/ 1292252 w 4473759"/>
              <a:gd name="connsiteY52" fmla="*/ 332509 h 1141111"/>
              <a:gd name="connsiteX53" fmla="*/ 1307366 w 4473759"/>
              <a:gd name="connsiteY53" fmla="*/ 355180 h 1141111"/>
              <a:gd name="connsiteX54" fmla="*/ 1382936 w 4473759"/>
              <a:gd name="connsiteY54" fmla="*/ 377852 h 1141111"/>
              <a:gd name="connsiteX55" fmla="*/ 1398050 w 4473759"/>
              <a:gd name="connsiteY55" fmla="*/ 400523 h 1141111"/>
              <a:gd name="connsiteX56" fmla="*/ 1443392 w 4473759"/>
              <a:gd name="connsiteY56" fmla="*/ 445865 h 1141111"/>
              <a:gd name="connsiteX57" fmla="*/ 1458506 w 4473759"/>
              <a:gd name="connsiteY57" fmla="*/ 468536 h 1141111"/>
              <a:gd name="connsiteX58" fmla="*/ 1488734 w 4473759"/>
              <a:gd name="connsiteY58" fmla="*/ 476093 h 1141111"/>
              <a:gd name="connsiteX59" fmla="*/ 1579418 w 4473759"/>
              <a:gd name="connsiteY59" fmla="*/ 483650 h 1141111"/>
              <a:gd name="connsiteX60" fmla="*/ 1586975 w 4473759"/>
              <a:gd name="connsiteY60" fmla="*/ 574334 h 1141111"/>
              <a:gd name="connsiteX61" fmla="*/ 1594533 w 4473759"/>
              <a:gd name="connsiteY61" fmla="*/ 619676 h 1141111"/>
              <a:gd name="connsiteX62" fmla="*/ 1738116 w 4473759"/>
              <a:gd name="connsiteY62" fmla="*/ 649904 h 1141111"/>
              <a:gd name="connsiteX63" fmla="*/ 1753230 w 4473759"/>
              <a:gd name="connsiteY63" fmla="*/ 672575 h 1141111"/>
              <a:gd name="connsiteX64" fmla="*/ 1775901 w 4473759"/>
              <a:gd name="connsiteY64" fmla="*/ 680132 h 1141111"/>
              <a:gd name="connsiteX65" fmla="*/ 1783458 w 4473759"/>
              <a:gd name="connsiteY65" fmla="*/ 702804 h 1141111"/>
              <a:gd name="connsiteX66" fmla="*/ 1791015 w 4473759"/>
              <a:gd name="connsiteY66" fmla="*/ 748146 h 1141111"/>
              <a:gd name="connsiteX67" fmla="*/ 1813686 w 4473759"/>
              <a:gd name="connsiteY67" fmla="*/ 846387 h 1141111"/>
              <a:gd name="connsiteX68" fmla="*/ 1821243 w 4473759"/>
              <a:gd name="connsiteY68" fmla="*/ 869058 h 1141111"/>
              <a:gd name="connsiteX69" fmla="*/ 1836357 w 4473759"/>
              <a:gd name="connsiteY69" fmla="*/ 891729 h 1141111"/>
              <a:gd name="connsiteX70" fmla="*/ 1843914 w 4473759"/>
              <a:gd name="connsiteY70" fmla="*/ 914400 h 1141111"/>
              <a:gd name="connsiteX71" fmla="*/ 1889256 w 4473759"/>
              <a:gd name="connsiteY71" fmla="*/ 944628 h 1141111"/>
              <a:gd name="connsiteX72" fmla="*/ 1919485 w 4473759"/>
              <a:gd name="connsiteY72" fmla="*/ 906843 h 1141111"/>
              <a:gd name="connsiteX73" fmla="*/ 1927042 w 4473759"/>
              <a:gd name="connsiteY73" fmla="*/ 884172 h 1141111"/>
              <a:gd name="connsiteX74" fmla="*/ 1934599 w 4473759"/>
              <a:gd name="connsiteY74" fmla="*/ 808602 h 1141111"/>
              <a:gd name="connsiteX75" fmla="*/ 1957270 w 4473759"/>
              <a:gd name="connsiteY75" fmla="*/ 702804 h 1141111"/>
              <a:gd name="connsiteX76" fmla="*/ 1972384 w 4473759"/>
              <a:gd name="connsiteY76" fmla="*/ 657461 h 1141111"/>
              <a:gd name="connsiteX77" fmla="*/ 1995055 w 4473759"/>
              <a:gd name="connsiteY77" fmla="*/ 589448 h 1141111"/>
              <a:gd name="connsiteX78" fmla="*/ 2010169 w 4473759"/>
              <a:gd name="connsiteY78" fmla="*/ 544106 h 1141111"/>
              <a:gd name="connsiteX79" fmla="*/ 2017726 w 4473759"/>
              <a:gd name="connsiteY79" fmla="*/ 521435 h 1141111"/>
              <a:gd name="connsiteX80" fmla="*/ 2047954 w 4473759"/>
              <a:gd name="connsiteY80" fmla="*/ 476093 h 1141111"/>
              <a:gd name="connsiteX81" fmla="*/ 2063068 w 4473759"/>
              <a:gd name="connsiteY81" fmla="*/ 453422 h 1141111"/>
              <a:gd name="connsiteX82" fmla="*/ 2070625 w 4473759"/>
              <a:gd name="connsiteY82" fmla="*/ 476093 h 1141111"/>
              <a:gd name="connsiteX83" fmla="*/ 2078182 w 4473759"/>
              <a:gd name="connsiteY83" fmla="*/ 506321 h 1141111"/>
              <a:gd name="connsiteX84" fmla="*/ 2123524 w 4473759"/>
              <a:gd name="connsiteY84" fmla="*/ 476093 h 1141111"/>
              <a:gd name="connsiteX85" fmla="*/ 2138638 w 4473759"/>
              <a:gd name="connsiteY85" fmla="*/ 453422 h 1141111"/>
              <a:gd name="connsiteX86" fmla="*/ 2153752 w 4473759"/>
              <a:gd name="connsiteY86" fmla="*/ 408080 h 1141111"/>
              <a:gd name="connsiteX87" fmla="*/ 2161309 w 4473759"/>
              <a:gd name="connsiteY87" fmla="*/ 385409 h 1141111"/>
              <a:gd name="connsiteX88" fmla="*/ 2168866 w 4473759"/>
              <a:gd name="connsiteY88" fmla="*/ 362737 h 1141111"/>
              <a:gd name="connsiteX89" fmla="*/ 2176423 w 4473759"/>
              <a:gd name="connsiteY89" fmla="*/ 340066 h 1141111"/>
              <a:gd name="connsiteX90" fmla="*/ 2206652 w 4473759"/>
              <a:gd name="connsiteY90" fmla="*/ 430751 h 1141111"/>
              <a:gd name="connsiteX91" fmla="*/ 2229323 w 4473759"/>
              <a:gd name="connsiteY91" fmla="*/ 438308 h 1141111"/>
              <a:gd name="connsiteX92" fmla="*/ 2244437 w 4473759"/>
              <a:gd name="connsiteY92" fmla="*/ 460979 h 1141111"/>
              <a:gd name="connsiteX93" fmla="*/ 2289779 w 4473759"/>
              <a:gd name="connsiteY93" fmla="*/ 438308 h 1141111"/>
              <a:gd name="connsiteX94" fmla="*/ 2312450 w 4473759"/>
              <a:gd name="connsiteY94" fmla="*/ 445865 h 1141111"/>
              <a:gd name="connsiteX95" fmla="*/ 2335121 w 4473759"/>
              <a:gd name="connsiteY95" fmla="*/ 521435 h 1141111"/>
              <a:gd name="connsiteX96" fmla="*/ 2350235 w 4473759"/>
              <a:gd name="connsiteY96" fmla="*/ 710361 h 1141111"/>
              <a:gd name="connsiteX97" fmla="*/ 2365349 w 4473759"/>
              <a:gd name="connsiteY97" fmla="*/ 770817 h 1141111"/>
              <a:gd name="connsiteX98" fmla="*/ 2372906 w 4473759"/>
              <a:gd name="connsiteY98" fmla="*/ 801045 h 1141111"/>
              <a:gd name="connsiteX99" fmla="*/ 2388020 w 4473759"/>
              <a:gd name="connsiteY99" fmla="*/ 906843 h 1141111"/>
              <a:gd name="connsiteX100" fmla="*/ 2403134 w 4473759"/>
              <a:gd name="connsiteY100" fmla="*/ 952185 h 1141111"/>
              <a:gd name="connsiteX101" fmla="*/ 2410691 w 4473759"/>
              <a:gd name="connsiteY101" fmla="*/ 974856 h 1141111"/>
              <a:gd name="connsiteX102" fmla="*/ 2418248 w 4473759"/>
              <a:gd name="connsiteY102" fmla="*/ 1005085 h 1141111"/>
              <a:gd name="connsiteX103" fmla="*/ 2425805 w 4473759"/>
              <a:gd name="connsiteY103" fmla="*/ 1110883 h 1141111"/>
              <a:gd name="connsiteX104" fmla="*/ 2471147 w 4473759"/>
              <a:gd name="connsiteY104" fmla="*/ 1141111 h 1141111"/>
              <a:gd name="connsiteX105" fmla="*/ 2493818 w 4473759"/>
              <a:gd name="connsiteY105" fmla="*/ 1133554 h 1141111"/>
              <a:gd name="connsiteX106" fmla="*/ 2501375 w 4473759"/>
              <a:gd name="connsiteY106" fmla="*/ 1110883 h 1141111"/>
              <a:gd name="connsiteX107" fmla="*/ 2516490 w 4473759"/>
              <a:gd name="connsiteY107" fmla="*/ 1088212 h 1141111"/>
              <a:gd name="connsiteX108" fmla="*/ 2531604 w 4473759"/>
              <a:gd name="connsiteY108" fmla="*/ 1042870 h 1141111"/>
              <a:gd name="connsiteX109" fmla="*/ 2554275 w 4473759"/>
              <a:gd name="connsiteY109" fmla="*/ 997528 h 1141111"/>
              <a:gd name="connsiteX110" fmla="*/ 2576946 w 4473759"/>
              <a:gd name="connsiteY110" fmla="*/ 952185 h 1141111"/>
              <a:gd name="connsiteX111" fmla="*/ 2584503 w 4473759"/>
              <a:gd name="connsiteY111" fmla="*/ 974856 h 1141111"/>
              <a:gd name="connsiteX112" fmla="*/ 2592060 w 4473759"/>
              <a:gd name="connsiteY112" fmla="*/ 1012642 h 1141111"/>
              <a:gd name="connsiteX113" fmla="*/ 2614731 w 4473759"/>
              <a:gd name="connsiteY113" fmla="*/ 989971 h 1141111"/>
              <a:gd name="connsiteX114" fmla="*/ 2644959 w 4473759"/>
              <a:gd name="connsiteY114" fmla="*/ 944628 h 1141111"/>
              <a:gd name="connsiteX115" fmla="*/ 2652516 w 4473759"/>
              <a:gd name="connsiteY115" fmla="*/ 921957 h 1141111"/>
              <a:gd name="connsiteX116" fmla="*/ 2667630 w 4473759"/>
              <a:gd name="connsiteY116" fmla="*/ 899286 h 1141111"/>
              <a:gd name="connsiteX117" fmla="*/ 2682744 w 4473759"/>
              <a:gd name="connsiteY117" fmla="*/ 853944 h 1141111"/>
              <a:gd name="connsiteX118" fmla="*/ 2705415 w 4473759"/>
              <a:gd name="connsiteY118" fmla="*/ 808602 h 1141111"/>
              <a:gd name="connsiteX119" fmla="*/ 2720529 w 4473759"/>
              <a:gd name="connsiteY119" fmla="*/ 785931 h 1141111"/>
              <a:gd name="connsiteX120" fmla="*/ 2735643 w 4473759"/>
              <a:gd name="connsiteY120" fmla="*/ 740589 h 1141111"/>
              <a:gd name="connsiteX121" fmla="*/ 2750757 w 4473759"/>
              <a:gd name="connsiteY121" fmla="*/ 695247 h 1141111"/>
              <a:gd name="connsiteX122" fmla="*/ 2758314 w 4473759"/>
              <a:gd name="connsiteY122" fmla="*/ 672575 h 1141111"/>
              <a:gd name="connsiteX123" fmla="*/ 2765871 w 4473759"/>
              <a:gd name="connsiteY123" fmla="*/ 649904 h 1141111"/>
              <a:gd name="connsiteX124" fmla="*/ 2773428 w 4473759"/>
              <a:gd name="connsiteY124" fmla="*/ 597005 h 1141111"/>
              <a:gd name="connsiteX125" fmla="*/ 2788542 w 4473759"/>
              <a:gd name="connsiteY125" fmla="*/ 476093 h 1141111"/>
              <a:gd name="connsiteX126" fmla="*/ 2811214 w 4473759"/>
              <a:gd name="connsiteY126" fmla="*/ 483650 h 1141111"/>
              <a:gd name="connsiteX127" fmla="*/ 2848999 w 4473759"/>
              <a:gd name="connsiteY127" fmla="*/ 491207 h 1141111"/>
              <a:gd name="connsiteX128" fmla="*/ 2879227 w 4473759"/>
              <a:gd name="connsiteY128" fmla="*/ 460979 h 1141111"/>
              <a:gd name="connsiteX129" fmla="*/ 2894341 w 4473759"/>
              <a:gd name="connsiteY129" fmla="*/ 438308 h 1141111"/>
              <a:gd name="connsiteX130" fmla="*/ 2917012 w 4473759"/>
              <a:gd name="connsiteY130" fmla="*/ 453422 h 1141111"/>
              <a:gd name="connsiteX131" fmla="*/ 2932126 w 4473759"/>
              <a:gd name="connsiteY131" fmla="*/ 498764 h 1141111"/>
              <a:gd name="connsiteX132" fmla="*/ 2962354 w 4473759"/>
              <a:gd name="connsiteY132" fmla="*/ 491207 h 1141111"/>
              <a:gd name="connsiteX133" fmla="*/ 2985025 w 4473759"/>
              <a:gd name="connsiteY133" fmla="*/ 468536 h 1141111"/>
              <a:gd name="connsiteX134" fmla="*/ 3007696 w 4473759"/>
              <a:gd name="connsiteY134" fmla="*/ 453422 h 1141111"/>
              <a:gd name="connsiteX135" fmla="*/ 3045481 w 4473759"/>
              <a:gd name="connsiteY135" fmla="*/ 415637 h 1141111"/>
              <a:gd name="connsiteX136" fmla="*/ 3083266 w 4473759"/>
              <a:gd name="connsiteY136" fmla="*/ 460979 h 1141111"/>
              <a:gd name="connsiteX137" fmla="*/ 3105937 w 4473759"/>
              <a:gd name="connsiteY137" fmla="*/ 476093 h 1141111"/>
              <a:gd name="connsiteX138" fmla="*/ 3143723 w 4473759"/>
              <a:gd name="connsiteY138" fmla="*/ 498764 h 1141111"/>
              <a:gd name="connsiteX139" fmla="*/ 3158837 w 4473759"/>
              <a:gd name="connsiteY139" fmla="*/ 544106 h 1141111"/>
              <a:gd name="connsiteX140" fmla="*/ 3166394 w 4473759"/>
              <a:gd name="connsiteY140" fmla="*/ 566777 h 1141111"/>
              <a:gd name="connsiteX141" fmla="*/ 3204179 w 4473759"/>
              <a:gd name="connsiteY141" fmla="*/ 528992 h 1141111"/>
              <a:gd name="connsiteX142" fmla="*/ 3226850 w 4473759"/>
              <a:gd name="connsiteY142" fmla="*/ 513878 h 1141111"/>
              <a:gd name="connsiteX143" fmla="*/ 3249521 w 4473759"/>
              <a:gd name="connsiteY143" fmla="*/ 559220 h 1141111"/>
              <a:gd name="connsiteX144" fmla="*/ 3272192 w 4473759"/>
              <a:gd name="connsiteY144" fmla="*/ 574334 h 1141111"/>
              <a:gd name="connsiteX145" fmla="*/ 3325091 w 4473759"/>
              <a:gd name="connsiteY145" fmla="*/ 559220 h 1141111"/>
              <a:gd name="connsiteX146" fmla="*/ 3355319 w 4473759"/>
              <a:gd name="connsiteY146" fmla="*/ 551663 h 1141111"/>
              <a:gd name="connsiteX147" fmla="*/ 3400661 w 4473759"/>
              <a:gd name="connsiteY147" fmla="*/ 536549 h 1141111"/>
              <a:gd name="connsiteX148" fmla="*/ 3446004 w 4473759"/>
              <a:gd name="connsiteY148" fmla="*/ 506321 h 1141111"/>
              <a:gd name="connsiteX149" fmla="*/ 3483789 w 4473759"/>
              <a:gd name="connsiteY149" fmla="*/ 468536 h 1141111"/>
              <a:gd name="connsiteX150" fmla="*/ 3506460 w 4473759"/>
              <a:gd name="connsiteY150" fmla="*/ 513878 h 1141111"/>
              <a:gd name="connsiteX151" fmla="*/ 3514017 w 4473759"/>
              <a:gd name="connsiteY151" fmla="*/ 589448 h 1141111"/>
              <a:gd name="connsiteX152" fmla="*/ 3521574 w 4473759"/>
              <a:gd name="connsiteY152" fmla="*/ 619676 h 1141111"/>
              <a:gd name="connsiteX153" fmla="*/ 3529131 w 4473759"/>
              <a:gd name="connsiteY153" fmla="*/ 589448 h 1141111"/>
              <a:gd name="connsiteX154" fmla="*/ 3551802 w 4473759"/>
              <a:gd name="connsiteY154" fmla="*/ 574334 h 1141111"/>
              <a:gd name="connsiteX155" fmla="*/ 3597144 w 4473759"/>
              <a:gd name="connsiteY155" fmla="*/ 559220 h 1141111"/>
              <a:gd name="connsiteX156" fmla="*/ 3619815 w 4473759"/>
              <a:gd name="connsiteY156" fmla="*/ 551663 h 1141111"/>
              <a:gd name="connsiteX157" fmla="*/ 3665157 w 4473759"/>
              <a:gd name="connsiteY157" fmla="*/ 506321 h 1141111"/>
              <a:gd name="connsiteX158" fmla="*/ 3702942 w 4473759"/>
              <a:gd name="connsiteY158" fmla="*/ 468536 h 1141111"/>
              <a:gd name="connsiteX159" fmla="*/ 3740728 w 4473759"/>
              <a:gd name="connsiteY159" fmla="*/ 506321 h 1141111"/>
              <a:gd name="connsiteX160" fmla="*/ 3778513 w 4473759"/>
              <a:gd name="connsiteY160" fmla="*/ 476093 h 1141111"/>
              <a:gd name="connsiteX161" fmla="*/ 3786070 w 4473759"/>
              <a:gd name="connsiteY161" fmla="*/ 498764 h 1141111"/>
              <a:gd name="connsiteX162" fmla="*/ 3808741 w 4473759"/>
              <a:gd name="connsiteY162" fmla="*/ 506321 h 1141111"/>
              <a:gd name="connsiteX163" fmla="*/ 3861640 w 4473759"/>
              <a:gd name="connsiteY163" fmla="*/ 498764 h 1141111"/>
              <a:gd name="connsiteX164" fmla="*/ 3899425 w 4473759"/>
              <a:gd name="connsiteY164" fmla="*/ 453422 h 1141111"/>
              <a:gd name="connsiteX165" fmla="*/ 3922096 w 4473759"/>
              <a:gd name="connsiteY165" fmla="*/ 430751 h 1141111"/>
              <a:gd name="connsiteX166" fmla="*/ 3929653 w 4473759"/>
              <a:gd name="connsiteY166" fmla="*/ 408080 h 1141111"/>
              <a:gd name="connsiteX167" fmla="*/ 3959881 w 4473759"/>
              <a:gd name="connsiteY167" fmla="*/ 370294 h 1141111"/>
              <a:gd name="connsiteX168" fmla="*/ 3967438 w 4473759"/>
              <a:gd name="connsiteY168" fmla="*/ 347623 h 1141111"/>
              <a:gd name="connsiteX169" fmla="*/ 3997666 w 4473759"/>
              <a:gd name="connsiteY169" fmla="*/ 302281 h 1141111"/>
              <a:gd name="connsiteX170" fmla="*/ 4005223 w 4473759"/>
              <a:gd name="connsiteY170" fmla="*/ 279610 h 1141111"/>
              <a:gd name="connsiteX171" fmla="*/ 4035452 w 4473759"/>
              <a:gd name="connsiteY171" fmla="*/ 241825 h 1141111"/>
              <a:gd name="connsiteX172" fmla="*/ 4050566 w 4473759"/>
              <a:gd name="connsiteY172" fmla="*/ 219154 h 1141111"/>
              <a:gd name="connsiteX173" fmla="*/ 4088351 w 4473759"/>
              <a:gd name="connsiteY173" fmla="*/ 256939 h 1141111"/>
              <a:gd name="connsiteX174" fmla="*/ 4126136 w 4473759"/>
              <a:gd name="connsiteY174" fmla="*/ 249382 h 1141111"/>
              <a:gd name="connsiteX175" fmla="*/ 4148807 w 4473759"/>
              <a:gd name="connsiteY175" fmla="*/ 226711 h 1141111"/>
              <a:gd name="connsiteX176" fmla="*/ 4171478 w 4473759"/>
              <a:gd name="connsiteY176" fmla="*/ 211597 h 1141111"/>
              <a:gd name="connsiteX177" fmla="*/ 4179035 w 4473759"/>
              <a:gd name="connsiteY177" fmla="*/ 188926 h 1141111"/>
              <a:gd name="connsiteX178" fmla="*/ 4194149 w 4473759"/>
              <a:gd name="connsiteY178" fmla="*/ 166255 h 1141111"/>
              <a:gd name="connsiteX179" fmla="*/ 4201706 w 4473759"/>
              <a:gd name="connsiteY179" fmla="*/ 143584 h 1141111"/>
              <a:gd name="connsiteX180" fmla="*/ 4216820 w 4473759"/>
              <a:gd name="connsiteY180" fmla="*/ 120913 h 1141111"/>
              <a:gd name="connsiteX181" fmla="*/ 4239491 w 4473759"/>
              <a:gd name="connsiteY181" fmla="*/ 75571 h 1141111"/>
              <a:gd name="connsiteX182" fmla="*/ 4262162 w 4473759"/>
              <a:gd name="connsiteY182" fmla="*/ 68013 h 1141111"/>
              <a:gd name="connsiteX183" fmla="*/ 4337733 w 4473759"/>
              <a:gd name="connsiteY183" fmla="*/ 75571 h 1141111"/>
              <a:gd name="connsiteX184" fmla="*/ 4352847 w 4473759"/>
              <a:gd name="connsiteY184" fmla="*/ 60456 h 1141111"/>
              <a:gd name="connsiteX185" fmla="*/ 4398189 w 4473759"/>
              <a:gd name="connsiteY185" fmla="*/ 30228 h 1141111"/>
              <a:gd name="connsiteX186" fmla="*/ 4405746 w 4473759"/>
              <a:gd name="connsiteY186" fmla="*/ 75571 h 1141111"/>
              <a:gd name="connsiteX187" fmla="*/ 4420860 w 4473759"/>
              <a:gd name="connsiteY187" fmla="*/ 52899 h 1141111"/>
              <a:gd name="connsiteX188" fmla="*/ 4473759 w 4473759"/>
              <a:gd name="connsiteY188" fmla="*/ 0 h 114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4473759" h="1141111">
                <a:moveTo>
                  <a:pt x="0" y="264496"/>
                </a:moveTo>
                <a:cubicBezTo>
                  <a:pt x="2411" y="247622"/>
                  <a:pt x="10920" y="185129"/>
                  <a:pt x="15114" y="166255"/>
                </a:cubicBezTo>
                <a:cubicBezTo>
                  <a:pt x="16842" y="158479"/>
                  <a:pt x="20575" y="151269"/>
                  <a:pt x="22671" y="143584"/>
                </a:cubicBezTo>
                <a:cubicBezTo>
                  <a:pt x="48242" y="49824"/>
                  <a:pt x="27947" y="112642"/>
                  <a:pt x="45342" y="60456"/>
                </a:cubicBezTo>
                <a:cubicBezTo>
                  <a:pt x="76492" y="91608"/>
                  <a:pt x="46522" y="56047"/>
                  <a:pt x="68014" y="113356"/>
                </a:cubicBezTo>
                <a:cubicBezTo>
                  <a:pt x="71203" y="121860"/>
                  <a:pt x="79439" y="127727"/>
                  <a:pt x="83128" y="136027"/>
                </a:cubicBezTo>
                <a:cubicBezTo>
                  <a:pt x="89598" y="150585"/>
                  <a:pt x="98242" y="181369"/>
                  <a:pt x="98242" y="181369"/>
                </a:cubicBezTo>
                <a:cubicBezTo>
                  <a:pt x="105799" y="178850"/>
                  <a:pt x="113788" y="177374"/>
                  <a:pt x="120913" y="173812"/>
                </a:cubicBezTo>
                <a:cubicBezTo>
                  <a:pt x="129037" y="169750"/>
                  <a:pt x="136492" y="153024"/>
                  <a:pt x="143584" y="158698"/>
                </a:cubicBezTo>
                <a:cubicBezTo>
                  <a:pt x="156024" y="168650"/>
                  <a:pt x="149861" y="190784"/>
                  <a:pt x="158698" y="204040"/>
                </a:cubicBezTo>
                <a:lnTo>
                  <a:pt x="173812" y="226711"/>
                </a:lnTo>
                <a:cubicBezTo>
                  <a:pt x="196483" y="224192"/>
                  <a:pt x="220388" y="226949"/>
                  <a:pt x="241825" y="219154"/>
                </a:cubicBezTo>
                <a:cubicBezTo>
                  <a:pt x="250361" y="216050"/>
                  <a:pt x="250517" y="202905"/>
                  <a:pt x="256939" y="196483"/>
                </a:cubicBezTo>
                <a:cubicBezTo>
                  <a:pt x="263361" y="190061"/>
                  <a:pt x="272053" y="186407"/>
                  <a:pt x="279610" y="181369"/>
                </a:cubicBezTo>
                <a:cubicBezTo>
                  <a:pt x="287167" y="183888"/>
                  <a:pt x="294885" y="191884"/>
                  <a:pt x="302281" y="188926"/>
                </a:cubicBezTo>
                <a:cubicBezTo>
                  <a:pt x="313550" y="184418"/>
                  <a:pt x="321771" y="153128"/>
                  <a:pt x="324952" y="143584"/>
                </a:cubicBezTo>
                <a:cubicBezTo>
                  <a:pt x="332509" y="148622"/>
                  <a:pt x="342585" y="151141"/>
                  <a:pt x="347623" y="158698"/>
                </a:cubicBezTo>
                <a:cubicBezTo>
                  <a:pt x="353384" y="167340"/>
                  <a:pt x="353004" y="178770"/>
                  <a:pt x="355180" y="188926"/>
                </a:cubicBezTo>
                <a:cubicBezTo>
                  <a:pt x="360563" y="214045"/>
                  <a:pt x="362170" y="240126"/>
                  <a:pt x="370294" y="264496"/>
                </a:cubicBezTo>
                <a:cubicBezTo>
                  <a:pt x="372813" y="272053"/>
                  <a:pt x="372219" y="281534"/>
                  <a:pt x="377852" y="287167"/>
                </a:cubicBezTo>
                <a:cubicBezTo>
                  <a:pt x="383485" y="292800"/>
                  <a:pt x="392966" y="292205"/>
                  <a:pt x="400523" y="294724"/>
                </a:cubicBezTo>
                <a:cubicBezTo>
                  <a:pt x="408080" y="292205"/>
                  <a:pt x="416069" y="290729"/>
                  <a:pt x="423194" y="287167"/>
                </a:cubicBezTo>
                <a:cubicBezTo>
                  <a:pt x="454681" y="271423"/>
                  <a:pt x="453422" y="260717"/>
                  <a:pt x="476093" y="226711"/>
                </a:cubicBezTo>
                <a:cubicBezTo>
                  <a:pt x="481131" y="219154"/>
                  <a:pt x="482195" y="205167"/>
                  <a:pt x="491207" y="204040"/>
                </a:cubicBezTo>
                <a:lnTo>
                  <a:pt x="551663" y="196483"/>
                </a:lnTo>
                <a:cubicBezTo>
                  <a:pt x="559220" y="193964"/>
                  <a:pt x="566938" y="185968"/>
                  <a:pt x="574334" y="188926"/>
                </a:cubicBezTo>
                <a:cubicBezTo>
                  <a:pt x="582767" y="192299"/>
                  <a:pt x="585870" y="203249"/>
                  <a:pt x="589448" y="211597"/>
                </a:cubicBezTo>
                <a:cubicBezTo>
                  <a:pt x="589595" y="211940"/>
                  <a:pt x="600886" y="260820"/>
                  <a:pt x="604562" y="264496"/>
                </a:cubicBezTo>
                <a:cubicBezTo>
                  <a:pt x="610195" y="270129"/>
                  <a:pt x="619676" y="269534"/>
                  <a:pt x="627233" y="272053"/>
                </a:cubicBezTo>
                <a:cubicBezTo>
                  <a:pt x="632271" y="264496"/>
                  <a:pt x="636366" y="256217"/>
                  <a:pt x="642347" y="249382"/>
                </a:cubicBezTo>
                <a:cubicBezTo>
                  <a:pt x="654077" y="235977"/>
                  <a:pt x="670253" y="226418"/>
                  <a:pt x="680133" y="211597"/>
                </a:cubicBezTo>
                <a:cubicBezTo>
                  <a:pt x="691648" y="194324"/>
                  <a:pt x="696327" y="181009"/>
                  <a:pt x="717918" y="173812"/>
                </a:cubicBezTo>
                <a:cubicBezTo>
                  <a:pt x="732454" y="168967"/>
                  <a:pt x="748146" y="168774"/>
                  <a:pt x="763260" y="166255"/>
                </a:cubicBezTo>
                <a:lnTo>
                  <a:pt x="778374" y="120913"/>
                </a:lnTo>
                <a:lnTo>
                  <a:pt x="785931" y="98242"/>
                </a:lnTo>
                <a:cubicBezTo>
                  <a:pt x="793488" y="103280"/>
                  <a:pt x="803564" y="105799"/>
                  <a:pt x="808602" y="113356"/>
                </a:cubicBezTo>
                <a:cubicBezTo>
                  <a:pt x="814363" y="121998"/>
                  <a:pt x="813306" y="133598"/>
                  <a:pt x="816159" y="143584"/>
                </a:cubicBezTo>
                <a:cubicBezTo>
                  <a:pt x="818347" y="151243"/>
                  <a:pt x="821528" y="158596"/>
                  <a:pt x="823716" y="166255"/>
                </a:cubicBezTo>
                <a:cubicBezTo>
                  <a:pt x="826569" y="176241"/>
                  <a:pt x="827182" y="186937"/>
                  <a:pt x="831273" y="196483"/>
                </a:cubicBezTo>
                <a:cubicBezTo>
                  <a:pt x="834851" y="204831"/>
                  <a:pt x="841349" y="211597"/>
                  <a:pt x="846387" y="219154"/>
                </a:cubicBezTo>
                <a:cubicBezTo>
                  <a:pt x="856463" y="216635"/>
                  <a:pt x="866629" y="214450"/>
                  <a:pt x="876615" y="211597"/>
                </a:cubicBezTo>
                <a:cubicBezTo>
                  <a:pt x="884274" y="209409"/>
                  <a:pt x="891729" y="201521"/>
                  <a:pt x="899286" y="204040"/>
                </a:cubicBezTo>
                <a:cubicBezTo>
                  <a:pt x="909425" y="207420"/>
                  <a:pt x="913065" y="220783"/>
                  <a:pt x="921957" y="226711"/>
                </a:cubicBezTo>
                <a:cubicBezTo>
                  <a:pt x="928585" y="231130"/>
                  <a:pt x="937071" y="231749"/>
                  <a:pt x="944628" y="234268"/>
                </a:cubicBezTo>
                <a:cubicBezTo>
                  <a:pt x="954704" y="231749"/>
                  <a:pt x="965566" y="231356"/>
                  <a:pt x="974856" y="226711"/>
                </a:cubicBezTo>
                <a:cubicBezTo>
                  <a:pt x="981229" y="223525"/>
                  <a:pt x="982918" y="212605"/>
                  <a:pt x="989971" y="211597"/>
                </a:cubicBezTo>
                <a:cubicBezTo>
                  <a:pt x="1002686" y="209781"/>
                  <a:pt x="1015000" y="217653"/>
                  <a:pt x="1027756" y="219154"/>
                </a:cubicBezTo>
                <a:cubicBezTo>
                  <a:pt x="1057881" y="222698"/>
                  <a:pt x="1088212" y="224192"/>
                  <a:pt x="1118440" y="226711"/>
                </a:cubicBezTo>
                <a:cubicBezTo>
                  <a:pt x="1125997" y="229230"/>
                  <a:pt x="1134148" y="230399"/>
                  <a:pt x="1141111" y="234268"/>
                </a:cubicBezTo>
                <a:cubicBezTo>
                  <a:pt x="1156990" y="243090"/>
                  <a:pt x="1186453" y="264496"/>
                  <a:pt x="1186453" y="264496"/>
                </a:cubicBezTo>
                <a:cubicBezTo>
                  <a:pt x="1188972" y="272053"/>
                  <a:pt x="1190448" y="280042"/>
                  <a:pt x="1194010" y="287167"/>
                </a:cubicBezTo>
                <a:cubicBezTo>
                  <a:pt x="1214182" y="327512"/>
                  <a:pt x="1213991" y="309230"/>
                  <a:pt x="1269580" y="302281"/>
                </a:cubicBezTo>
                <a:cubicBezTo>
                  <a:pt x="1277137" y="312357"/>
                  <a:pt x="1284931" y="322260"/>
                  <a:pt x="1292252" y="332509"/>
                </a:cubicBezTo>
                <a:cubicBezTo>
                  <a:pt x="1297531" y="339900"/>
                  <a:pt x="1299664" y="350366"/>
                  <a:pt x="1307366" y="355180"/>
                </a:cubicBezTo>
                <a:cubicBezTo>
                  <a:pt x="1319628" y="362844"/>
                  <a:pt x="1365242" y="373428"/>
                  <a:pt x="1382936" y="377852"/>
                </a:cubicBezTo>
                <a:cubicBezTo>
                  <a:pt x="1387974" y="385409"/>
                  <a:pt x="1392016" y="393735"/>
                  <a:pt x="1398050" y="400523"/>
                </a:cubicBezTo>
                <a:cubicBezTo>
                  <a:pt x="1412250" y="416498"/>
                  <a:pt x="1431536" y="428080"/>
                  <a:pt x="1443392" y="445865"/>
                </a:cubicBezTo>
                <a:cubicBezTo>
                  <a:pt x="1448430" y="453422"/>
                  <a:pt x="1450949" y="463498"/>
                  <a:pt x="1458506" y="468536"/>
                </a:cubicBezTo>
                <a:cubicBezTo>
                  <a:pt x="1467148" y="474297"/>
                  <a:pt x="1478428" y="474805"/>
                  <a:pt x="1488734" y="476093"/>
                </a:cubicBezTo>
                <a:cubicBezTo>
                  <a:pt x="1518833" y="479855"/>
                  <a:pt x="1549190" y="481131"/>
                  <a:pt x="1579418" y="483650"/>
                </a:cubicBezTo>
                <a:cubicBezTo>
                  <a:pt x="1581937" y="513878"/>
                  <a:pt x="1583625" y="544187"/>
                  <a:pt x="1586975" y="574334"/>
                </a:cubicBezTo>
                <a:cubicBezTo>
                  <a:pt x="1588667" y="589563"/>
                  <a:pt x="1580828" y="612824"/>
                  <a:pt x="1594533" y="619676"/>
                </a:cubicBezTo>
                <a:cubicBezTo>
                  <a:pt x="1638280" y="641549"/>
                  <a:pt x="1690255" y="639828"/>
                  <a:pt x="1738116" y="649904"/>
                </a:cubicBezTo>
                <a:cubicBezTo>
                  <a:pt x="1743154" y="657461"/>
                  <a:pt x="1746138" y="666901"/>
                  <a:pt x="1753230" y="672575"/>
                </a:cubicBezTo>
                <a:cubicBezTo>
                  <a:pt x="1759450" y="677551"/>
                  <a:pt x="1770268" y="674499"/>
                  <a:pt x="1775901" y="680132"/>
                </a:cubicBezTo>
                <a:cubicBezTo>
                  <a:pt x="1781534" y="685765"/>
                  <a:pt x="1781730" y="695028"/>
                  <a:pt x="1783458" y="702804"/>
                </a:cubicBezTo>
                <a:cubicBezTo>
                  <a:pt x="1786782" y="717762"/>
                  <a:pt x="1788685" y="733002"/>
                  <a:pt x="1791015" y="748146"/>
                </a:cubicBezTo>
                <a:cubicBezTo>
                  <a:pt x="1802226" y="821021"/>
                  <a:pt x="1791686" y="780387"/>
                  <a:pt x="1813686" y="846387"/>
                </a:cubicBezTo>
                <a:cubicBezTo>
                  <a:pt x="1816205" y="853944"/>
                  <a:pt x="1816824" y="862430"/>
                  <a:pt x="1821243" y="869058"/>
                </a:cubicBezTo>
                <a:cubicBezTo>
                  <a:pt x="1826281" y="876615"/>
                  <a:pt x="1832295" y="883605"/>
                  <a:pt x="1836357" y="891729"/>
                </a:cubicBezTo>
                <a:cubicBezTo>
                  <a:pt x="1839919" y="898854"/>
                  <a:pt x="1839495" y="907772"/>
                  <a:pt x="1843914" y="914400"/>
                </a:cubicBezTo>
                <a:cubicBezTo>
                  <a:pt x="1860088" y="938660"/>
                  <a:pt x="1865487" y="936705"/>
                  <a:pt x="1889256" y="944628"/>
                </a:cubicBezTo>
                <a:cubicBezTo>
                  <a:pt x="1903315" y="930570"/>
                  <a:pt x="1909951" y="925911"/>
                  <a:pt x="1919485" y="906843"/>
                </a:cubicBezTo>
                <a:cubicBezTo>
                  <a:pt x="1923047" y="899718"/>
                  <a:pt x="1924523" y="891729"/>
                  <a:pt x="1927042" y="884172"/>
                </a:cubicBezTo>
                <a:cubicBezTo>
                  <a:pt x="1929561" y="858982"/>
                  <a:pt x="1930844" y="833638"/>
                  <a:pt x="1934599" y="808602"/>
                </a:cubicBezTo>
                <a:cubicBezTo>
                  <a:pt x="1936354" y="796900"/>
                  <a:pt x="1949707" y="728014"/>
                  <a:pt x="1957270" y="702804"/>
                </a:cubicBezTo>
                <a:cubicBezTo>
                  <a:pt x="1961848" y="687544"/>
                  <a:pt x="1967346" y="672575"/>
                  <a:pt x="1972384" y="657461"/>
                </a:cubicBezTo>
                <a:lnTo>
                  <a:pt x="1995055" y="589448"/>
                </a:lnTo>
                <a:lnTo>
                  <a:pt x="2010169" y="544106"/>
                </a:lnTo>
                <a:cubicBezTo>
                  <a:pt x="2012688" y="536549"/>
                  <a:pt x="2013307" y="528063"/>
                  <a:pt x="2017726" y="521435"/>
                </a:cubicBezTo>
                <a:lnTo>
                  <a:pt x="2047954" y="476093"/>
                </a:lnTo>
                <a:lnTo>
                  <a:pt x="2063068" y="453422"/>
                </a:lnTo>
                <a:cubicBezTo>
                  <a:pt x="2065587" y="460979"/>
                  <a:pt x="2068437" y="468434"/>
                  <a:pt x="2070625" y="476093"/>
                </a:cubicBezTo>
                <a:cubicBezTo>
                  <a:pt x="2073478" y="486079"/>
                  <a:pt x="2067796" y="506321"/>
                  <a:pt x="2078182" y="506321"/>
                </a:cubicBezTo>
                <a:cubicBezTo>
                  <a:pt x="2096347" y="506321"/>
                  <a:pt x="2123524" y="476093"/>
                  <a:pt x="2123524" y="476093"/>
                </a:cubicBezTo>
                <a:cubicBezTo>
                  <a:pt x="2128562" y="468536"/>
                  <a:pt x="2134949" y="461722"/>
                  <a:pt x="2138638" y="453422"/>
                </a:cubicBezTo>
                <a:cubicBezTo>
                  <a:pt x="2145108" y="438864"/>
                  <a:pt x="2148714" y="423194"/>
                  <a:pt x="2153752" y="408080"/>
                </a:cubicBezTo>
                <a:lnTo>
                  <a:pt x="2161309" y="385409"/>
                </a:lnTo>
                <a:lnTo>
                  <a:pt x="2168866" y="362737"/>
                </a:lnTo>
                <a:lnTo>
                  <a:pt x="2176423" y="340066"/>
                </a:lnTo>
                <a:cubicBezTo>
                  <a:pt x="2182745" y="403290"/>
                  <a:pt x="2163683" y="409267"/>
                  <a:pt x="2206652" y="430751"/>
                </a:cubicBezTo>
                <a:cubicBezTo>
                  <a:pt x="2213777" y="434313"/>
                  <a:pt x="2221766" y="435789"/>
                  <a:pt x="2229323" y="438308"/>
                </a:cubicBezTo>
                <a:cubicBezTo>
                  <a:pt x="2234361" y="445865"/>
                  <a:pt x="2236004" y="457606"/>
                  <a:pt x="2244437" y="460979"/>
                </a:cubicBezTo>
                <a:cubicBezTo>
                  <a:pt x="2254214" y="464890"/>
                  <a:pt x="2285005" y="441490"/>
                  <a:pt x="2289779" y="438308"/>
                </a:cubicBezTo>
                <a:cubicBezTo>
                  <a:pt x="2297336" y="440827"/>
                  <a:pt x="2307820" y="439383"/>
                  <a:pt x="2312450" y="445865"/>
                </a:cubicBezTo>
                <a:cubicBezTo>
                  <a:pt x="2319526" y="455772"/>
                  <a:pt x="2331081" y="505275"/>
                  <a:pt x="2335121" y="521435"/>
                </a:cubicBezTo>
                <a:cubicBezTo>
                  <a:pt x="2340159" y="584410"/>
                  <a:pt x="2334912" y="649071"/>
                  <a:pt x="2350235" y="710361"/>
                </a:cubicBezTo>
                <a:lnTo>
                  <a:pt x="2365349" y="770817"/>
                </a:lnTo>
                <a:cubicBezTo>
                  <a:pt x="2367868" y="780893"/>
                  <a:pt x="2371618" y="790739"/>
                  <a:pt x="2372906" y="801045"/>
                </a:cubicBezTo>
                <a:cubicBezTo>
                  <a:pt x="2375143" y="818939"/>
                  <a:pt x="2382572" y="885051"/>
                  <a:pt x="2388020" y="906843"/>
                </a:cubicBezTo>
                <a:cubicBezTo>
                  <a:pt x="2391884" y="922299"/>
                  <a:pt x="2398096" y="937071"/>
                  <a:pt x="2403134" y="952185"/>
                </a:cubicBezTo>
                <a:cubicBezTo>
                  <a:pt x="2405653" y="959742"/>
                  <a:pt x="2408759" y="967128"/>
                  <a:pt x="2410691" y="974856"/>
                </a:cubicBezTo>
                <a:lnTo>
                  <a:pt x="2418248" y="1005085"/>
                </a:lnTo>
                <a:cubicBezTo>
                  <a:pt x="2420767" y="1040351"/>
                  <a:pt x="2412990" y="1077931"/>
                  <a:pt x="2425805" y="1110883"/>
                </a:cubicBezTo>
                <a:cubicBezTo>
                  <a:pt x="2432389" y="1127813"/>
                  <a:pt x="2471147" y="1141111"/>
                  <a:pt x="2471147" y="1141111"/>
                </a:cubicBezTo>
                <a:cubicBezTo>
                  <a:pt x="2478704" y="1138592"/>
                  <a:pt x="2488185" y="1139187"/>
                  <a:pt x="2493818" y="1133554"/>
                </a:cubicBezTo>
                <a:cubicBezTo>
                  <a:pt x="2499451" y="1127921"/>
                  <a:pt x="2497812" y="1118008"/>
                  <a:pt x="2501375" y="1110883"/>
                </a:cubicBezTo>
                <a:cubicBezTo>
                  <a:pt x="2505437" y="1102759"/>
                  <a:pt x="2511452" y="1095769"/>
                  <a:pt x="2516490" y="1088212"/>
                </a:cubicBezTo>
                <a:cubicBezTo>
                  <a:pt x="2521528" y="1073098"/>
                  <a:pt x="2522767" y="1056126"/>
                  <a:pt x="2531604" y="1042870"/>
                </a:cubicBezTo>
                <a:cubicBezTo>
                  <a:pt x="2574915" y="977903"/>
                  <a:pt x="2522990" y="1060098"/>
                  <a:pt x="2554275" y="997528"/>
                </a:cubicBezTo>
                <a:cubicBezTo>
                  <a:pt x="2583574" y="938929"/>
                  <a:pt x="2557952" y="1009168"/>
                  <a:pt x="2576946" y="952185"/>
                </a:cubicBezTo>
                <a:cubicBezTo>
                  <a:pt x="2579465" y="959742"/>
                  <a:pt x="2582571" y="967128"/>
                  <a:pt x="2584503" y="974856"/>
                </a:cubicBezTo>
                <a:cubicBezTo>
                  <a:pt x="2587618" y="987317"/>
                  <a:pt x="2580571" y="1006897"/>
                  <a:pt x="2592060" y="1012642"/>
                </a:cubicBezTo>
                <a:cubicBezTo>
                  <a:pt x="2601619" y="1017422"/>
                  <a:pt x="2607174" y="997528"/>
                  <a:pt x="2614731" y="989971"/>
                </a:cubicBezTo>
                <a:cubicBezTo>
                  <a:pt x="2632699" y="936064"/>
                  <a:pt x="2607221" y="1001235"/>
                  <a:pt x="2644959" y="944628"/>
                </a:cubicBezTo>
                <a:cubicBezTo>
                  <a:pt x="2649378" y="938000"/>
                  <a:pt x="2648954" y="929082"/>
                  <a:pt x="2652516" y="921957"/>
                </a:cubicBezTo>
                <a:cubicBezTo>
                  <a:pt x="2656578" y="913833"/>
                  <a:pt x="2663941" y="907586"/>
                  <a:pt x="2667630" y="899286"/>
                </a:cubicBezTo>
                <a:cubicBezTo>
                  <a:pt x="2674100" y="884728"/>
                  <a:pt x="2673907" y="867200"/>
                  <a:pt x="2682744" y="853944"/>
                </a:cubicBezTo>
                <a:cubicBezTo>
                  <a:pt x="2726059" y="788972"/>
                  <a:pt x="2674128" y="871177"/>
                  <a:pt x="2705415" y="808602"/>
                </a:cubicBezTo>
                <a:cubicBezTo>
                  <a:pt x="2709477" y="800478"/>
                  <a:pt x="2716840" y="794231"/>
                  <a:pt x="2720529" y="785931"/>
                </a:cubicBezTo>
                <a:cubicBezTo>
                  <a:pt x="2726999" y="771373"/>
                  <a:pt x="2730605" y="755703"/>
                  <a:pt x="2735643" y="740589"/>
                </a:cubicBezTo>
                <a:lnTo>
                  <a:pt x="2750757" y="695247"/>
                </a:lnTo>
                <a:lnTo>
                  <a:pt x="2758314" y="672575"/>
                </a:lnTo>
                <a:lnTo>
                  <a:pt x="2765871" y="649904"/>
                </a:lnTo>
                <a:cubicBezTo>
                  <a:pt x="2768390" y="632271"/>
                  <a:pt x="2771656" y="614729"/>
                  <a:pt x="2773428" y="597005"/>
                </a:cubicBezTo>
                <a:cubicBezTo>
                  <a:pt x="2785096" y="480320"/>
                  <a:pt x="2769750" y="532469"/>
                  <a:pt x="2788542" y="476093"/>
                </a:cubicBezTo>
                <a:cubicBezTo>
                  <a:pt x="2796099" y="478612"/>
                  <a:pt x="2804993" y="478674"/>
                  <a:pt x="2811214" y="483650"/>
                </a:cubicBezTo>
                <a:cubicBezTo>
                  <a:pt x="2840984" y="507466"/>
                  <a:pt x="2809153" y="517771"/>
                  <a:pt x="2848999" y="491207"/>
                </a:cubicBezTo>
                <a:cubicBezTo>
                  <a:pt x="2865487" y="441743"/>
                  <a:pt x="2842587" y="490291"/>
                  <a:pt x="2879227" y="460979"/>
                </a:cubicBezTo>
                <a:cubicBezTo>
                  <a:pt x="2886319" y="455305"/>
                  <a:pt x="2889303" y="445865"/>
                  <a:pt x="2894341" y="438308"/>
                </a:cubicBezTo>
                <a:cubicBezTo>
                  <a:pt x="2901898" y="443346"/>
                  <a:pt x="2912198" y="445720"/>
                  <a:pt x="2917012" y="453422"/>
                </a:cubicBezTo>
                <a:cubicBezTo>
                  <a:pt x="2925456" y="466932"/>
                  <a:pt x="2932126" y="498764"/>
                  <a:pt x="2932126" y="498764"/>
                </a:cubicBezTo>
                <a:cubicBezTo>
                  <a:pt x="2942202" y="496245"/>
                  <a:pt x="2953336" y="496360"/>
                  <a:pt x="2962354" y="491207"/>
                </a:cubicBezTo>
                <a:cubicBezTo>
                  <a:pt x="2971633" y="485905"/>
                  <a:pt x="2976815" y="475378"/>
                  <a:pt x="2985025" y="468536"/>
                </a:cubicBezTo>
                <a:cubicBezTo>
                  <a:pt x="2992002" y="462722"/>
                  <a:pt x="3000139" y="458460"/>
                  <a:pt x="3007696" y="453422"/>
                </a:cubicBezTo>
                <a:cubicBezTo>
                  <a:pt x="3012734" y="445865"/>
                  <a:pt x="3030367" y="413118"/>
                  <a:pt x="3045481" y="415637"/>
                </a:cubicBezTo>
                <a:cubicBezTo>
                  <a:pt x="3060337" y="418113"/>
                  <a:pt x="3074323" y="452036"/>
                  <a:pt x="3083266" y="460979"/>
                </a:cubicBezTo>
                <a:cubicBezTo>
                  <a:pt x="3089688" y="467401"/>
                  <a:pt x="3098845" y="470419"/>
                  <a:pt x="3105937" y="476093"/>
                </a:cubicBezTo>
                <a:cubicBezTo>
                  <a:pt x="3135575" y="499803"/>
                  <a:pt x="3104353" y="485641"/>
                  <a:pt x="3143723" y="498764"/>
                </a:cubicBezTo>
                <a:lnTo>
                  <a:pt x="3158837" y="544106"/>
                </a:lnTo>
                <a:lnTo>
                  <a:pt x="3166394" y="566777"/>
                </a:lnTo>
                <a:cubicBezTo>
                  <a:pt x="3226850" y="526473"/>
                  <a:pt x="3153799" y="579372"/>
                  <a:pt x="3204179" y="528992"/>
                </a:cubicBezTo>
                <a:cubicBezTo>
                  <a:pt x="3210601" y="522570"/>
                  <a:pt x="3219293" y="518916"/>
                  <a:pt x="3226850" y="513878"/>
                </a:cubicBezTo>
                <a:cubicBezTo>
                  <a:pt x="3232996" y="532317"/>
                  <a:pt x="3234872" y="544571"/>
                  <a:pt x="3249521" y="559220"/>
                </a:cubicBezTo>
                <a:cubicBezTo>
                  <a:pt x="3255943" y="565642"/>
                  <a:pt x="3264635" y="569296"/>
                  <a:pt x="3272192" y="574334"/>
                </a:cubicBezTo>
                <a:cubicBezTo>
                  <a:pt x="3366690" y="550710"/>
                  <a:pt x="3249201" y="580903"/>
                  <a:pt x="3325091" y="559220"/>
                </a:cubicBezTo>
                <a:cubicBezTo>
                  <a:pt x="3335077" y="556367"/>
                  <a:pt x="3345371" y="554647"/>
                  <a:pt x="3355319" y="551663"/>
                </a:cubicBezTo>
                <a:cubicBezTo>
                  <a:pt x="3370579" y="547085"/>
                  <a:pt x="3387405" y="545386"/>
                  <a:pt x="3400661" y="536549"/>
                </a:cubicBezTo>
                <a:lnTo>
                  <a:pt x="3446004" y="506321"/>
                </a:lnTo>
                <a:cubicBezTo>
                  <a:pt x="3450746" y="499209"/>
                  <a:pt x="3468971" y="465572"/>
                  <a:pt x="3483789" y="468536"/>
                </a:cubicBezTo>
                <a:cubicBezTo>
                  <a:pt x="3494253" y="470629"/>
                  <a:pt x="3503985" y="506452"/>
                  <a:pt x="3506460" y="513878"/>
                </a:cubicBezTo>
                <a:cubicBezTo>
                  <a:pt x="3508979" y="539068"/>
                  <a:pt x="3510437" y="564387"/>
                  <a:pt x="3514017" y="589448"/>
                </a:cubicBezTo>
                <a:cubicBezTo>
                  <a:pt x="3515486" y="599730"/>
                  <a:pt x="3511188" y="619676"/>
                  <a:pt x="3521574" y="619676"/>
                </a:cubicBezTo>
                <a:cubicBezTo>
                  <a:pt x="3531960" y="619676"/>
                  <a:pt x="3523370" y="598090"/>
                  <a:pt x="3529131" y="589448"/>
                </a:cubicBezTo>
                <a:cubicBezTo>
                  <a:pt x="3534169" y="581891"/>
                  <a:pt x="3543502" y="578023"/>
                  <a:pt x="3551802" y="574334"/>
                </a:cubicBezTo>
                <a:cubicBezTo>
                  <a:pt x="3566360" y="567864"/>
                  <a:pt x="3582030" y="564258"/>
                  <a:pt x="3597144" y="559220"/>
                </a:cubicBezTo>
                <a:lnTo>
                  <a:pt x="3619815" y="551663"/>
                </a:lnTo>
                <a:cubicBezTo>
                  <a:pt x="3634929" y="536549"/>
                  <a:pt x="3653301" y="524106"/>
                  <a:pt x="3665157" y="506321"/>
                </a:cubicBezTo>
                <a:cubicBezTo>
                  <a:pt x="3685309" y="476093"/>
                  <a:pt x="3672714" y="488688"/>
                  <a:pt x="3702942" y="468536"/>
                </a:cubicBezTo>
                <a:cubicBezTo>
                  <a:pt x="3720575" y="521435"/>
                  <a:pt x="3702942" y="518916"/>
                  <a:pt x="3740728" y="506321"/>
                </a:cubicBezTo>
                <a:cubicBezTo>
                  <a:pt x="3745397" y="499318"/>
                  <a:pt x="3760262" y="466968"/>
                  <a:pt x="3778513" y="476093"/>
                </a:cubicBezTo>
                <a:cubicBezTo>
                  <a:pt x="3785638" y="479655"/>
                  <a:pt x="3780437" y="493131"/>
                  <a:pt x="3786070" y="498764"/>
                </a:cubicBezTo>
                <a:cubicBezTo>
                  <a:pt x="3791703" y="504397"/>
                  <a:pt x="3801184" y="503802"/>
                  <a:pt x="3808741" y="506321"/>
                </a:cubicBezTo>
                <a:cubicBezTo>
                  <a:pt x="3826374" y="503802"/>
                  <a:pt x="3845102" y="505379"/>
                  <a:pt x="3861640" y="498764"/>
                </a:cubicBezTo>
                <a:cubicBezTo>
                  <a:pt x="3878198" y="492141"/>
                  <a:pt x="3889035" y="465890"/>
                  <a:pt x="3899425" y="453422"/>
                </a:cubicBezTo>
                <a:cubicBezTo>
                  <a:pt x="3906267" y="445212"/>
                  <a:pt x="3914539" y="438308"/>
                  <a:pt x="3922096" y="430751"/>
                </a:cubicBezTo>
                <a:cubicBezTo>
                  <a:pt x="3924615" y="423194"/>
                  <a:pt x="3926091" y="415205"/>
                  <a:pt x="3929653" y="408080"/>
                </a:cubicBezTo>
                <a:cubicBezTo>
                  <a:pt x="3939186" y="389015"/>
                  <a:pt x="3945824" y="384352"/>
                  <a:pt x="3959881" y="370294"/>
                </a:cubicBezTo>
                <a:cubicBezTo>
                  <a:pt x="3962400" y="362737"/>
                  <a:pt x="3963569" y="354586"/>
                  <a:pt x="3967438" y="347623"/>
                </a:cubicBezTo>
                <a:cubicBezTo>
                  <a:pt x="3976260" y="331744"/>
                  <a:pt x="3991922" y="319514"/>
                  <a:pt x="3997666" y="302281"/>
                </a:cubicBezTo>
                <a:cubicBezTo>
                  <a:pt x="4000185" y="294724"/>
                  <a:pt x="4001661" y="286735"/>
                  <a:pt x="4005223" y="279610"/>
                </a:cubicBezTo>
                <a:cubicBezTo>
                  <a:pt x="4020731" y="248594"/>
                  <a:pt x="4016706" y="265257"/>
                  <a:pt x="4035452" y="241825"/>
                </a:cubicBezTo>
                <a:cubicBezTo>
                  <a:pt x="4041126" y="234733"/>
                  <a:pt x="4045528" y="226711"/>
                  <a:pt x="4050566" y="219154"/>
                </a:cubicBezTo>
                <a:cubicBezTo>
                  <a:pt x="4058810" y="231520"/>
                  <a:pt x="4070031" y="254649"/>
                  <a:pt x="4088351" y="256939"/>
                </a:cubicBezTo>
                <a:cubicBezTo>
                  <a:pt x="4101096" y="258532"/>
                  <a:pt x="4113541" y="251901"/>
                  <a:pt x="4126136" y="249382"/>
                </a:cubicBezTo>
                <a:cubicBezTo>
                  <a:pt x="4133693" y="241825"/>
                  <a:pt x="4140597" y="233553"/>
                  <a:pt x="4148807" y="226711"/>
                </a:cubicBezTo>
                <a:cubicBezTo>
                  <a:pt x="4155784" y="220897"/>
                  <a:pt x="4165804" y="218689"/>
                  <a:pt x="4171478" y="211597"/>
                </a:cubicBezTo>
                <a:cubicBezTo>
                  <a:pt x="4176454" y="205377"/>
                  <a:pt x="4175473" y="196051"/>
                  <a:pt x="4179035" y="188926"/>
                </a:cubicBezTo>
                <a:cubicBezTo>
                  <a:pt x="4183097" y="180802"/>
                  <a:pt x="4190087" y="174379"/>
                  <a:pt x="4194149" y="166255"/>
                </a:cubicBezTo>
                <a:cubicBezTo>
                  <a:pt x="4197711" y="159130"/>
                  <a:pt x="4198144" y="150709"/>
                  <a:pt x="4201706" y="143584"/>
                </a:cubicBezTo>
                <a:cubicBezTo>
                  <a:pt x="4205768" y="135460"/>
                  <a:pt x="4212758" y="129037"/>
                  <a:pt x="4216820" y="120913"/>
                </a:cubicBezTo>
                <a:cubicBezTo>
                  <a:pt x="4225947" y="102659"/>
                  <a:pt x="4221443" y="90010"/>
                  <a:pt x="4239491" y="75571"/>
                </a:cubicBezTo>
                <a:cubicBezTo>
                  <a:pt x="4245711" y="70595"/>
                  <a:pt x="4254605" y="70532"/>
                  <a:pt x="4262162" y="68013"/>
                </a:cubicBezTo>
                <a:cubicBezTo>
                  <a:pt x="4317357" y="86413"/>
                  <a:pt x="4292048" y="86992"/>
                  <a:pt x="4337733" y="75571"/>
                </a:cubicBezTo>
                <a:cubicBezTo>
                  <a:pt x="4342771" y="70533"/>
                  <a:pt x="4347147" y="64731"/>
                  <a:pt x="4352847" y="60456"/>
                </a:cubicBezTo>
                <a:cubicBezTo>
                  <a:pt x="4367379" y="49557"/>
                  <a:pt x="4398189" y="30228"/>
                  <a:pt x="4398189" y="30228"/>
                </a:cubicBezTo>
                <a:cubicBezTo>
                  <a:pt x="4400708" y="45342"/>
                  <a:pt x="4394911" y="64736"/>
                  <a:pt x="4405746" y="75571"/>
                </a:cubicBezTo>
                <a:cubicBezTo>
                  <a:pt x="4412168" y="81993"/>
                  <a:pt x="4414826" y="59688"/>
                  <a:pt x="4420860" y="52899"/>
                </a:cubicBezTo>
                <a:cubicBezTo>
                  <a:pt x="4437427" y="34261"/>
                  <a:pt x="4456126" y="17633"/>
                  <a:pt x="4473759" y="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0BB66335-4DF3-E2F5-60BD-68C98E7DFF3A}"/>
              </a:ext>
            </a:extLst>
          </p:cNvPr>
          <p:cNvSpPr/>
          <p:nvPr/>
        </p:nvSpPr>
        <p:spPr>
          <a:xfrm>
            <a:off x="4745565" y="5640556"/>
            <a:ext cx="1865032" cy="801241"/>
          </a:xfrm>
          <a:custGeom>
            <a:avLst/>
            <a:gdLst>
              <a:gd name="connsiteX0" fmla="*/ 0 w 2693935"/>
              <a:gd name="connsiteY0" fmla="*/ 1155320 h 1157348"/>
              <a:gd name="connsiteX1" fmla="*/ 38328 w 2693935"/>
              <a:gd name="connsiteY1" fmla="*/ 1100566 h 1157348"/>
              <a:gd name="connsiteX2" fmla="*/ 49279 w 2693935"/>
              <a:gd name="connsiteY2" fmla="*/ 1084139 h 1157348"/>
              <a:gd name="connsiteX3" fmla="*/ 76657 w 2693935"/>
              <a:gd name="connsiteY3" fmla="*/ 1034860 h 1157348"/>
              <a:gd name="connsiteX4" fmla="*/ 87607 w 2693935"/>
              <a:gd name="connsiteY4" fmla="*/ 1018434 h 1157348"/>
              <a:gd name="connsiteX5" fmla="*/ 104034 w 2693935"/>
              <a:gd name="connsiteY5" fmla="*/ 985581 h 1157348"/>
              <a:gd name="connsiteX6" fmla="*/ 125936 w 2693935"/>
              <a:gd name="connsiteY6" fmla="*/ 936302 h 1157348"/>
              <a:gd name="connsiteX7" fmla="*/ 136886 w 2693935"/>
              <a:gd name="connsiteY7" fmla="*/ 897974 h 1157348"/>
              <a:gd name="connsiteX8" fmla="*/ 142362 w 2693935"/>
              <a:gd name="connsiteY8" fmla="*/ 881548 h 1157348"/>
              <a:gd name="connsiteX9" fmla="*/ 147837 w 2693935"/>
              <a:gd name="connsiteY9" fmla="*/ 859646 h 1157348"/>
              <a:gd name="connsiteX10" fmla="*/ 153313 w 2693935"/>
              <a:gd name="connsiteY10" fmla="*/ 843219 h 1157348"/>
              <a:gd name="connsiteX11" fmla="*/ 158788 w 2693935"/>
              <a:gd name="connsiteY11" fmla="*/ 821318 h 1157348"/>
              <a:gd name="connsiteX12" fmla="*/ 164264 w 2693935"/>
              <a:gd name="connsiteY12" fmla="*/ 804891 h 1157348"/>
              <a:gd name="connsiteX13" fmla="*/ 175215 w 2693935"/>
              <a:gd name="connsiteY13" fmla="*/ 761088 h 1157348"/>
              <a:gd name="connsiteX14" fmla="*/ 180690 w 2693935"/>
              <a:gd name="connsiteY14" fmla="*/ 744661 h 1157348"/>
              <a:gd name="connsiteX15" fmla="*/ 186166 w 2693935"/>
              <a:gd name="connsiteY15" fmla="*/ 711809 h 1157348"/>
              <a:gd name="connsiteX16" fmla="*/ 191641 w 2693935"/>
              <a:gd name="connsiteY16" fmla="*/ 695382 h 1157348"/>
              <a:gd name="connsiteX17" fmla="*/ 197116 w 2693935"/>
              <a:gd name="connsiteY17" fmla="*/ 673481 h 1157348"/>
              <a:gd name="connsiteX18" fmla="*/ 213543 w 2693935"/>
              <a:gd name="connsiteY18" fmla="*/ 602300 h 1157348"/>
              <a:gd name="connsiteX19" fmla="*/ 224494 w 2693935"/>
              <a:gd name="connsiteY19" fmla="*/ 569447 h 1157348"/>
              <a:gd name="connsiteX20" fmla="*/ 229969 w 2693935"/>
              <a:gd name="connsiteY20" fmla="*/ 553021 h 1157348"/>
              <a:gd name="connsiteX21" fmla="*/ 240920 w 2693935"/>
              <a:gd name="connsiteY21" fmla="*/ 536594 h 1157348"/>
              <a:gd name="connsiteX22" fmla="*/ 257346 w 2693935"/>
              <a:gd name="connsiteY22" fmla="*/ 487315 h 1157348"/>
              <a:gd name="connsiteX23" fmla="*/ 268297 w 2693935"/>
              <a:gd name="connsiteY23" fmla="*/ 454463 h 1157348"/>
              <a:gd name="connsiteX24" fmla="*/ 279248 w 2693935"/>
              <a:gd name="connsiteY24" fmla="*/ 410659 h 1157348"/>
              <a:gd name="connsiteX25" fmla="*/ 284724 w 2693935"/>
              <a:gd name="connsiteY25" fmla="*/ 394233 h 1157348"/>
              <a:gd name="connsiteX26" fmla="*/ 301150 w 2693935"/>
              <a:gd name="connsiteY26" fmla="*/ 323052 h 1157348"/>
              <a:gd name="connsiteX27" fmla="*/ 312101 w 2693935"/>
              <a:gd name="connsiteY27" fmla="*/ 284724 h 1157348"/>
              <a:gd name="connsiteX28" fmla="*/ 317576 w 2693935"/>
              <a:gd name="connsiteY28" fmla="*/ 268297 h 1157348"/>
              <a:gd name="connsiteX29" fmla="*/ 328527 w 2693935"/>
              <a:gd name="connsiteY29" fmla="*/ 219018 h 1157348"/>
              <a:gd name="connsiteX30" fmla="*/ 339478 w 2693935"/>
              <a:gd name="connsiteY30" fmla="*/ 186166 h 1157348"/>
              <a:gd name="connsiteX31" fmla="*/ 361380 w 2693935"/>
              <a:gd name="connsiteY31" fmla="*/ 180690 h 1157348"/>
              <a:gd name="connsiteX32" fmla="*/ 372331 w 2693935"/>
              <a:gd name="connsiteY32" fmla="*/ 164264 h 1157348"/>
              <a:gd name="connsiteX33" fmla="*/ 377806 w 2693935"/>
              <a:gd name="connsiteY33" fmla="*/ 147837 h 1157348"/>
              <a:gd name="connsiteX34" fmla="*/ 394233 w 2693935"/>
              <a:gd name="connsiteY34" fmla="*/ 136886 h 1157348"/>
              <a:gd name="connsiteX35" fmla="*/ 405183 w 2693935"/>
              <a:gd name="connsiteY35" fmla="*/ 120460 h 1157348"/>
              <a:gd name="connsiteX36" fmla="*/ 416134 w 2693935"/>
              <a:gd name="connsiteY36" fmla="*/ 87607 h 1157348"/>
              <a:gd name="connsiteX37" fmla="*/ 427085 w 2693935"/>
              <a:gd name="connsiteY37" fmla="*/ 54755 h 1157348"/>
              <a:gd name="connsiteX38" fmla="*/ 432561 w 2693935"/>
              <a:gd name="connsiteY38" fmla="*/ 38328 h 1157348"/>
              <a:gd name="connsiteX39" fmla="*/ 448987 w 2693935"/>
              <a:gd name="connsiteY39" fmla="*/ 0 h 1157348"/>
              <a:gd name="connsiteX40" fmla="*/ 498266 w 2693935"/>
              <a:gd name="connsiteY40" fmla="*/ 5476 h 1157348"/>
              <a:gd name="connsiteX41" fmla="*/ 514692 w 2693935"/>
              <a:gd name="connsiteY41" fmla="*/ 10951 h 1157348"/>
              <a:gd name="connsiteX42" fmla="*/ 525643 w 2693935"/>
              <a:gd name="connsiteY42" fmla="*/ 27378 h 1157348"/>
              <a:gd name="connsiteX43" fmla="*/ 542070 w 2693935"/>
              <a:gd name="connsiteY43" fmla="*/ 38328 h 1157348"/>
              <a:gd name="connsiteX44" fmla="*/ 574922 w 2693935"/>
              <a:gd name="connsiteY44" fmla="*/ 16427 h 1157348"/>
              <a:gd name="connsiteX45" fmla="*/ 580398 w 2693935"/>
              <a:gd name="connsiteY45" fmla="*/ 32853 h 1157348"/>
              <a:gd name="connsiteX46" fmla="*/ 596824 w 2693935"/>
              <a:gd name="connsiteY46" fmla="*/ 43804 h 1157348"/>
              <a:gd name="connsiteX47" fmla="*/ 613251 w 2693935"/>
              <a:gd name="connsiteY47" fmla="*/ 60230 h 1157348"/>
              <a:gd name="connsiteX48" fmla="*/ 624201 w 2693935"/>
              <a:gd name="connsiteY48" fmla="*/ 93083 h 1157348"/>
              <a:gd name="connsiteX49" fmla="*/ 629677 w 2693935"/>
              <a:gd name="connsiteY49" fmla="*/ 109509 h 1157348"/>
              <a:gd name="connsiteX50" fmla="*/ 646103 w 2693935"/>
              <a:gd name="connsiteY50" fmla="*/ 114985 h 1157348"/>
              <a:gd name="connsiteX51" fmla="*/ 657054 w 2693935"/>
              <a:gd name="connsiteY51" fmla="*/ 98558 h 1157348"/>
              <a:gd name="connsiteX52" fmla="*/ 722760 w 2693935"/>
              <a:gd name="connsiteY52" fmla="*/ 93083 h 1157348"/>
              <a:gd name="connsiteX53" fmla="*/ 739186 w 2693935"/>
              <a:gd name="connsiteY53" fmla="*/ 104034 h 1157348"/>
              <a:gd name="connsiteX54" fmla="*/ 799416 w 2693935"/>
              <a:gd name="connsiteY54" fmla="*/ 104034 h 1157348"/>
              <a:gd name="connsiteX55" fmla="*/ 815842 w 2693935"/>
              <a:gd name="connsiteY55" fmla="*/ 98558 h 1157348"/>
              <a:gd name="connsiteX56" fmla="*/ 843219 w 2693935"/>
              <a:gd name="connsiteY56" fmla="*/ 131411 h 1157348"/>
              <a:gd name="connsiteX57" fmla="*/ 848695 w 2693935"/>
              <a:gd name="connsiteY57" fmla="*/ 147837 h 1157348"/>
              <a:gd name="connsiteX58" fmla="*/ 865121 w 2693935"/>
              <a:gd name="connsiteY58" fmla="*/ 158788 h 1157348"/>
              <a:gd name="connsiteX59" fmla="*/ 897974 w 2693935"/>
              <a:gd name="connsiteY59" fmla="*/ 169739 h 1157348"/>
              <a:gd name="connsiteX60" fmla="*/ 908925 w 2693935"/>
              <a:gd name="connsiteY60" fmla="*/ 208067 h 1157348"/>
              <a:gd name="connsiteX61" fmla="*/ 914400 w 2693935"/>
              <a:gd name="connsiteY61" fmla="*/ 229969 h 1157348"/>
              <a:gd name="connsiteX62" fmla="*/ 919876 w 2693935"/>
              <a:gd name="connsiteY62" fmla="*/ 246395 h 1157348"/>
              <a:gd name="connsiteX63" fmla="*/ 952728 w 2693935"/>
              <a:gd name="connsiteY63" fmla="*/ 262822 h 1157348"/>
              <a:gd name="connsiteX64" fmla="*/ 958204 w 2693935"/>
              <a:gd name="connsiteY64" fmla="*/ 421610 h 1157348"/>
              <a:gd name="connsiteX65" fmla="*/ 963679 w 2693935"/>
              <a:gd name="connsiteY65" fmla="*/ 443512 h 1157348"/>
              <a:gd name="connsiteX66" fmla="*/ 969155 w 2693935"/>
              <a:gd name="connsiteY66" fmla="*/ 470889 h 1157348"/>
              <a:gd name="connsiteX67" fmla="*/ 980106 w 2693935"/>
              <a:gd name="connsiteY67" fmla="*/ 520168 h 1157348"/>
              <a:gd name="connsiteX68" fmla="*/ 985581 w 2693935"/>
              <a:gd name="connsiteY68" fmla="*/ 591349 h 1157348"/>
              <a:gd name="connsiteX69" fmla="*/ 996532 w 2693935"/>
              <a:gd name="connsiteY69" fmla="*/ 750137 h 1157348"/>
              <a:gd name="connsiteX70" fmla="*/ 1012958 w 2693935"/>
              <a:gd name="connsiteY70" fmla="*/ 821318 h 1157348"/>
              <a:gd name="connsiteX71" fmla="*/ 1023909 w 2693935"/>
              <a:gd name="connsiteY71" fmla="*/ 854170 h 1157348"/>
              <a:gd name="connsiteX72" fmla="*/ 1029385 w 2693935"/>
              <a:gd name="connsiteY72" fmla="*/ 870597 h 1157348"/>
              <a:gd name="connsiteX73" fmla="*/ 1051286 w 2693935"/>
              <a:gd name="connsiteY73" fmla="*/ 1122467 h 1157348"/>
              <a:gd name="connsiteX74" fmla="*/ 1067713 w 2693935"/>
              <a:gd name="connsiteY74" fmla="*/ 1133418 h 1157348"/>
              <a:gd name="connsiteX75" fmla="*/ 1084139 w 2693935"/>
              <a:gd name="connsiteY75" fmla="*/ 1138894 h 1157348"/>
              <a:gd name="connsiteX76" fmla="*/ 1149845 w 2693935"/>
              <a:gd name="connsiteY76" fmla="*/ 1133418 h 1157348"/>
              <a:gd name="connsiteX77" fmla="*/ 1160795 w 2693935"/>
              <a:gd name="connsiteY77" fmla="*/ 1100566 h 1157348"/>
              <a:gd name="connsiteX78" fmla="*/ 1177222 w 2693935"/>
              <a:gd name="connsiteY78" fmla="*/ 1045811 h 1157348"/>
              <a:gd name="connsiteX79" fmla="*/ 1188173 w 2693935"/>
              <a:gd name="connsiteY79" fmla="*/ 1029385 h 1157348"/>
              <a:gd name="connsiteX80" fmla="*/ 1193648 w 2693935"/>
              <a:gd name="connsiteY80" fmla="*/ 963679 h 1157348"/>
              <a:gd name="connsiteX81" fmla="*/ 1210075 w 2693935"/>
              <a:gd name="connsiteY81" fmla="*/ 908925 h 1157348"/>
              <a:gd name="connsiteX82" fmla="*/ 1215550 w 2693935"/>
              <a:gd name="connsiteY82" fmla="*/ 881548 h 1157348"/>
              <a:gd name="connsiteX83" fmla="*/ 1221025 w 2693935"/>
              <a:gd name="connsiteY83" fmla="*/ 684431 h 1157348"/>
              <a:gd name="connsiteX84" fmla="*/ 1237452 w 2693935"/>
              <a:gd name="connsiteY84" fmla="*/ 635152 h 1157348"/>
              <a:gd name="connsiteX85" fmla="*/ 1242927 w 2693935"/>
              <a:gd name="connsiteY85" fmla="*/ 618726 h 1157348"/>
              <a:gd name="connsiteX86" fmla="*/ 1248403 w 2693935"/>
              <a:gd name="connsiteY86" fmla="*/ 602300 h 1157348"/>
              <a:gd name="connsiteX87" fmla="*/ 1259354 w 2693935"/>
              <a:gd name="connsiteY87" fmla="*/ 618726 h 1157348"/>
              <a:gd name="connsiteX88" fmla="*/ 1275780 w 2693935"/>
              <a:gd name="connsiteY88" fmla="*/ 651579 h 1157348"/>
              <a:gd name="connsiteX89" fmla="*/ 1286731 w 2693935"/>
              <a:gd name="connsiteY89" fmla="*/ 711809 h 1157348"/>
              <a:gd name="connsiteX90" fmla="*/ 1292206 w 2693935"/>
              <a:gd name="connsiteY90" fmla="*/ 728235 h 1157348"/>
              <a:gd name="connsiteX91" fmla="*/ 1303157 w 2693935"/>
              <a:gd name="connsiteY91" fmla="*/ 859646 h 1157348"/>
              <a:gd name="connsiteX92" fmla="*/ 1314108 w 2693935"/>
              <a:gd name="connsiteY92" fmla="*/ 919876 h 1157348"/>
              <a:gd name="connsiteX93" fmla="*/ 1319583 w 2693935"/>
              <a:gd name="connsiteY93" fmla="*/ 952728 h 1157348"/>
              <a:gd name="connsiteX94" fmla="*/ 1325059 w 2693935"/>
              <a:gd name="connsiteY94" fmla="*/ 1122467 h 1157348"/>
              <a:gd name="connsiteX95" fmla="*/ 1336010 w 2693935"/>
              <a:gd name="connsiteY95" fmla="*/ 1138894 h 1157348"/>
              <a:gd name="connsiteX96" fmla="*/ 1352436 w 2693935"/>
              <a:gd name="connsiteY96" fmla="*/ 1144369 h 1157348"/>
              <a:gd name="connsiteX97" fmla="*/ 1385289 w 2693935"/>
              <a:gd name="connsiteY97" fmla="*/ 1144369 h 1157348"/>
              <a:gd name="connsiteX98" fmla="*/ 1418142 w 2693935"/>
              <a:gd name="connsiteY98" fmla="*/ 1155320 h 1157348"/>
              <a:gd name="connsiteX99" fmla="*/ 1450994 w 2693935"/>
              <a:gd name="connsiteY99" fmla="*/ 1149845 h 1157348"/>
              <a:gd name="connsiteX100" fmla="*/ 1461945 w 2693935"/>
              <a:gd name="connsiteY100" fmla="*/ 1116992 h 1157348"/>
              <a:gd name="connsiteX101" fmla="*/ 1467421 w 2693935"/>
              <a:gd name="connsiteY101" fmla="*/ 1100566 h 1157348"/>
              <a:gd name="connsiteX102" fmla="*/ 1472896 w 2693935"/>
              <a:gd name="connsiteY102" fmla="*/ 1073188 h 1157348"/>
              <a:gd name="connsiteX103" fmla="*/ 1478372 w 2693935"/>
              <a:gd name="connsiteY103" fmla="*/ 1023909 h 1157348"/>
              <a:gd name="connsiteX104" fmla="*/ 1500273 w 2693935"/>
              <a:gd name="connsiteY104" fmla="*/ 947253 h 1157348"/>
              <a:gd name="connsiteX105" fmla="*/ 1511224 w 2693935"/>
              <a:gd name="connsiteY105" fmla="*/ 897974 h 1157348"/>
              <a:gd name="connsiteX106" fmla="*/ 1522175 w 2693935"/>
              <a:gd name="connsiteY106" fmla="*/ 854170 h 1157348"/>
              <a:gd name="connsiteX107" fmla="*/ 1527651 w 2693935"/>
              <a:gd name="connsiteY107" fmla="*/ 799416 h 1157348"/>
              <a:gd name="connsiteX108" fmla="*/ 1533126 w 2693935"/>
              <a:gd name="connsiteY108" fmla="*/ 772039 h 1157348"/>
              <a:gd name="connsiteX109" fmla="*/ 1549552 w 2693935"/>
              <a:gd name="connsiteY109" fmla="*/ 678956 h 1157348"/>
              <a:gd name="connsiteX110" fmla="*/ 1560503 w 2693935"/>
              <a:gd name="connsiteY110" fmla="*/ 695382 h 1157348"/>
              <a:gd name="connsiteX111" fmla="*/ 1571454 w 2693935"/>
              <a:gd name="connsiteY111" fmla="*/ 793940 h 1157348"/>
              <a:gd name="connsiteX112" fmla="*/ 1576930 w 2693935"/>
              <a:gd name="connsiteY112" fmla="*/ 843219 h 1157348"/>
              <a:gd name="connsiteX113" fmla="*/ 1587880 w 2693935"/>
              <a:gd name="connsiteY113" fmla="*/ 914400 h 1157348"/>
              <a:gd name="connsiteX114" fmla="*/ 1593356 w 2693935"/>
              <a:gd name="connsiteY114" fmla="*/ 991057 h 1157348"/>
              <a:gd name="connsiteX115" fmla="*/ 1604307 w 2693935"/>
              <a:gd name="connsiteY115" fmla="*/ 1045811 h 1157348"/>
              <a:gd name="connsiteX116" fmla="*/ 1609782 w 2693935"/>
              <a:gd name="connsiteY116" fmla="*/ 1089615 h 1157348"/>
              <a:gd name="connsiteX117" fmla="*/ 1615258 w 2693935"/>
              <a:gd name="connsiteY117" fmla="*/ 1122467 h 1157348"/>
              <a:gd name="connsiteX118" fmla="*/ 1631684 w 2693935"/>
              <a:gd name="connsiteY118" fmla="*/ 1133418 h 1157348"/>
              <a:gd name="connsiteX119" fmla="*/ 1680963 w 2693935"/>
              <a:gd name="connsiteY119" fmla="*/ 1133418 h 1157348"/>
              <a:gd name="connsiteX120" fmla="*/ 1795948 w 2693935"/>
              <a:gd name="connsiteY120" fmla="*/ 1138894 h 1157348"/>
              <a:gd name="connsiteX121" fmla="*/ 1823325 w 2693935"/>
              <a:gd name="connsiteY121" fmla="*/ 1133418 h 1157348"/>
              <a:gd name="connsiteX122" fmla="*/ 1889030 w 2693935"/>
              <a:gd name="connsiteY122" fmla="*/ 1127943 h 1157348"/>
              <a:gd name="connsiteX123" fmla="*/ 1905457 w 2693935"/>
              <a:gd name="connsiteY123" fmla="*/ 1116992 h 1157348"/>
              <a:gd name="connsiteX124" fmla="*/ 1932834 w 2693935"/>
              <a:gd name="connsiteY124" fmla="*/ 1067713 h 1157348"/>
              <a:gd name="connsiteX125" fmla="*/ 1943785 w 2693935"/>
              <a:gd name="connsiteY125" fmla="*/ 1051286 h 1157348"/>
              <a:gd name="connsiteX126" fmla="*/ 1954736 w 2693935"/>
              <a:gd name="connsiteY126" fmla="*/ 1034860 h 1157348"/>
              <a:gd name="connsiteX127" fmla="*/ 1971162 w 2693935"/>
              <a:gd name="connsiteY127" fmla="*/ 985581 h 1157348"/>
              <a:gd name="connsiteX128" fmla="*/ 1976637 w 2693935"/>
              <a:gd name="connsiteY128" fmla="*/ 969155 h 1157348"/>
              <a:gd name="connsiteX129" fmla="*/ 1998539 w 2693935"/>
              <a:gd name="connsiteY129" fmla="*/ 919876 h 1157348"/>
              <a:gd name="connsiteX130" fmla="*/ 2009490 w 2693935"/>
              <a:gd name="connsiteY130" fmla="*/ 870597 h 1157348"/>
              <a:gd name="connsiteX131" fmla="*/ 2014966 w 2693935"/>
              <a:gd name="connsiteY131" fmla="*/ 843219 h 1157348"/>
              <a:gd name="connsiteX132" fmla="*/ 2025916 w 2693935"/>
              <a:gd name="connsiteY132" fmla="*/ 810367 h 1157348"/>
              <a:gd name="connsiteX133" fmla="*/ 2042343 w 2693935"/>
              <a:gd name="connsiteY133" fmla="*/ 777514 h 1157348"/>
              <a:gd name="connsiteX134" fmla="*/ 2058769 w 2693935"/>
              <a:gd name="connsiteY134" fmla="*/ 711809 h 1157348"/>
              <a:gd name="connsiteX135" fmla="*/ 2075195 w 2693935"/>
              <a:gd name="connsiteY135" fmla="*/ 706333 h 1157348"/>
              <a:gd name="connsiteX136" fmla="*/ 2102573 w 2693935"/>
              <a:gd name="connsiteY136" fmla="*/ 673481 h 1157348"/>
              <a:gd name="connsiteX137" fmla="*/ 2108048 w 2693935"/>
              <a:gd name="connsiteY137" fmla="*/ 657054 h 1157348"/>
              <a:gd name="connsiteX138" fmla="*/ 2124475 w 2693935"/>
              <a:gd name="connsiteY138" fmla="*/ 613251 h 1157348"/>
              <a:gd name="connsiteX139" fmla="*/ 2129950 w 2693935"/>
              <a:gd name="connsiteY139" fmla="*/ 629677 h 1157348"/>
              <a:gd name="connsiteX140" fmla="*/ 2140901 w 2693935"/>
              <a:gd name="connsiteY140" fmla="*/ 613251 h 1157348"/>
              <a:gd name="connsiteX141" fmla="*/ 2151852 w 2693935"/>
              <a:gd name="connsiteY141" fmla="*/ 580398 h 1157348"/>
              <a:gd name="connsiteX142" fmla="*/ 2168278 w 2693935"/>
              <a:gd name="connsiteY142" fmla="*/ 531119 h 1157348"/>
              <a:gd name="connsiteX143" fmla="*/ 2173754 w 2693935"/>
              <a:gd name="connsiteY143" fmla="*/ 514692 h 1157348"/>
              <a:gd name="connsiteX144" fmla="*/ 2184704 w 2693935"/>
              <a:gd name="connsiteY144" fmla="*/ 498266 h 1157348"/>
              <a:gd name="connsiteX145" fmla="*/ 2190180 w 2693935"/>
              <a:gd name="connsiteY145" fmla="*/ 481840 h 1157348"/>
              <a:gd name="connsiteX146" fmla="*/ 2217557 w 2693935"/>
              <a:gd name="connsiteY146" fmla="*/ 476364 h 1157348"/>
              <a:gd name="connsiteX147" fmla="*/ 2233983 w 2693935"/>
              <a:gd name="connsiteY147" fmla="*/ 443512 h 1157348"/>
              <a:gd name="connsiteX148" fmla="*/ 2244934 w 2693935"/>
              <a:gd name="connsiteY148" fmla="*/ 476364 h 1157348"/>
              <a:gd name="connsiteX149" fmla="*/ 2255885 w 2693935"/>
              <a:gd name="connsiteY149" fmla="*/ 492791 h 1157348"/>
              <a:gd name="connsiteX150" fmla="*/ 2261361 w 2693935"/>
              <a:gd name="connsiteY150" fmla="*/ 509217 h 1157348"/>
              <a:gd name="connsiteX151" fmla="*/ 2277787 w 2693935"/>
              <a:gd name="connsiteY151" fmla="*/ 514692 h 1157348"/>
              <a:gd name="connsiteX152" fmla="*/ 2305164 w 2693935"/>
              <a:gd name="connsiteY152" fmla="*/ 481840 h 1157348"/>
              <a:gd name="connsiteX153" fmla="*/ 2321591 w 2693935"/>
              <a:gd name="connsiteY153" fmla="*/ 487315 h 1157348"/>
              <a:gd name="connsiteX154" fmla="*/ 2338017 w 2693935"/>
              <a:gd name="connsiteY154" fmla="*/ 498266 h 1157348"/>
              <a:gd name="connsiteX155" fmla="*/ 2348968 w 2693935"/>
              <a:gd name="connsiteY155" fmla="*/ 542070 h 1157348"/>
              <a:gd name="connsiteX156" fmla="*/ 2365394 w 2693935"/>
              <a:gd name="connsiteY156" fmla="*/ 574922 h 1157348"/>
              <a:gd name="connsiteX157" fmla="*/ 2387296 w 2693935"/>
              <a:gd name="connsiteY157" fmla="*/ 569447 h 1157348"/>
              <a:gd name="connsiteX158" fmla="*/ 2392772 w 2693935"/>
              <a:gd name="connsiteY158" fmla="*/ 585873 h 1157348"/>
              <a:gd name="connsiteX159" fmla="*/ 2403722 w 2693935"/>
              <a:gd name="connsiteY159" fmla="*/ 602300 h 1157348"/>
              <a:gd name="connsiteX160" fmla="*/ 2436575 w 2693935"/>
              <a:gd name="connsiteY160" fmla="*/ 618726 h 1157348"/>
              <a:gd name="connsiteX161" fmla="*/ 2469428 w 2693935"/>
              <a:gd name="connsiteY161" fmla="*/ 618726 h 1157348"/>
              <a:gd name="connsiteX162" fmla="*/ 2480379 w 2693935"/>
              <a:gd name="connsiteY162" fmla="*/ 651579 h 1157348"/>
              <a:gd name="connsiteX163" fmla="*/ 2491330 w 2693935"/>
              <a:gd name="connsiteY163" fmla="*/ 684431 h 1157348"/>
              <a:gd name="connsiteX164" fmla="*/ 2507756 w 2693935"/>
              <a:gd name="connsiteY164" fmla="*/ 717284 h 1157348"/>
              <a:gd name="connsiteX165" fmla="*/ 2557035 w 2693935"/>
              <a:gd name="connsiteY165" fmla="*/ 744661 h 1157348"/>
              <a:gd name="connsiteX166" fmla="*/ 2573461 w 2693935"/>
              <a:gd name="connsiteY166" fmla="*/ 755612 h 1157348"/>
              <a:gd name="connsiteX167" fmla="*/ 2589888 w 2693935"/>
              <a:gd name="connsiteY167" fmla="*/ 810367 h 1157348"/>
              <a:gd name="connsiteX168" fmla="*/ 2595363 w 2693935"/>
              <a:gd name="connsiteY168" fmla="*/ 826793 h 1157348"/>
              <a:gd name="connsiteX169" fmla="*/ 2606314 w 2693935"/>
              <a:gd name="connsiteY169" fmla="*/ 865121 h 1157348"/>
              <a:gd name="connsiteX170" fmla="*/ 2622740 w 2693935"/>
              <a:gd name="connsiteY170" fmla="*/ 876072 h 1157348"/>
              <a:gd name="connsiteX171" fmla="*/ 2644642 w 2693935"/>
              <a:gd name="connsiteY171" fmla="*/ 941778 h 1157348"/>
              <a:gd name="connsiteX172" fmla="*/ 2655593 w 2693935"/>
              <a:gd name="connsiteY172" fmla="*/ 974630 h 1157348"/>
              <a:gd name="connsiteX173" fmla="*/ 2661069 w 2693935"/>
              <a:gd name="connsiteY173" fmla="*/ 1007483 h 1157348"/>
              <a:gd name="connsiteX174" fmla="*/ 2672019 w 2693935"/>
              <a:gd name="connsiteY174" fmla="*/ 1045811 h 1157348"/>
              <a:gd name="connsiteX175" fmla="*/ 2682970 w 2693935"/>
              <a:gd name="connsiteY175" fmla="*/ 1084139 h 1157348"/>
              <a:gd name="connsiteX176" fmla="*/ 2688446 w 2693935"/>
              <a:gd name="connsiteY176" fmla="*/ 1127943 h 1157348"/>
              <a:gd name="connsiteX177" fmla="*/ 2693921 w 2693935"/>
              <a:gd name="connsiteY177" fmla="*/ 1149845 h 1157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2693935" h="1157348">
                <a:moveTo>
                  <a:pt x="0" y="1155320"/>
                </a:moveTo>
                <a:lnTo>
                  <a:pt x="38328" y="1100566"/>
                </a:lnTo>
                <a:cubicBezTo>
                  <a:pt x="42074" y="1095155"/>
                  <a:pt x="47198" y="1090382"/>
                  <a:pt x="49279" y="1084139"/>
                </a:cubicBezTo>
                <a:cubicBezTo>
                  <a:pt x="58918" y="1055226"/>
                  <a:pt x="51553" y="1072517"/>
                  <a:pt x="76657" y="1034860"/>
                </a:cubicBezTo>
                <a:cubicBezTo>
                  <a:pt x="80307" y="1029385"/>
                  <a:pt x="85526" y="1024677"/>
                  <a:pt x="87607" y="1018434"/>
                </a:cubicBezTo>
                <a:cubicBezTo>
                  <a:pt x="95164" y="995764"/>
                  <a:pt x="89881" y="1006809"/>
                  <a:pt x="104034" y="985581"/>
                </a:cubicBezTo>
                <a:cubicBezTo>
                  <a:pt x="117066" y="946485"/>
                  <a:pt x="108582" y="962333"/>
                  <a:pt x="125936" y="936302"/>
                </a:cubicBezTo>
                <a:cubicBezTo>
                  <a:pt x="139070" y="896898"/>
                  <a:pt x="123128" y="946127"/>
                  <a:pt x="136886" y="897974"/>
                </a:cubicBezTo>
                <a:cubicBezTo>
                  <a:pt x="138472" y="892424"/>
                  <a:pt x="140776" y="887098"/>
                  <a:pt x="142362" y="881548"/>
                </a:cubicBezTo>
                <a:cubicBezTo>
                  <a:pt x="144429" y="874312"/>
                  <a:pt x="145770" y="866882"/>
                  <a:pt x="147837" y="859646"/>
                </a:cubicBezTo>
                <a:cubicBezTo>
                  <a:pt x="149423" y="854096"/>
                  <a:pt x="151727" y="848769"/>
                  <a:pt x="153313" y="843219"/>
                </a:cubicBezTo>
                <a:cubicBezTo>
                  <a:pt x="155380" y="835984"/>
                  <a:pt x="156721" y="828553"/>
                  <a:pt x="158788" y="821318"/>
                </a:cubicBezTo>
                <a:cubicBezTo>
                  <a:pt x="160374" y="815768"/>
                  <a:pt x="162745" y="810460"/>
                  <a:pt x="164264" y="804891"/>
                </a:cubicBezTo>
                <a:cubicBezTo>
                  <a:pt x="168224" y="790371"/>
                  <a:pt x="170456" y="775366"/>
                  <a:pt x="175215" y="761088"/>
                </a:cubicBezTo>
                <a:cubicBezTo>
                  <a:pt x="177040" y="755612"/>
                  <a:pt x="179438" y="750295"/>
                  <a:pt x="180690" y="744661"/>
                </a:cubicBezTo>
                <a:cubicBezTo>
                  <a:pt x="183098" y="733824"/>
                  <a:pt x="183758" y="722646"/>
                  <a:pt x="186166" y="711809"/>
                </a:cubicBezTo>
                <a:cubicBezTo>
                  <a:pt x="187418" y="706175"/>
                  <a:pt x="190055" y="700932"/>
                  <a:pt x="191641" y="695382"/>
                </a:cubicBezTo>
                <a:cubicBezTo>
                  <a:pt x="193708" y="688146"/>
                  <a:pt x="195484" y="680827"/>
                  <a:pt x="197116" y="673481"/>
                </a:cubicBezTo>
                <a:cubicBezTo>
                  <a:pt x="202907" y="647423"/>
                  <a:pt x="204599" y="629131"/>
                  <a:pt x="213543" y="602300"/>
                </a:cubicBezTo>
                <a:lnTo>
                  <a:pt x="224494" y="569447"/>
                </a:lnTo>
                <a:cubicBezTo>
                  <a:pt x="226319" y="563972"/>
                  <a:pt x="226768" y="557823"/>
                  <a:pt x="229969" y="553021"/>
                </a:cubicBezTo>
                <a:lnTo>
                  <a:pt x="240920" y="536594"/>
                </a:lnTo>
                <a:lnTo>
                  <a:pt x="257346" y="487315"/>
                </a:lnTo>
                <a:lnTo>
                  <a:pt x="268297" y="454463"/>
                </a:lnTo>
                <a:cubicBezTo>
                  <a:pt x="271947" y="439862"/>
                  <a:pt x="274488" y="424937"/>
                  <a:pt x="279248" y="410659"/>
                </a:cubicBezTo>
                <a:cubicBezTo>
                  <a:pt x="281073" y="405184"/>
                  <a:pt x="283324" y="399832"/>
                  <a:pt x="284724" y="394233"/>
                </a:cubicBezTo>
                <a:cubicBezTo>
                  <a:pt x="293417" y="359459"/>
                  <a:pt x="287510" y="363978"/>
                  <a:pt x="301150" y="323052"/>
                </a:cubicBezTo>
                <a:cubicBezTo>
                  <a:pt x="314277" y="283665"/>
                  <a:pt x="298350" y="332851"/>
                  <a:pt x="312101" y="284724"/>
                </a:cubicBezTo>
                <a:cubicBezTo>
                  <a:pt x="313687" y="279174"/>
                  <a:pt x="316176" y="273896"/>
                  <a:pt x="317576" y="268297"/>
                </a:cubicBezTo>
                <a:cubicBezTo>
                  <a:pt x="325384" y="237066"/>
                  <a:pt x="320103" y="247098"/>
                  <a:pt x="328527" y="219018"/>
                </a:cubicBezTo>
                <a:cubicBezTo>
                  <a:pt x="331844" y="207962"/>
                  <a:pt x="328280" y="188966"/>
                  <a:pt x="339478" y="186166"/>
                </a:cubicBezTo>
                <a:lnTo>
                  <a:pt x="361380" y="180690"/>
                </a:lnTo>
                <a:cubicBezTo>
                  <a:pt x="365030" y="175215"/>
                  <a:pt x="369388" y="170150"/>
                  <a:pt x="372331" y="164264"/>
                </a:cubicBezTo>
                <a:cubicBezTo>
                  <a:pt x="374912" y="159102"/>
                  <a:pt x="374200" y="152344"/>
                  <a:pt x="377806" y="147837"/>
                </a:cubicBezTo>
                <a:cubicBezTo>
                  <a:pt x="381917" y="142698"/>
                  <a:pt x="388757" y="140536"/>
                  <a:pt x="394233" y="136886"/>
                </a:cubicBezTo>
                <a:cubicBezTo>
                  <a:pt x="397883" y="131411"/>
                  <a:pt x="402511" y="126473"/>
                  <a:pt x="405183" y="120460"/>
                </a:cubicBezTo>
                <a:cubicBezTo>
                  <a:pt x="409871" y="109911"/>
                  <a:pt x="412484" y="98558"/>
                  <a:pt x="416134" y="87607"/>
                </a:cubicBezTo>
                <a:lnTo>
                  <a:pt x="427085" y="54755"/>
                </a:lnTo>
                <a:cubicBezTo>
                  <a:pt x="428910" y="49279"/>
                  <a:pt x="429980" y="43490"/>
                  <a:pt x="432561" y="38328"/>
                </a:cubicBezTo>
                <a:cubicBezTo>
                  <a:pt x="446093" y="11265"/>
                  <a:pt x="440931" y="24170"/>
                  <a:pt x="448987" y="0"/>
                </a:cubicBezTo>
                <a:cubicBezTo>
                  <a:pt x="465413" y="1825"/>
                  <a:pt x="481963" y="2759"/>
                  <a:pt x="498266" y="5476"/>
                </a:cubicBezTo>
                <a:cubicBezTo>
                  <a:pt x="503959" y="6425"/>
                  <a:pt x="510185" y="7346"/>
                  <a:pt x="514692" y="10951"/>
                </a:cubicBezTo>
                <a:cubicBezTo>
                  <a:pt x="519831" y="15062"/>
                  <a:pt x="520990" y="22725"/>
                  <a:pt x="525643" y="27378"/>
                </a:cubicBezTo>
                <a:cubicBezTo>
                  <a:pt x="530296" y="32031"/>
                  <a:pt x="536594" y="34678"/>
                  <a:pt x="542070" y="38328"/>
                </a:cubicBezTo>
                <a:cubicBezTo>
                  <a:pt x="544859" y="35539"/>
                  <a:pt x="564356" y="11144"/>
                  <a:pt x="574922" y="16427"/>
                </a:cubicBezTo>
                <a:cubicBezTo>
                  <a:pt x="580084" y="19008"/>
                  <a:pt x="576792" y="28346"/>
                  <a:pt x="580398" y="32853"/>
                </a:cubicBezTo>
                <a:cubicBezTo>
                  <a:pt x="584509" y="37992"/>
                  <a:pt x="591769" y="39591"/>
                  <a:pt x="596824" y="43804"/>
                </a:cubicBezTo>
                <a:cubicBezTo>
                  <a:pt x="602773" y="48761"/>
                  <a:pt x="607775" y="54755"/>
                  <a:pt x="613251" y="60230"/>
                </a:cubicBezTo>
                <a:lnTo>
                  <a:pt x="624201" y="93083"/>
                </a:lnTo>
                <a:cubicBezTo>
                  <a:pt x="626026" y="98558"/>
                  <a:pt x="624202" y="107684"/>
                  <a:pt x="629677" y="109509"/>
                </a:cubicBezTo>
                <a:lnTo>
                  <a:pt x="646103" y="114985"/>
                </a:lnTo>
                <a:cubicBezTo>
                  <a:pt x="649753" y="109509"/>
                  <a:pt x="652401" y="103211"/>
                  <a:pt x="657054" y="98558"/>
                </a:cubicBezTo>
                <a:cubicBezTo>
                  <a:pt x="678178" y="77433"/>
                  <a:pt x="689678" y="89407"/>
                  <a:pt x="722760" y="93083"/>
                </a:cubicBezTo>
                <a:cubicBezTo>
                  <a:pt x="728235" y="96733"/>
                  <a:pt x="733300" y="101091"/>
                  <a:pt x="739186" y="104034"/>
                </a:cubicBezTo>
                <a:cubicBezTo>
                  <a:pt x="761468" y="115175"/>
                  <a:pt x="770547" y="107642"/>
                  <a:pt x="799416" y="104034"/>
                </a:cubicBezTo>
                <a:cubicBezTo>
                  <a:pt x="804891" y="102209"/>
                  <a:pt x="810367" y="96733"/>
                  <a:pt x="815842" y="98558"/>
                </a:cubicBezTo>
                <a:cubicBezTo>
                  <a:pt x="823109" y="100980"/>
                  <a:pt x="839712" y="124396"/>
                  <a:pt x="843219" y="131411"/>
                </a:cubicBezTo>
                <a:cubicBezTo>
                  <a:pt x="845800" y="136573"/>
                  <a:pt x="845089" y="143330"/>
                  <a:pt x="848695" y="147837"/>
                </a:cubicBezTo>
                <a:cubicBezTo>
                  <a:pt x="852806" y="152976"/>
                  <a:pt x="859108" y="156115"/>
                  <a:pt x="865121" y="158788"/>
                </a:cubicBezTo>
                <a:cubicBezTo>
                  <a:pt x="875669" y="163476"/>
                  <a:pt x="897974" y="169739"/>
                  <a:pt x="897974" y="169739"/>
                </a:cubicBezTo>
                <a:cubicBezTo>
                  <a:pt x="915090" y="238209"/>
                  <a:pt x="893214" y="153081"/>
                  <a:pt x="908925" y="208067"/>
                </a:cubicBezTo>
                <a:cubicBezTo>
                  <a:pt x="910992" y="215303"/>
                  <a:pt x="912333" y="222733"/>
                  <a:pt x="914400" y="229969"/>
                </a:cubicBezTo>
                <a:cubicBezTo>
                  <a:pt x="915986" y="235519"/>
                  <a:pt x="916270" y="241888"/>
                  <a:pt x="919876" y="246395"/>
                </a:cubicBezTo>
                <a:cubicBezTo>
                  <a:pt x="927595" y="256044"/>
                  <a:pt x="941907" y="259215"/>
                  <a:pt x="952728" y="262822"/>
                </a:cubicBezTo>
                <a:cubicBezTo>
                  <a:pt x="954553" y="315751"/>
                  <a:pt x="955000" y="368746"/>
                  <a:pt x="958204" y="421610"/>
                </a:cubicBezTo>
                <a:cubicBezTo>
                  <a:pt x="958659" y="429122"/>
                  <a:pt x="962047" y="436166"/>
                  <a:pt x="963679" y="443512"/>
                </a:cubicBezTo>
                <a:cubicBezTo>
                  <a:pt x="965698" y="452597"/>
                  <a:pt x="967136" y="461804"/>
                  <a:pt x="969155" y="470889"/>
                </a:cubicBezTo>
                <a:cubicBezTo>
                  <a:pt x="984620" y="540482"/>
                  <a:pt x="963590" y="437599"/>
                  <a:pt x="980106" y="520168"/>
                </a:cubicBezTo>
                <a:cubicBezTo>
                  <a:pt x="981931" y="543895"/>
                  <a:pt x="984261" y="567589"/>
                  <a:pt x="985581" y="591349"/>
                </a:cubicBezTo>
                <a:cubicBezTo>
                  <a:pt x="992047" y="707731"/>
                  <a:pt x="984016" y="681292"/>
                  <a:pt x="996532" y="750137"/>
                </a:cubicBezTo>
                <a:cubicBezTo>
                  <a:pt x="1000007" y="769250"/>
                  <a:pt x="1007758" y="805718"/>
                  <a:pt x="1012958" y="821318"/>
                </a:cubicBezTo>
                <a:lnTo>
                  <a:pt x="1023909" y="854170"/>
                </a:lnTo>
                <a:lnTo>
                  <a:pt x="1029385" y="870597"/>
                </a:lnTo>
                <a:cubicBezTo>
                  <a:pt x="1032157" y="989820"/>
                  <a:pt x="979635" y="1062759"/>
                  <a:pt x="1051286" y="1122467"/>
                </a:cubicBezTo>
                <a:cubicBezTo>
                  <a:pt x="1056342" y="1126680"/>
                  <a:pt x="1061827" y="1130475"/>
                  <a:pt x="1067713" y="1133418"/>
                </a:cubicBezTo>
                <a:cubicBezTo>
                  <a:pt x="1072875" y="1135999"/>
                  <a:pt x="1078664" y="1137069"/>
                  <a:pt x="1084139" y="1138894"/>
                </a:cubicBezTo>
                <a:cubicBezTo>
                  <a:pt x="1106041" y="1137069"/>
                  <a:pt x="1130187" y="1143247"/>
                  <a:pt x="1149845" y="1133418"/>
                </a:cubicBezTo>
                <a:cubicBezTo>
                  <a:pt x="1160169" y="1128256"/>
                  <a:pt x="1157995" y="1111764"/>
                  <a:pt x="1160795" y="1100566"/>
                </a:cubicBezTo>
                <a:cubicBezTo>
                  <a:pt x="1163856" y="1088324"/>
                  <a:pt x="1171891" y="1053807"/>
                  <a:pt x="1177222" y="1045811"/>
                </a:cubicBezTo>
                <a:lnTo>
                  <a:pt x="1188173" y="1029385"/>
                </a:lnTo>
                <a:cubicBezTo>
                  <a:pt x="1189998" y="1007483"/>
                  <a:pt x="1190922" y="985487"/>
                  <a:pt x="1193648" y="963679"/>
                </a:cubicBezTo>
                <a:cubicBezTo>
                  <a:pt x="1196682" y="939409"/>
                  <a:pt x="1204786" y="935372"/>
                  <a:pt x="1210075" y="908925"/>
                </a:cubicBezTo>
                <a:lnTo>
                  <a:pt x="1215550" y="881548"/>
                </a:lnTo>
                <a:cubicBezTo>
                  <a:pt x="1217375" y="815842"/>
                  <a:pt x="1216342" y="749995"/>
                  <a:pt x="1221025" y="684431"/>
                </a:cubicBezTo>
                <a:cubicBezTo>
                  <a:pt x="1221025" y="684428"/>
                  <a:pt x="1234714" y="643366"/>
                  <a:pt x="1237452" y="635152"/>
                </a:cubicBezTo>
                <a:lnTo>
                  <a:pt x="1242927" y="618726"/>
                </a:lnTo>
                <a:lnTo>
                  <a:pt x="1248403" y="602300"/>
                </a:lnTo>
                <a:cubicBezTo>
                  <a:pt x="1252053" y="607775"/>
                  <a:pt x="1256411" y="612840"/>
                  <a:pt x="1259354" y="618726"/>
                </a:cubicBezTo>
                <a:cubicBezTo>
                  <a:pt x="1282026" y="664070"/>
                  <a:pt x="1244392" y="604495"/>
                  <a:pt x="1275780" y="651579"/>
                </a:cubicBezTo>
                <a:cubicBezTo>
                  <a:pt x="1288336" y="689250"/>
                  <a:pt x="1274348" y="643705"/>
                  <a:pt x="1286731" y="711809"/>
                </a:cubicBezTo>
                <a:cubicBezTo>
                  <a:pt x="1287763" y="717487"/>
                  <a:pt x="1290381" y="722760"/>
                  <a:pt x="1292206" y="728235"/>
                </a:cubicBezTo>
                <a:cubicBezTo>
                  <a:pt x="1295930" y="780367"/>
                  <a:pt x="1297323" y="810061"/>
                  <a:pt x="1303157" y="859646"/>
                </a:cubicBezTo>
                <a:cubicBezTo>
                  <a:pt x="1311110" y="927242"/>
                  <a:pt x="1304680" y="872731"/>
                  <a:pt x="1314108" y="919876"/>
                </a:cubicBezTo>
                <a:cubicBezTo>
                  <a:pt x="1316285" y="930762"/>
                  <a:pt x="1317758" y="941777"/>
                  <a:pt x="1319583" y="952728"/>
                </a:cubicBezTo>
                <a:cubicBezTo>
                  <a:pt x="1321408" y="1009308"/>
                  <a:pt x="1320083" y="1066077"/>
                  <a:pt x="1325059" y="1122467"/>
                </a:cubicBezTo>
                <a:cubicBezTo>
                  <a:pt x="1325637" y="1129022"/>
                  <a:pt x="1330871" y="1134783"/>
                  <a:pt x="1336010" y="1138894"/>
                </a:cubicBezTo>
                <a:cubicBezTo>
                  <a:pt x="1340517" y="1142499"/>
                  <a:pt x="1346961" y="1142544"/>
                  <a:pt x="1352436" y="1144369"/>
                </a:cubicBezTo>
                <a:cubicBezTo>
                  <a:pt x="1396242" y="1173572"/>
                  <a:pt x="1341485" y="1144369"/>
                  <a:pt x="1385289" y="1144369"/>
                </a:cubicBezTo>
                <a:cubicBezTo>
                  <a:pt x="1396832" y="1144369"/>
                  <a:pt x="1418142" y="1155320"/>
                  <a:pt x="1418142" y="1155320"/>
                </a:cubicBezTo>
                <a:cubicBezTo>
                  <a:pt x="1429093" y="1153495"/>
                  <a:pt x="1442639" y="1157156"/>
                  <a:pt x="1450994" y="1149845"/>
                </a:cubicBezTo>
                <a:cubicBezTo>
                  <a:pt x="1459681" y="1142244"/>
                  <a:pt x="1458295" y="1127943"/>
                  <a:pt x="1461945" y="1116992"/>
                </a:cubicBezTo>
                <a:cubicBezTo>
                  <a:pt x="1463770" y="1111517"/>
                  <a:pt x="1466289" y="1106226"/>
                  <a:pt x="1467421" y="1100566"/>
                </a:cubicBezTo>
                <a:cubicBezTo>
                  <a:pt x="1469246" y="1091440"/>
                  <a:pt x="1471580" y="1082401"/>
                  <a:pt x="1472896" y="1073188"/>
                </a:cubicBezTo>
                <a:cubicBezTo>
                  <a:pt x="1475233" y="1056827"/>
                  <a:pt x="1475500" y="1040185"/>
                  <a:pt x="1478372" y="1023909"/>
                </a:cubicBezTo>
                <a:cubicBezTo>
                  <a:pt x="1490659" y="954279"/>
                  <a:pt x="1485684" y="1005603"/>
                  <a:pt x="1500273" y="947253"/>
                </a:cubicBezTo>
                <a:cubicBezTo>
                  <a:pt x="1519236" y="871407"/>
                  <a:pt x="1490386" y="988275"/>
                  <a:pt x="1511224" y="897974"/>
                </a:cubicBezTo>
                <a:cubicBezTo>
                  <a:pt x="1514608" y="883309"/>
                  <a:pt x="1522175" y="854170"/>
                  <a:pt x="1522175" y="854170"/>
                </a:cubicBezTo>
                <a:cubicBezTo>
                  <a:pt x="1524000" y="835919"/>
                  <a:pt x="1525227" y="817597"/>
                  <a:pt x="1527651" y="799416"/>
                </a:cubicBezTo>
                <a:cubicBezTo>
                  <a:pt x="1528881" y="790191"/>
                  <a:pt x="1531509" y="781204"/>
                  <a:pt x="1533126" y="772039"/>
                </a:cubicBezTo>
                <a:cubicBezTo>
                  <a:pt x="1551847" y="665951"/>
                  <a:pt x="1537107" y="741184"/>
                  <a:pt x="1549552" y="678956"/>
                </a:cubicBezTo>
                <a:cubicBezTo>
                  <a:pt x="1553202" y="684431"/>
                  <a:pt x="1557560" y="689496"/>
                  <a:pt x="1560503" y="695382"/>
                </a:cubicBezTo>
                <a:cubicBezTo>
                  <a:pt x="1573611" y="721597"/>
                  <a:pt x="1570564" y="783258"/>
                  <a:pt x="1571454" y="793940"/>
                </a:cubicBezTo>
                <a:cubicBezTo>
                  <a:pt x="1572827" y="810410"/>
                  <a:pt x="1574593" y="826858"/>
                  <a:pt x="1576930" y="843219"/>
                </a:cubicBezTo>
                <a:cubicBezTo>
                  <a:pt x="1586326" y="908988"/>
                  <a:pt x="1579614" y="823476"/>
                  <a:pt x="1587880" y="914400"/>
                </a:cubicBezTo>
                <a:cubicBezTo>
                  <a:pt x="1590199" y="939912"/>
                  <a:pt x="1590178" y="965637"/>
                  <a:pt x="1593356" y="991057"/>
                </a:cubicBezTo>
                <a:cubicBezTo>
                  <a:pt x="1595665" y="1009526"/>
                  <a:pt x="1601999" y="1027342"/>
                  <a:pt x="1604307" y="1045811"/>
                </a:cubicBezTo>
                <a:cubicBezTo>
                  <a:pt x="1606132" y="1060412"/>
                  <a:pt x="1607701" y="1075048"/>
                  <a:pt x="1609782" y="1089615"/>
                </a:cubicBezTo>
                <a:cubicBezTo>
                  <a:pt x="1611352" y="1100605"/>
                  <a:pt x="1610293" y="1112537"/>
                  <a:pt x="1615258" y="1122467"/>
                </a:cubicBezTo>
                <a:cubicBezTo>
                  <a:pt x="1618201" y="1128353"/>
                  <a:pt x="1626209" y="1129768"/>
                  <a:pt x="1631684" y="1133418"/>
                </a:cubicBezTo>
                <a:cubicBezTo>
                  <a:pt x="1722086" y="1118352"/>
                  <a:pt x="1627047" y="1128925"/>
                  <a:pt x="1680963" y="1133418"/>
                </a:cubicBezTo>
                <a:cubicBezTo>
                  <a:pt x="1719202" y="1136605"/>
                  <a:pt x="1757620" y="1137069"/>
                  <a:pt x="1795948" y="1138894"/>
                </a:cubicBezTo>
                <a:cubicBezTo>
                  <a:pt x="1805074" y="1137069"/>
                  <a:pt x="1814082" y="1134505"/>
                  <a:pt x="1823325" y="1133418"/>
                </a:cubicBezTo>
                <a:cubicBezTo>
                  <a:pt x="1845152" y="1130850"/>
                  <a:pt x="1867479" y="1132253"/>
                  <a:pt x="1889030" y="1127943"/>
                </a:cubicBezTo>
                <a:cubicBezTo>
                  <a:pt x="1895483" y="1126652"/>
                  <a:pt x="1899981" y="1120642"/>
                  <a:pt x="1905457" y="1116992"/>
                </a:cubicBezTo>
                <a:cubicBezTo>
                  <a:pt x="1915094" y="1088080"/>
                  <a:pt x="1907730" y="1105369"/>
                  <a:pt x="1932834" y="1067713"/>
                </a:cubicBezTo>
                <a:lnTo>
                  <a:pt x="1943785" y="1051286"/>
                </a:lnTo>
                <a:lnTo>
                  <a:pt x="1954736" y="1034860"/>
                </a:lnTo>
                <a:lnTo>
                  <a:pt x="1971162" y="985581"/>
                </a:lnTo>
                <a:cubicBezTo>
                  <a:pt x="1972987" y="980106"/>
                  <a:pt x="1973436" y="973957"/>
                  <a:pt x="1976637" y="969155"/>
                </a:cubicBezTo>
                <a:cubicBezTo>
                  <a:pt x="1989745" y="949492"/>
                  <a:pt x="1992954" y="947801"/>
                  <a:pt x="1998539" y="919876"/>
                </a:cubicBezTo>
                <a:cubicBezTo>
                  <a:pt x="2015056" y="837299"/>
                  <a:pt x="1994024" y="940192"/>
                  <a:pt x="2009490" y="870597"/>
                </a:cubicBezTo>
                <a:cubicBezTo>
                  <a:pt x="2011509" y="861512"/>
                  <a:pt x="2012517" y="852198"/>
                  <a:pt x="2014966" y="843219"/>
                </a:cubicBezTo>
                <a:cubicBezTo>
                  <a:pt x="2018003" y="832083"/>
                  <a:pt x="2019513" y="819971"/>
                  <a:pt x="2025916" y="810367"/>
                </a:cubicBezTo>
                <a:cubicBezTo>
                  <a:pt x="2040068" y="789138"/>
                  <a:pt x="2034786" y="800183"/>
                  <a:pt x="2042343" y="777514"/>
                </a:cubicBezTo>
                <a:cubicBezTo>
                  <a:pt x="2043171" y="772546"/>
                  <a:pt x="2051112" y="714362"/>
                  <a:pt x="2058769" y="711809"/>
                </a:cubicBezTo>
                <a:lnTo>
                  <a:pt x="2075195" y="706333"/>
                </a:lnTo>
                <a:cubicBezTo>
                  <a:pt x="2087304" y="694225"/>
                  <a:pt x="2094950" y="688726"/>
                  <a:pt x="2102573" y="673481"/>
                </a:cubicBezTo>
                <a:cubicBezTo>
                  <a:pt x="2105154" y="668319"/>
                  <a:pt x="2106021" y="662458"/>
                  <a:pt x="2108048" y="657054"/>
                </a:cubicBezTo>
                <a:cubicBezTo>
                  <a:pt x="2127704" y="604638"/>
                  <a:pt x="2112038" y="650558"/>
                  <a:pt x="2124475" y="613251"/>
                </a:cubicBezTo>
                <a:cubicBezTo>
                  <a:pt x="2126300" y="618726"/>
                  <a:pt x="2124179" y="629677"/>
                  <a:pt x="2129950" y="629677"/>
                </a:cubicBezTo>
                <a:cubicBezTo>
                  <a:pt x="2136531" y="629677"/>
                  <a:pt x="2138228" y="619264"/>
                  <a:pt x="2140901" y="613251"/>
                </a:cubicBezTo>
                <a:cubicBezTo>
                  <a:pt x="2145589" y="602703"/>
                  <a:pt x="2148202" y="591349"/>
                  <a:pt x="2151852" y="580398"/>
                </a:cubicBezTo>
                <a:lnTo>
                  <a:pt x="2168278" y="531119"/>
                </a:lnTo>
                <a:cubicBezTo>
                  <a:pt x="2170103" y="525643"/>
                  <a:pt x="2170552" y="519495"/>
                  <a:pt x="2173754" y="514692"/>
                </a:cubicBezTo>
                <a:cubicBezTo>
                  <a:pt x="2177404" y="509217"/>
                  <a:pt x="2181761" y="504152"/>
                  <a:pt x="2184704" y="498266"/>
                </a:cubicBezTo>
                <a:cubicBezTo>
                  <a:pt x="2187285" y="493104"/>
                  <a:pt x="2185378" y="485041"/>
                  <a:pt x="2190180" y="481840"/>
                </a:cubicBezTo>
                <a:cubicBezTo>
                  <a:pt x="2197923" y="476678"/>
                  <a:pt x="2208431" y="478189"/>
                  <a:pt x="2217557" y="476364"/>
                </a:cubicBezTo>
                <a:cubicBezTo>
                  <a:pt x="2217666" y="476037"/>
                  <a:pt x="2228324" y="439267"/>
                  <a:pt x="2233983" y="443512"/>
                </a:cubicBezTo>
                <a:cubicBezTo>
                  <a:pt x="2243217" y="450438"/>
                  <a:pt x="2238531" y="466760"/>
                  <a:pt x="2244934" y="476364"/>
                </a:cubicBezTo>
                <a:cubicBezTo>
                  <a:pt x="2248584" y="481840"/>
                  <a:pt x="2252942" y="486905"/>
                  <a:pt x="2255885" y="492791"/>
                </a:cubicBezTo>
                <a:cubicBezTo>
                  <a:pt x="2258466" y="497953"/>
                  <a:pt x="2257280" y="505136"/>
                  <a:pt x="2261361" y="509217"/>
                </a:cubicBezTo>
                <a:cubicBezTo>
                  <a:pt x="2265442" y="513298"/>
                  <a:pt x="2272312" y="512867"/>
                  <a:pt x="2277787" y="514692"/>
                </a:cubicBezTo>
                <a:cubicBezTo>
                  <a:pt x="2282796" y="507178"/>
                  <a:pt x="2296131" y="484851"/>
                  <a:pt x="2305164" y="481840"/>
                </a:cubicBezTo>
                <a:lnTo>
                  <a:pt x="2321591" y="487315"/>
                </a:lnTo>
                <a:cubicBezTo>
                  <a:pt x="2327066" y="490965"/>
                  <a:pt x="2333906" y="493127"/>
                  <a:pt x="2338017" y="498266"/>
                </a:cubicBezTo>
                <a:cubicBezTo>
                  <a:pt x="2342567" y="503954"/>
                  <a:pt x="2348597" y="540586"/>
                  <a:pt x="2348968" y="542070"/>
                </a:cubicBezTo>
                <a:cubicBezTo>
                  <a:pt x="2353502" y="560206"/>
                  <a:pt x="2354687" y="558862"/>
                  <a:pt x="2365394" y="574922"/>
                </a:cubicBezTo>
                <a:cubicBezTo>
                  <a:pt x="2372695" y="573097"/>
                  <a:pt x="2380309" y="566652"/>
                  <a:pt x="2387296" y="569447"/>
                </a:cubicBezTo>
                <a:cubicBezTo>
                  <a:pt x="2392655" y="571590"/>
                  <a:pt x="2390191" y="580711"/>
                  <a:pt x="2392772" y="585873"/>
                </a:cubicBezTo>
                <a:cubicBezTo>
                  <a:pt x="2395715" y="591759"/>
                  <a:pt x="2399069" y="597647"/>
                  <a:pt x="2403722" y="602300"/>
                </a:cubicBezTo>
                <a:cubicBezTo>
                  <a:pt x="2414336" y="612914"/>
                  <a:pt x="2423216" y="614273"/>
                  <a:pt x="2436575" y="618726"/>
                </a:cubicBezTo>
                <a:cubicBezTo>
                  <a:pt x="2444999" y="615918"/>
                  <a:pt x="2461004" y="606933"/>
                  <a:pt x="2469428" y="618726"/>
                </a:cubicBezTo>
                <a:cubicBezTo>
                  <a:pt x="2476138" y="628119"/>
                  <a:pt x="2476729" y="640628"/>
                  <a:pt x="2480379" y="651579"/>
                </a:cubicBezTo>
                <a:lnTo>
                  <a:pt x="2491330" y="684431"/>
                </a:lnTo>
                <a:cubicBezTo>
                  <a:pt x="2495236" y="696150"/>
                  <a:pt x="2497764" y="708541"/>
                  <a:pt x="2507756" y="717284"/>
                </a:cubicBezTo>
                <a:cubicBezTo>
                  <a:pt x="2530929" y="737560"/>
                  <a:pt x="2534473" y="737141"/>
                  <a:pt x="2557035" y="744661"/>
                </a:cubicBezTo>
                <a:cubicBezTo>
                  <a:pt x="2562510" y="748311"/>
                  <a:pt x="2569973" y="750032"/>
                  <a:pt x="2573461" y="755612"/>
                </a:cubicBezTo>
                <a:cubicBezTo>
                  <a:pt x="2580308" y="766567"/>
                  <a:pt x="2585839" y="796197"/>
                  <a:pt x="2589888" y="810367"/>
                </a:cubicBezTo>
                <a:cubicBezTo>
                  <a:pt x="2591474" y="815916"/>
                  <a:pt x="2593777" y="821244"/>
                  <a:pt x="2595363" y="826793"/>
                </a:cubicBezTo>
                <a:cubicBezTo>
                  <a:pt x="2595799" y="828320"/>
                  <a:pt x="2603398" y="861476"/>
                  <a:pt x="2606314" y="865121"/>
                </a:cubicBezTo>
                <a:cubicBezTo>
                  <a:pt x="2610425" y="870260"/>
                  <a:pt x="2617265" y="872422"/>
                  <a:pt x="2622740" y="876072"/>
                </a:cubicBezTo>
                <a:lnTo>
                  <a:pt x="2644642" y="941778"/>
                </a:lnTo>
                <a:cubicBezTo>
                  <a:pt x="2644644" y="941785"/>
                  <a:pt x="2655592" y="974622"/>
                  <a:pt x="2655593" y="974630"/>
                </a:cubicBezTo>
                <a:cubicBezTo>
                  <a:pt x="2657418" y="985581"/>
                  <a:pt x="2658892" y="996597"/>
                  <a:pt x="2661069" y="1007483"/>
                </a:cubicBezTo>
                <a:cubicBezTo>
                  <a:pt x="2666775" y="1036011"/>
                  <a:pt x="2665061" y="1021459"/>
                  <a:pt x="2672019" y="1045811"/>
                </a:cubicBezTo>
                <a:cubicBezTo>
                  <a:pt x="2685770" y="1093937"/>
                  <a:pt x="2669843" y="1044756"/>
                  <a:pt x="2682970" y="1084139"/>
                </a:cubicBezTo>
                <a:cubicBezTo>
                  <a:pt x="2684795" y="1098740"/>
                  <a:pt x="2685814" y="1113465"/>
                  <a:pt x="2688446" y="1127943"/>
                </a:cubicBezTo>
                <a:cubicBezTo>
                  <a:pt x="2694498" y="1161230"/>
                  <a:pt x="2693921" y="1133813"/>
                  <a:pt x="2693921" y="1149845"/>
                </a:cubicBezTo>
              </a:path>
            </a:pathLst>
          </a:custGeom>
          <a:solidFill>
            <a:srgbClr val="E37C2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1BB9C0C-7E4D-4D21-99AE-232C56160127}"/>
              </a:ext>
            </a:extLst>
          </p:cNvPr>
          <p:cNvSpPr/>
          <p:nvPr/>
        </p:nvSpPr>
        <p:spPr>
          <a:xfrm>
            <a:off x="4902208" y="5276104"/>
            <a:ext cx="1025855" cy="1166382"/>
          </a:xfrm>
          <a:custGeom>
            <a:avLst/>
            <a:gdLst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898769 h 1649046"/>
              <a:gd name="connsiteX46" fmla="*/ 687754 w 1312985"/>
              <a:gd name="connsiteY46" fmla="*/ 1617784 h 1649046"/>
              <a:gd name="connsiteX47" fmla="*/ 734647 w 1312985"/>
              <a:gd name="connsiteY47" fmla="*/ 1633415 h 1649046"/>
              <a:gd name="connsiteX48" fmla="*/ 758093 w 1312985"/>
              <a:gd name="connsiteY48" fmla="*/ 1641231 h 1649046"/>
              <a:gd name="connsiteX49" fmla="*/ 820616 w 1312985"/>
              <a:gd name="connsiteY49" fmla="*/ 1617784 h 1649046"/>
              <a:gd name="connsiteX50" fmla="*/ 828431 w 1312985"/>
              <a:gd name="connsiteY50" fmla="*/ 1586523 h 1649046"/>
              <a:gd name="connsiteX51" fmla="*/ 867508 w 1312985"/>
              <a:gd name="connsiteY51" fmla="*/ 1547446 h 1649046"/>
              <a:gd name="connsiteX52" fmla="*/ 883139 w 1312985"/>
              <a:gd name="connsiteY52" fmla="*/ 1500554 h 1649046"/>
              <a:gd name="connsiteX53" fmla="*/ 898770 w 1312985"/>
              <a:gd name="connsiteY53" fmla="*/ 1430215 h 1649046"/>
              <a:gd name="connsiteX54" fmla="*/ 922216 w 1312985"/>
              <a:gd name="connsiteY54" fmla="*/ 1383323 h 1649046"/>
              <a:gd name="connsiteX55" fmla="*/ 930031 w 1312985"/>
              <a:gd name="connsiteY55" fmla="*/ 1336431 h 1649046"/>
              <a:gd name="connsiteX56" fmla="*/ 953477 w 1312985"/>
              <a:gd name="connsiteY56" fmla="*/ 1320800 h 1649046"/>
              <a:gd name="connsiteX57" fmla="*/ 961293 w 1312985"/>
              <a:gd name="connsiteY57" fmla="*/ 1273908 h 1649046"/>
              <a:gd name="connsiteX58" fmla="*/ 976923 w 1312985"/>
              <a:gd name="connsiteY58" fmla="*/ 1430215 h 1649046"/>
              <a:gd name="connsiteX59" fmla="*/ 984739 w 1312985"/>
              <a:gd name="connsiteY59" fmla="*/ 1461477 h 1649046"/>
              <a:gd name="connsiteX60" fmla="*/ 1000370 w 1312985"/>
              <a:gd name="connsiteY60" fmla="*/ 1508369 h 1649046"/>
              <a:gd name="connsiteX61" fmla="*/ 1023816 w 1312985"/>
              <a:gd name="connsiteY61" fmla="*/ 1602154 h 1649046"/>
              <a:gd name="connsiteX62" fmla="*/ 1039447 w 1312985"/>
              <a:gd name="connsiteY62" fmla="*/ 1625600 h 1649046"/>
              <a:gd name="connsiteX63" fmla="*/ 1086339 w 1312985"/>
              <a:gd name="connsiteY63" fmla="*/ 1649046 h 1649046"/>
              <a:gd name="connsiteX64" fmla="*/ 1133231 w 1312985"/>
              <a:gd name="connsiteY64" fmla="*/ 1625600 h 1649046"/>
              <a:gd name="connsiteX65" fmla="*/ 1148862 w 1312985"/>
              <a:gd name="connsiteY65" fmla="*/ 1602154 h 1649046"/>
              <a:gd name="connsiteX66" fmla="*/ 1156677 w 1312985"/>
              <a:gd name="connsiteY66" fmla="*/ 1578708 h 1649046"/>
              <a:gd name="connsiteX67" fmla="*/ 1172308 w 1312985"/>
              <a:gd name="connsiteY67" fmla="*/ 1555261 h 1649046"/>
              <a:gd name="connsiteX68" fmla="*/ 1187939 w 1312985"/>
              <a:gd name="connsiteY68" fmla="*/ 1508369 h 1649046"/>
              <a:gd name="connsiteX69" fmla="*/ 1195754 w 1312985"/>
              <a:gd name="connsiteY69" fmla="*/ 1484923 h 1649046"/>
              <a:gd name="connsiteX70" fmla="*/ 1234831 w 1312985"/>
              <a:gd name="connsiteY70" fmla="*/ 1547446 h 1649046"/>
              <a:gd name="connsiteX71" fmla="*/ 1258277 w 1312985"/>
              <a:gd name="connsiteY71" fmla="*/ 1594338 h 1649046"/>
              <a:gd name="connsiteX72" fmla="*/ 1281723 w 1312985"/>
              <a:gd name="connsiteY72" fmla="*/ 1602154 h 1649046"/>
              <a:gd name="connsiteX73" fmla="*/ 1312985 w 1312985"/>
              <a:gd name="connsiteY73" fmla="*/ 1625600 h 1649046"/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1617784 h 1649046"/>
              <a:gd name="connsiteX46" fmla="*/ 734647 w 1312985"/>
              <a:gd name="connsiteY46" fmla="*/ 1633415 h 1649046"/>
              <a:gd name="connsiteX47" fmla="*/ 758093 w 1312985"/>
              <a:gd name="connsiteY47" fmla="*/ 1641231 h 1649046"/>
              <a:gd name="connsiteX48" fmla="*/ 820616 w 1312985"/>
              <a:gd name="connsiteY48" fmla="*/ 1617784 h 1649046"/>
              <a:gd name="connsiteX49" fmla="*/ 828431 w 1312985"/>
              <a:gd name="connsiteY49" fmla="*/ 1586523 h 1649046"/>
              <a:gd name="connsiteX50" fmla="*/ 867508 w 1312985"/>
              <a:gd name="connsiteY50" fmla="*/ 1547446 h 1649046"/>
              <a:gd name="connsiteX51" fmla="*/ 883139 w 1312985"/>
              <a:gd name="connsiteY51" fmla="*/ 1500554 h 1649046"/>
              <a:gd name="connsiteX52" fmla="*/ 898770 w 1312985"/>
              <a:gd name="connsiteY52" fmla="*/ 1430215 h 1649046"/>
              <a:gd name="connsiteX53" fmla="*/ 922216 w 1312985"/>
              <a:gd name="connsiteY53" fmla="*/ 1383323 h 1649046"/>
              <a:gd name="connsiteX54" fmla="*/ 930031 w 1312985"/>
              <a:gd name="connsiteY54" fmla="*/ 1336431 h 1649046"/>
              <a:gd name="connsiteX55" fmla="*/ 953477 w 1312985"/>
              <a:gd name="connsiteY55" fmla="*/ 1320800 h 1649046"/>
              <a:gd name="connsiteX56" fmla="*/ 961293 w 1312985"/>
              <a:gd name="connsiteY56" fmla="*/ 1273908 h 1649046"/>
              <a:gd name="connsiteX57" fmla="*/ 976923 w 1312985"/>
              <a:gd name="connsiteY57" fmla="*/ 1430215 h 1649046"/>
              <a:gd name="connsiteX58" fmla="*/ 984739 w 1312985"/>
              <a:gd name="connsiteY58" fmla="*/ 1461477 h 1649046"/>
              <a:gd name="connsiteX59" fmla="*/ 1000370 w 1312985"/>
              <a:gd name="connsiteY59" fmla="*/ 1508369 h 1649046"/>
              <a:gd name="connsiteX60" fmla="*/ 1023816 w 1312985"/>
              <a:gd name="connsiteY60" fmla="*/ 1602154 h 1649046"/>
              <a:gd name="connsiteX61" fmla="*/ 1039447 w 1312985"/>
              <a:gd name="connsiteY61" fmla="*/ 1625600 h 1649046"/>
              <a:gd name="connsiteX62" fmla="*/ 1086339 w 1312985"/>
              <a:gd name="connsiteY62" fmla="*/ 1649046 h 1649046"/>
              <a:gd name="connsiteX63" fmla="*/ 1133231 w 1312985"/>
              <a:gd name="connsiteY63" fmla="*/ 1625600 h 1649046"/>
              <a:gd name="connsiteX64" fmla="*/ 1148862 w 1312985"/>
              <a:gd name="connsiteY64" fmla="*/ 1602154 h 1649046"/>
              <a:gd name="connsiteX65" fmla="*/ 1156677 w 1312985"/>
              <a:gd name="connsiteY65" fmla="*/ 1578708 h 1649046"/>
              <a:gd name="connsiteX66" fmla="*/ 1172308 w 1312985"/>
              <a:gd name="connsiteY66" fmla="*/ 1555261 h 1649046"/>
              <a:gd name="connsiteX67" fmla="*/ 1187939 w 1312985"/>
              <a:gd name="connsiteY67" fmla="*/ 1508369 h 1649046"/>
              <a:gd name="connsiteX68" fmla="*/ 1195754 w 1312985"/>
              <a:gd name="connsiteY68" fmla="*/ 1484923 h 1649046"/>
              <a:gd name="connsiteX69" fmla="*/ 1234831 w 1312985"/>
              <a:gd name="connsiteY69" fmla="*/ 1547446 h 1649046"/>
              <a:gd name="connsiteX70" fmla="*/ 1258277 w 1312985"/>
              <a:gd name="connsiteY70" fmla="*/ 1594338 h 1649046"/>
              <a:gd name="connsiteX71" fmla="*/ 1281723 w 1312985"/>
              <a:gd name="connsiteY71" fmla="*/ 1602154 h 1649046"/>
              <a:gd name="connsiteX72" fmla="*/ 1312985 w 1312985"/>
              <a:gd name="connsiteY72" fmla="*/ 1625600 h 1649046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54893 w 1312985"/>
              <a:gd name="connsiteY35" fmla="*/ 179754 h 1689130"/>
              <a:gd name="connsiteX36" fmla="*/ 562708 w 1312985"/>
              <a:gd name="connsiteY36" fmla="*/ 218831 h 1689130"/>
              <a:gd name="connsiteX37" fmla="*/ 578339 w 1312985"/>
              <a:gd name="connsiteY37" fmla="*/ 265723 h 1689130"/>
              <a:gd name="connsiteX38" fmla="*/ 586154 w 1312985"/>
              <a:gd name="connsiteY38" fmla="*/ 289169 h 1689130"/>
              <a:gd name="connsiteX39" fmla="*/ 593970 w 1312985"/>
              <a:gd name="connsiteY39" fmla="*/ 312615 h 1689130"/>
              <a:gd name="connsiteX40" fmla="*/ 617416 w 1312985"/>
              <a:gd name="connsiteY40" fmla="*/ 328246 h 1689130"/>
              <a:gd name="connsiteX41" fmla="*/ 648677 w 1312985"/>
              <a:gd name="connsiteY41" fmla="*/ 398584 h 1689130"/>
              <a:gd name="connsiteX42" fmla="*/ 656493 w 1312985"/>
              <a:gd name="connsiteY42" fmla="*/ 422031 h 1689130"/>
              <a:gd name="connsiteX43" fmla="*/ 664308 w 1312985"/>
              <a:gd name="connsiteY43" fmla="*/ 711200 h 1689130"/>
              <a:gd name="connsiteX44" fmla="*/ 687754 w 1312985"/>
              <a:gd name="connsiteY44" fmla="*/ 1617784 h 1689130"/>
              <a:gd name="connsiteX45" fmla="*/ 734647 w 1312985"/>
              <a:gd name="connsiteY45" fmla="*/ 1633415 h 1689130"/>
              <a:gd name="connsiteX46" fmla="*/ 758093 w 1312985"/>
              <a:gd name="connsiteY46" fmla="*/ 1641231 h 1689130"/>
              <a:gd name="connsiteX47" fmla="*/ 820616 w 1312985"/>
              <a:gd name="connsiteY47" fmla="*/ 1617784 h 1689130"/>
              <a:gd name="connsiteX48" fmla="*/ 828431 w 1312985"/>
              <a:gd name="connsiteY48" fmla="*/ 1586523 h 1689130"/>
              <a:gd name="connsiteX49" fmla="*/ 867508 w 1312985"/>
              <a:gd name="connsiteY49" fmla="*/ 1547446 h 1689130"/>
              <a:gd name="connsiteX50" fmla="*/ 883139 w 1312985"/>
              <a:gd name="connsiteY50" fmla="*/ 1500554 h 1689130"/>
              <a:gd name="connsiteX51" fmla="*/ 898770 w 1312985"/>
              <a:gd name="connsiteY51" fmla="*/ 1430215 h 1689130"/>
              <a:gd name="connsiteX52" fmla="*/ 922216 w 1312985"/>
              <a:gd name="connsiteY52" fmla="*/ 1383323 h 1689130"/>
              <a:gd name="connsiteX53" fmla="*/ 930031 w 1312985"/>
              <a:gd name="connsiteY53" fmla="*/ 1336431 h 1689130"/>
              <a:gd name="connsiteX54" fmla="*/ 953477 w 1312985"/>
              <a:gd name="connsiteY54" fmla="*/ 1320800 h 1689130"/>
              <a:gd name="connsiteX55" fmla="*/ 961293 w 1312985"/>
              <a:gd name="connsiteY55" fmla="*/ 1273908 h 1689130"/>
              <a:gd name="connsiteX56" fmla="*/ 976923 w 1312985"/>
              <a:gd name="connsiteY56" fmla="*/ 1430215 h 1689130"/>
              <a:gd name="connsiteX57" fmla="*/ 984739 w 1312985"/>
              <a:gd name="connsiteY57" fmla="*/ 1461477 h 1689130"/>
              <a:gd name="connsiteX58" fmla="*/ 1000370 w 1312985"/>
              <a:gd name="connsiteY58" fmla="*/ 1508369 h 1689130"/>
              <a:gd name="connsiteX59" fmla="*/ 1023816 w 1312985"/>
              <a:gd name="connsiteY59" fmla="*/ 1602154 h 1689130"/>
              <a:gd name="connsiteX60" fmla="*/ 1039447 w 1312985"/>
              <a:gd name="connsiteY60" fmla="*/ 1625600 h 1689130"/>
              <a:gd name="connsiteX61" fmla="*/ 1086339 w 1312985"/>
              <a:gd name="connsiteY61" fmla="*/ 1649046 h 1689130"/>
              <a:gd name="connsiteX62" fmla="*/ 1133231 w 1312985"/>
              <a:gd name="connsiteY62" fmla="*/ 1625600 h 1689130"/>
              <a:gd name="connsiteX63" fmla="*/ 1148862 w 1312985"/>
              <a:gd name="connsiteY63" fmla="*/ 1602154 h 1689130"/>
              <a:gd name="connsiteX64" fmla="*/ 1156677 w 1312985"/>
              <a:gd name="connsiteY64" fmla="*/ 1578708 h 1689130"/>
              <a:gd name="connsiteX65" fmla="*/ 1172308 w 1312985"/>
              <a:gd name="connsiteY65" fmla="*/ 1555261 h 1689130"/>
              <a:gd name="connsiteX66" fmla="*/ 1187939 w 1312985"/>
              <a:gd name="connsiteY66" fmla="*/ 1508369 h 1689130"/>
              <a:gd name="connsiteX67" fmla="*/ 1195754 w 1312985"/>
              <a:gd name="connsiteY67" fmla="*/ 1484923 h 1689130"/>
              <a:gd name="connsiteX68" fmla="*/ 1234831 w 1312985"/>
              <a:gd name="connsiteY68" fmla="*/ 1547446 h 1689130"/>
              <a:gd name="connsiteX69" fmla="*/ 1258277 w 1312985"/>
              <a:gd name="connsiteY69" fmla="*/ 1594338 h 1689130"/>
              <a:gd name="connsiteX70" fmla="*/ 1281723 w 1312985"/>
              <a:gd name="connsiteY70" fmla="*/ 1602154 h 1689130"/>
              <a:gd name="connsiteX71" fmla="*/ 1312985 w 1312985"/>
              <a:gd name="connsiteY71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62708 w 1312985"/>
              <a:gd name="connsiteY35" fmla="*/ 218831 h 1689130"/>
              <a:gd name="connsiteX36" fmla="*/ 578339 w 1312985"/>
              <a:gd name="connsiteY36" fmla="*/ 265723 h 1689130"/>
              <a:gd name="connsiteX37" fmla="*/ 586154 w 1312985"/>
              <a:gd name="connsiteY37" fmla="*/ 289169 h 1689130"/>
              <a:gd name="connsiteX38" fmla="*/ 593970 w 1312985"/>
              <a:gd name="connsiteY38" fmla="*/ 312615 h 1689130"/>
              <a:gd name="connsiteX39" fmla="*/ 617416 w 1312985"/>
              <a:gd name="connsiteY39" fmla="*/ 328246 h 1689130"/>
              <a:gd name="connsiteX40" fmla="*/ 648677 w 1312985"/>
              <a:gd name="connsiteY40" fmla="*/ 398584 h 1689130"/>
              <a:gd name="connsiteX41" fmla="*/ 656493 w 1312985"/>
              <a:gd name="connsiteY41" fmla="*/ 422031 h 1689130"/>
              <a:gd name="connsiteX42" fmla="*/ 664308 w 1312985"/>
              <a:gd name="connsiteY42" fmla="*/ 711200 h 1689130"/>
              <a:gd name="connsiteX43" fmla="*/ 687754 w 1312985"/>
              <a:gd name="connsiteY43" fmla="*/ 1617784 h 1689130"/>
              <a:gd name="connsiteX44" fmla="*/ 734647 w 1312985"/>
              <a:gd name="connsiteY44" fmla="*/ 1633415 h 1689130"/>
              <a:gd name="connsiteX45" fmla="*/ 758093 w 1312985"/>
              <a:gd name="connsiteY45" fmla="*/ 1641231 h 1689130"/>
              <a:gd name="connsiteX46" fmla="*/ 820616 w 1312985"/>
              <a:gd name="connsiteY46" fmla="*/ 1617784 h 1689130"/>
              <a:gd name="connsiteX47" fmla="*/ 828431 w 1312985"/>
              <a:gd name="connsiteY47" fmla="*/ 1586523 h 1689130"/>
              <a:gd name="connsiteX48" fmla="*/ 867508 w 1312985"/>
              <a:gd name="connsiteY48" fmla="*/ 1547446 h 1689130"/>
              <a:gd name="connsiteX49" fmla="*/ 883139 w 1312985"/>
              <a:gd name="connsiteY49" fmla="*/ 1500554 h 1689130"/>
              <a:gd name="connsiteX50" fmla="*/ 898770 w 1312985"/>
              <a:gd name="connsiteY50" fmla="*/ 1430215 h 1689130"/>
              <a:gd name="connsiteX51" fmla="*/ 922216 w 1312985"/>
              <a:gd name="connsiteY51" fmla="*/ 1383323 h 1689130"/>
              <a:gd name="connsiteX52" fmla="*/ 930031 w 1312985"/>
              <a:gd name="connsiteY52" fmla="*/ 1336431 h 1689130"/>
              <a:gd name="connsiteX53" fmla="*/ 953477 w 1312985"/>
              <a:gd name="connsiteY53" fmla="*/ 1320800 h 1689130"/>
              <a:gd name="connsiteX54" fmla="*/ 961293 w 1312985"/>
              <a:gd name="connsiteY54" fmla="*/ 1273908 h 1689130"/>
              <a:gd name="connsiteX55" fmla="*/ 976923 w 1312985"/>
              <a:gd name="connsiteY55" fmla="*/ 1430215 h 1689130"/>
              <a:gd name="connsiteX56" fmla="*/ 984739 w 1312985"/>
              <a:gd name="connsiteY56" fmla="*/ 1461477 h 1689130"/>
              <a:gd name="connsiteX57" fmla="*/ 1000370 w 1312985"/>
              <a:gd name="connsiteY57" fmla="*/ 1508369 h 1689130"/>
              <a:gd name="connsiteX58" fmla="*/ 1023816 w 1312985"/>
              <a:gd name="connsiteY58" fmla="*/ 1602154 h 1689130"/>
              <a:gd name="connsiteX59" fmla="*/ 1039447 w 1312985"/>
              <a:gd name="connsiteY59" fmla="*/ 1625600 h 1689130"/>
              <a:gd name="connsiteX60" fmla="*/ 1086339 w 1312985"/>
              <a:gd name="connsiteY60" fmla="*/ 1649046 h 1689130"/>
              <a:gd name="connsiteX61" fmla="*/ 1133231 w 1312985"/>
              <a:gd name="connsiteY61" fmla="*/ 1625600 h 1689130"/>
              <a:gd name="connsiteX62" fmla="*/ 1148862 w 1312985"/>
              <a:gd name="connsiteY62" fmla="*/ 1602154 h 1689130"/>
              <a:gd name="connsiteX63" fmla="*/ 1156677 w 1312985"/>
              <a:gd name="connsiteY63" fmla="*/ 1578708 h 1689130"/>
              <a:gd name="connsiteX64" fmla="*/ 1172308 w 1312985"/>
              <a:gd name="connsiteY64" fmla="*/ 1555261 h 1689130"/>
              <a:gd name="connsiteX65" fmla="*/ 1187939 w 1312985"/>
              <a:gd name="connsiteY65" fmla="*/ 1508369 h 1689130"/>
              <a:gd name="connsiteX66" fmla="*/ 1195754 w 1312985"/>
              <a:gd name="connsiteY66" fmla="*/ 1484923 h 1689130"/>
              <a:gd name="connsiteX67" fmla="*/ 1234831 w 1312985"/>
              <a:gd name="connsiteY67" fmla="*/ 1547446 h 1689130"/>
              <a:gd name="connsiteX68" fmla="*/ 1258277 w 1312985"/>
              <a:gd name="connsiteY68" fmla="*/ 1594338 h 1689130"/>
              <a:gd name="connsiteX69" fmla="*/ 1281723 w 1312985"/>
              <a:gd name="connsiteY69" fmla="*/ 1602154 h 1689130"/>
              <a:gd name="connsiteX70" fmla="*/ 1312985 w 1312985"/>
              <a:gd name="connsiteY70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68923 w 1312985"/>
              <a:gd name="connsiteY28" fmla="*/ 468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8037 w 1312985"/>
              <a:gd name="connsiteY28" fmla="*/ 976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66989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377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33475 w 1312985"/>
              <a:gd name="connsiteY26" fmla="*/ 2361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55499"/>
              <a:gd name="connsiteX1" fmla="*/ 39077 w 1312985"/>
              <a:gd name="connsiteY1" fmla="*/ 1590989 h 1755499"/>
              <a:gd name="connsiteX2" fmla="*/ 54708 w 1312985"/>
              <a:gd name="connsiteY2" fmla="*/ 1544097 h 1755499"/>
              <a:gd name="connsiteX3" fmla="*/ 62523 w 1312985"/>
              <a:gd name="connsiteY3" fmla="*/ 1481574 h 1755499"/>
              <a:gd name="connsiteX4" fmla="*/ 85970 w 1312985"/>
              <a:gd name="connsiteY4" fmla="*/ 1505020 h 1755499"/>
              <a:gd name="connsiteX5" fmla="*/ 93785 w 1312985"/>
              <a:gd name="connsiteY5" fmla="*/ 1481574 h 1755499"/>
              <a:gd name="connsiteX6" fmla="*/ 117231 w 1312985"/>
              <a:gd name="connsiteY6" fmla="*/ 1372158 h 1755499"/>
              <a:gd name="connsiteX7" fmla="*/ 132862 w 1312985"/>
              <a:gd name="connsiteY7" fmla="*/ 1325266 h 1755499"/>
              <a:gd name="connsiteX8" fmla="*/ 156308 w 1312985"/>
              <a:gd name="connsiteY8" fmla="*/ 1254927 h 1755499"/>
              <a:gd name="connsiteX9" fmla="*/ 179754 w 1312985"/>
              <a:gd name="connsiteY9" fmla="*/ 1247112 h 1755499"/>
              <a:gd name="connsiteX10" fmla="*/ 187570 w 1312985"/>
              <a:gd name="connsiteY10" fmla="*/ 1208035 h 1755499"/>
              <a:gd name="connsiteX11" fmla="*/ 195385 w 1312985"/>
              <a:gd name="connsiteY11" fmla="*/ 1184589 h 1755499"/>
              <a:gd name="connsiteX12" fmla="*/ 203200 w 1312985"/>
              <a:gd name="connsiteY12" fmla="*/ 1137697 h 1755499"/>
              <a:gd name="connsiteX13" fmla="*/ 234462 w 1312985"/>
              <a:gd name="connsiteY13" fmla="*/ 1059543 h 1755499"/>
              <a:gd name="connsiteX14" fmla="*/ 242277 w 1312985"/>
              <a:gd name="connsiteY14" fmla="*/ 1028281 h 1755499"/>
              <a:gd name="connsiteX15" fmla="*/ 250093 w 1312985"/>
              <a:gd name="connsiteY15" fmla="*/ 1051727 h 1755499"/>
              <a:gd name="connsiteX16" fmla="*/ 265723 w 1312985"/>
              <a:gd name="connsiteY16" fmla="*/ 918866 h 1755499"/>
              <a:gd name="connsiteX17" fmla="*/ 281354 w 1312985"/>
              <a:gd name="connsiteY17" fmla="*/ 871974 h 1755499"/>
              <a:gd name="connsiteX18" fmla="*/ 289170 w 1312985"/>
              <a:gd name="connsiteY18" fmla="*/ 746927 h 1755499"/>
              <a:gd name="connsiteX19" fmla="*/ 296985 w 1312985"/>
              <a:gd name="connsiteY19" fmla="*/ 723481 h 1755499"/>
              <a:gd name="connsiteX20" fmla="*/ 304800 w 1312985"/>
              <a:gd name="connsiteY20" fmla="*/ 598435 h 1755499"/>
              <a:gd name="connsiteX21" fmla="*/ 328247 w 1312985"/>
              <a:gd name="connsiteY21" fmla="*/ 418681 h 1755499"/>
              <a:gd name="connsiteX22" fmla="*/ 343877 w 1312985"/>
              <a:gd name="connsiteY22" fmla="*/ 371789 h 1755499"/>
              <a:gd name="connsiteX23" fmla="*/ 351693 w 1312985"/>
              <a:gd name="connsiteY23" fmla="*/ 348343 h 1755499"/>
              <a:gd name="connsiteX24" fmla="*/ 367323 w 1312985"/>
              <a:gd name="connsiteY24" fmla="*/ 293635 h 1755499"/>
              <a:gd name="connsiteX25" fmla="*/ 379884 w 1312985"/>
              <a:gd name="connsiteY25" fmla="*/ 148213 h 1755499"/>
              <a:gd name="connsiteX26" fmla="*/ 433475 w 1312985"/>
              <a:gd name="connsiteY26" fmla="*/ 236137 h 1755499"/>
              <a:gd name="connsiteX27" fmla="*/ 445477 w 1312985"/>
              <a:gd name="connsiteY27" fmla="*/ 176404 h 1755499"/>
              <a:gd name="connsiteX28" fmla="*/ 458037 w 1312985"/>
              <a:gd name="connsiteY28" fmla="*/ 141235 h 1755499"/>
              <a:gd name="connsiteX29" fmla="*/ 476739 w 1312985"/>
              <a:gd name="connsiteY29" fmla="*/ 99646 h 1755499"/>
              <a:gd name="connsiteX30" fmla="*/ 488742 w 1312985"/>
              <a:gd name="connsiteY30" fmla="*/ 0 h 1755499"/>
              <a:gd name="connsiteX31" fmla="*/ 508000 w 1312985"/>
              <a:gd name="connsiteY31" fmla="*/ 66989 h 1755499"/>
              <a:gd name="connsiteX32" fmla="*/ 523631 w 1312985"/>
              <a:gd name="connsiteY32" fmla="*/ 199851 h 1755499"/>
              <a:gd name="connsiteX33" fmla="*/ 539262 w 1312985"/>
              <a:gd name="connsiteY33" fmla="*/ 199851 h 1755499"/>
              <a:gd name="connsiteX34" fmla="*/ 562708 w 1312985"/>
              <a:gd name="connsiteY34" fmla="*/ 262374 h 1755499"/>
              <a:gd name="connsiteX35" fmla="*/ 578339 w 1312985"/>
              <a:gd name="connsiteY35" fmla="*/ 309266 h 1755499"/>
              <a:gd name="connsiteX36" fmla="*/ 586154 w 1312985"/>
              <a:gd name="connsiteY36" fmla="*/ 332712 h 1755499"/>
              <a:gd name="connsiteX37" fmla="*/ 593970 w 1312985"/>
              <a:gd name="connsiteY37" fmla="*/ 356158 h 1755499"/>
              <a:gd name="connsiteX38" fmla="*/ 617416 w 1312985"/>
              <a:gd name="connsiteY38" fmla="*/ 371789 h 1755499"/>
              <a:gd name="connsiteX39" fmla="*/ 648677 w 1312985"/>
              <a:gd name="connsiteY39" fmla="*/ 442127 h 1755499"/>
              <a:gd name="connsiteX40" fmla="*/ 656493 w 1312985"/>
              <a:gd name="connsiteY40" fmla="*/ 465574 h 1755499"/>
              <a:gd name="connsiteX41" fmla="*/ 664308 w 1312985"/>
              <a:gd name="connsiteY41" fmla="*/ 754743 h 1755499"/>
              <a:gd name="connsiteX42" fmla="*/ 687754 w 1312985"/>
              <a:gd name="connsiteY42" fmla="*/ 1661327 h 1755499"/>
              <a:gd name="connsiteX43" fmla="*/ 703385 w 1312985"/>
              <a:gd name="connsiteY43" fmla="*/ 1728876 h 1755499"/>
              <a:gd name="connsiteX44" fmla="*/ 734647 w 1312985"/>
              <a:gd name="connsiteY44" fmla="*/ 1676958 h 1755499"/>
              <a:gd name="connsiteX45" fmla="*/ 758093 w 1312985"/>
              <a:gd name="connsiteY45" fmla="*/ 1684774 h 1755499"/>
              <a:gd name="connsiteX46" fmla="*/ 820616 w 1312985"/>
              <a:gd name="connsiteY46" fmla="*/ 1661327 h 1755499"/>
              <a:gd name="connsiteX47" fmla="*/ 828431 w 1312985"/>
              <a:gd name="connsiteY47" fmla="*/ 1630066 h 1755499"/>
              <a:gd name="connsiteX48" fmla="*/ 867508 w 1312985"/>
              <a:gd name="connsiteY48" fmla="*/ 1590989 h 1755499"/>
              <a:gd name="connsiteX49" fmla="*/ 883139 w 1312985"/>
              <a:gd name="connsiteY49" fmla="*/ 1544097 h 1755499"/>
              <a:gd name="connsiteX50" fmla="*/ 898770 w 1312985"/>
              <a:gd name="connsiteY50" fmla="*/ 1473758 h 1755499"/>
              <a:gd name="connsiteX51" fmla="*/ 922216 w 1312985"/>
              <a:gd name="connsiteY51" fmla="*/ 1426866 h 1755499"/>
              <a:gd name="connsiteX52" fmla="*/ 930031 w 1312985"/>
              <a:gd name="connsiteY52" fmla="*/ 1379974 h 1755499"/>
              <a:gd name="connsiteX53" fmla="*/ 953477 w 1312985"/>
              <a:gd name="connsiteY53" fmla="*/ 1364343 h 1755499"/>
              <a:gd name="connsiteX54" fmla="*/ 961293 w 1312985"/>
              <a:gd name="connsiteY54" fmla="*/ 1317451 h 1755499"/>
              <a:gd name="connsiteX55" fmla="*/ 976923 w 1312985"/>
              <a:gd name="connsiteY55" fmla="*/ 1473758 h 1755499"/>
              <a:gd name="connsiteX56" fmla="*/ 984739 w 1312985"/>
              <a:gd name="connsiteY56" fmla="*/ 1505020 h 1755499"/>
              <a:gd name="connsiteX57" fmla="*/ 1000370 w 1312985"/>
              <a:gd name="connsiteY57" fmla="*/ 1551912 h 1755499"/>
              <a:gd name="connsiteX58" fmla="*/ 1023816 w 1312985"/>
              <a:gd name="connsiteY58" fmla="*/ 1645697 h 1755499"/>
              <a:gd name="connsiteX59" fmla="*/ 1039447 w 1312985"/>
              <a:gd name="connsiteY59" fmla="*/ 1669143 h 1755499"/>
              <a:gd name="connsiteX60" fmla="*/ 1086339 w 1312985"/>
              <a:gd name="connsiteY60" fmla="*/ 1692589 h 1755499"/>
              <a:gd name="connsiteX61" fmla="*/ 1133231 w 1312985"/>
              <a:gd name="connsiteY61" fmla="*/ 1669143 h 1755499"/>
              <a:gd name="connsiteX62" fmla="*/ 1148862 w 1312985"/>
              <a:gd name="connsiteY62" fmla="*/ 1645697 h 1755499"/>
              <a:gd name="connsiteX63" fmla="*/ 1156677 w 1312985"/>
              <a:gd name="connsiteY63" fmla="*/ 1622251 h 1755499"/>
              <a:gd name="connsiteX64" fmla="*/ 1172308 w 1312985"/>
              <a:gd name="connsiteY64" fmla="*/ 1598804 h 1755499"/>
              <a:gd name="connsiteX65" fmla="*/ 1187939 w 1312985"/>
              <a:gd name="connsiteY65" fmla="*/ 1551912 h 1755499"/>
              <a:gd name="connsiteX66" fmla="*/ 1195754 w 1312985"/>
              <a:gd name="connsiteY66" fmla="*/ 1528466 h 1755499"/>
              <a:gd name="connsiteX67" fmla="*/ 1234831 w 1312985"/>
              <a:gd name="connsiteY67" fmla="*/ 1590989 h 1755499"/>
              <a:gd name="connsiteX68" fmla="*/ 1258277 w 1312985"/>
              <a:gd name="connsiteY68" fmla="*/ 1637881 h 1755499"/>
              <a:gd name="connsiteX69" fmla="*/ 1281723 w 1312985"/>
              <a:gd name="connsiteY69" fmla="*/ 1645697 h 1755499"/>
              <a:gd name="connsiteX70" fmla="*/ 1312985 w 1312985"/>
              <a:gd name="connsiteY70" fmla="*/ 1669143 h 1755499"/>
              <a:gd name="connsiteX0" fmla="*/ 0 w 1312985"/>
              <a:gd name="connsiteY0" fmla="*/ 1676958 h 1732987"/>
              <a:gd name="connsiteX1" fmla="*/ 39077 w 1312985"/>
              <a:gd name="connsiteY1" fmla="*/ 1590989 h 1732987"/>
              <a:gd name="connsiteX2" fmla="*/ 54708 w 1312985"/>
              <a:gd name="connsiteY2" fmla="*/ 1544097 h 1732987"/>
              <a:gd name="connsiteX3" fmla="*/ 62523 w 1312985"/>
              <a:gd name="connsiteY3" fmla="*/ 1481574 h 1732987"/>
              <a:gd name="connsiteX4" fmla="*/ 85970 w 1312985"/>
              <a:gd name="connsiteY4" fmla="*/ 1505020 h 1732987"/>
              <a:gd name="connsiteX5" fmla="*/ 93785 w 1312985"/>
              <a:gd name="connsiteY5" fmla="*/ 1481574 h 1732987"/>
              <a:gd name="connsiteX6" fmla="*/ 117231 w 1312985"/>
              <a:gd name="connsiteY6" fmla="*/ 1372158 h 1732987"/>
              <a:gd name="connsiteX7" fmla="*/ 132862 w 1312985"/>
              <a:gd name="connsiteY7" fmla="*/ 1325266 h 1732987"/>
              <a:gd name="connsiteX8" fmla="*/ 156308 w 1312985"/>
              <a:gd name="connsiteY8" fmla="*/ 1254927 h 1732987"/>
              <a:gd name="connsiteX9" fmla="*/ 179754 w 1312985"/>
              <a:gd name="connsiteY9" fmla="*/ 1247112 h 1732987"/>
              <a:gd name="connsiteX10" fmla="*/ 187570 w 1312985"/>
              <a:gd name="connsiteY10" fmla="*/ 1208035 h 1732987"/>
              <a:gd name="connsiteX11" fmla="*/ 195385 w 1312985"/>
              <a:gd name="connsiteY11" fmla="*/ 1184589 h 1732987"/>
              <a:gd name="connsiteX12" fmla="*/ 203200 w 1312985"/>
              <a:gd name="connsiteY12" fmla="*/ 1137697 h 1732987"/>
              <a:gd name="connsiteX13" fmla="*/ 234462 w 1312985"/>
              <a:gd name="connsiteY13" fmla="*/ 1059543 h 1732987"/>
              <a:gd name="connsiteX14" fmla="*/ 242277 w 1312985"/>
              <a:gd name="connsiteY14" fmla="*/ 1028281 h 1732987"/>
              <a:gd name="connsiteX15" fmla="*/ 250093 w 1312985"/>
              <a:gd name="connsiteY15" fmla="*/ 1051727 h 1732987"/>
              <a:gd name="connsiteX16" fmla="*/ 265723 w 1312985"/>
              <a:gd name="connsiteY16" fmla="*/ 918866 h 1732987"/>
              <a:gd name="connsiteX17" fmla="*/ 281354 w 1312985"/>
              <a:gd name="connsiteY17" fmla="*/ 871974 h 1732987"/>
              <a:gd name="connsiteX18" fmla="*/ 289170 w 1312985"/>
              <a:gd name="connsiteY18" fmla="*/ 746927 h 1732987"/>
              <a:gd name="connsiteX19" fmla="*/ 296985 w 1312985"/>
              <a:gd name="connsiteY19" fmla="*/ 723481 h 1732987"/>
              <a:gd name="connsiteX20" fmla="*/ 304800 w 1312985"/>
              <a:gd name="connsiteY20" fmla="*/ 598435 h 1732987"/>
              <a:gd name="connsiteX21" fmla="*/ 328247 w 1312985"/>
              <a:gd name="connsiteY21" fmla="*/ 418681 h 1732987"/>
              <a:gd name="connsiteX22" fmla="*/ 343877 w 1312985"/>
              <a:gd name="connsiteY22" fmla="*/ 371789 h 1732987"/>
              <a:gd name="connsiteX23" fmla="*/ 351693 w 1312985"/>
              <a:gd name="connsiteY23" fmla="*/ 348343 h 1732987"/>
              <a:gd name="connsiteX24" fmla="*/ 367323 w 1312985"/>
              <a:gd name="connsiteY24" fmla="*/ 293635 h 1732987"/>
              <a:gd name="connsiteX25" fmla="*/ 379884 w 1312985"/>
              <a:gd name="connsiteY25" fmla="*/ 148213 h 1732987"/>
              <a:gd name="connsiteX26" fmla="*/ 433475 w 1312985"/>
              <a:gd name="connsiteY26" fmla="*/ 236137 h 1732987"/>
              <a:gd name="connsiteX27" fmla="*/ 445477 w 1312985"/>
              <a:gd name="connsiteY27" fmla="*/ 176404 h 1732987"/>
              <a:gd name="connsiteX28" fmla="*/ 458037 w 1312985"/>
              <a:gd name="connsiteY28" fmla="*/ 141235 h 1732987"/>
              <a:gd name="connsiteX29" fmla="*/ 476739 w 1312985"/>
              <a:gd name="connsiteY29" fmla="*/ 99646 h 1732987"/>
              <a:gd name="connsiteX30" fmla="*/ 488742 w 1312985"/>
              <a:gd name="connsiteY30" fmla="*/ 0 h 1732987"/>
              <a:gd name="connsiteX31" fmla="*/ 508000 w 1312985"/>
              <a:gd name="connsiteY31" fmla="*/ 66989 h 1732987"/>
              <a:gd name="connsiteX32" fmla="*/ 523631 w 1312985"/>
              <a:gd name="connsiteY32" fmla="*/ 199851 h 1732987"/>
              <a:gd name="connsiteX33" fmla="*/ 539262 w 1312985"/>
              <a:gd name="connsiteY33" fmla="*/ 199851 h 1732987"/>
              <a:gd name="connsiteX34" fmla="*/ 562708 w 1312985"/>
              <a:gd name="connsiteY34" fmla="*/ 262374 h 1732987"/>
              <a:gd name="connsiteX35" fmla="*/ 578339 w 1312985"/>
              <a:gd name="connsiteY35" fmla="*/ 309266 h 1732987"/>
              <a:gd name="connsiteX36" fmla="*/ 586154 w 1312985"/>
              <a:gd name="connsiteY36" fmla="*/ 332712 h 1732987"/>
              <a:gd name="connsiteX37" fmla="*/ 593970 w 1312985"/>
              <a:gd name="connsiteY37" fmla="*/ 356158 h 1732987"/>
              <a:gd name="connsiteX38" fmla="*/ 617416 w 1312985"/>
              <a:gd name="connsiteY38" fmla="*/ 371789 h 1732987"/>
              <a:gd name="connsiteX39" fmla="*/ 648677 w 1312985"/>
              <a:gd name="connsiteY39" fmla="*/ 442127 h 1732987"/>
              <a:gd name="connsiteX40" fmla="*/ 656493 w 1312985"/>
              <a:gd name="connsiteY40" fmla="*/ 465574 h 1732987"/>
              <a:gd name="connsiteX41" fmla="*/ 664308 w 1312985"/>
              <a:gd name="connsiteY41" fmla="*/ 754743 h 1732987"/>
              <a:gd name="connsiteX42" fmla="*/ 687754 w 1312985"/>
              <a:gd name="connsiteY42" fmla="*/ 1661327 h 1732987"/>
              <a:gd name="connsiteX43" fmla="*/ 734647 w 1312985"/>
              <a:gd name="connsiteY43" fmla="*/ 1676958 h 1732987"/>
              <a:gd name="connsiteX44" fmla="*/ 758093 w 1312985"/>
              <a:gd name="connsiteY44" fmla="*/ 1684774 h 1732987"/>
              <a:gd name="connsiteX45" fmla="*/ 820616 w 1312985"/>
              <a:gd name="connsiteY45" fmla="*/ 1661327 h 1732987"/>
              <a:gd name="connsiteX46" fmla="*/ 828431 w 1312985"/>
              <a:gd name="connsiteY46" fmla="*/ 1630066 h 1732987"/>
              <a:gd name="connsiteX47" fmla="*/ 867508 w 1312985"/>
              <a:gd name="connsiteY47" fmla="*/ 1590989 h 1732987"/>
              <a:gd name="connsiteX48" fmla="*/ 883139 w 1312985"/>
              <a:gd name="connsiteY48" fmla="*/ 1544097 h 1732987"/>
              <a:gd name="connsiteX49" fmla="*/ 898770 w 1312985"/>
              <a:gd name="connsiteY49" fmla="*/ 1473758 h 1732987"/>
              <a:gd name="connsiteX50" fmla="*/ 922216 w 1312985"/>
              <a:gd name="connsiteY50" fmla="*/ 1426866 h 1732987"/>
              <a:gd name="connsiteX51" fmla="*/ 930031 w 1312985"/>
              <a:gd name="connsiteY51" fmla="*/ 1379974 h 1732987"/>
              <a:gd name="connsiteX52" fmla="*/ 953477 w 1312985"/>
              <a:gd name="connsiteY52" fmla="*/ 1364343 h 1732987"/>
              <a:gd name="connsiteX53" fmla="*/ 961293 w 1312985"/>
              <a:gd name="connsiteY53" fmla="*/ 1317451 h 1732987"/>
              <a:gd name="connsiteX54" fmla="*/ 976923 w 1312985"/>
              <a:gd name="connsiteY54" fmla="*/ 1473758 h 1732987"/>
              <a:gd name="connsiteX55" fmla="*/ 984739 w 1312985"/>
              <a:gd name="connsiteY55" fmla="*/ 1505020 h 1732987"/>
              <a:gd name="connsiteX56" fmla="*/ 1000370 w 1312985"/>
              <a:gd name="connsiteY56" fmla="*/ 1551912 h 1732987"/>
              <a:gd name="connsiteX57" fmla="*/ 1023816 w 1312985"/>
              <a:gd name="connsiteY57" fmla="*/ 1645697 h 1732987"/>
              <a:gd name="connsiteX58" fmla="*/ 1039447 w 1312985"/>
              <a:gd name="connsiteY58" fmla="*/ 1669143 h 1732987"/>
              <a:gd name="connsiteX59" fmla="*/ 1086339 w 1312985"/>
              <a:gd name="connsiteY59" fmla="*/ 1692589 h 1732987"/>
              <a:gd name="connsiteX60" fmla="*/ 1133231 w 1312985"/>
              <a:gd name="connsiteY60" fmla="*/ 1669143 h 1732987"/>
              <a:gd name="connsiteX61" fmla="*/ 1148862 w 1312985"/>
              <a:gd name="connsiteY61" fmla="*/ 1645697 h 1732987"/>
              <a:gd name="connsiteX62" fmla="*/ 1156677 w 1312985"/>
              <a:gd name="connsiteY62" fmla="*/ 1622251 h 1732987"/>
              <a:gd name="connsiteX63" fmla="*/ 1172308 w 1312985"/>
              <a:gd name="connsiteY63" fmla="*/ 1598804 h 1732987"/>
              <a:gd name="connsiteX64" fmla="*/ 1187939 w 1312985"/>
              <a:gd name="connsiteY64" fmla="*/ 1551912 h 1732987"/>
              <a:gd name="connsiteX65" fmla="*/ 1195754 w 1312985"/>
              <a:gd name="connsiteY65" fmla="*/ 1528466 h 1732987"/>
              <a:gd name="connsiteX66" fmla="*/ 1234831 w 1312985"/>
              <a:gd name="connsiteY66" fmla="*/ 1590989 h 1732987"/>
              <a:gd name="connsiteX67" fmla="*/ 1258277 w 1312985"/>
              <a:gd name="connsiteY67" fmla="*/ 1637881 h 1732987"/>
              <a:gd name="connsiteX68" fmla="*/ 1281723 w 1312985"/>
              <a:gd name="connsiteY68" fmla="*/ 1645697 h 1732987"/>
              <a:gd name="connsiteX69" fmla="*/ 1312985 w 1312985"/>
              <a:gd name="connsiteY69" fmla="*/ 1669143 h 1732987"/>
              <a:gd name="connsiteX0" fmla="*/ 0 w 1312985"/>
              <a:gd name="connsiteY0" fmla="*/ 1676958 h 1692589"/>
              <a:gd name="connsiteX1" fmla="*/ 39077 w 1312985"/>
              <a:gd name="connsiteY1" fmla="*/ 1590989 h 1692589"/>
              <a:gd name="connsiteX2" fmla="*/ 54708 w 1312985"/>
              <a:gd name="connsiteY2" fmla="*/ 1544097 h 1692589"/>
              <a:gd name="connsiteX3" fmla="*/ 62523 w 1312985"/>
              <a:gd name="connsiteY3" fmla="*/ 1481574 h 1692589"/>
              <a:gd name="connsiteX4" fmla="*/ 85970 w 1312985"/>
              <a:gd name="connsiteY4" fmla="*/ 1505020 h 1692589"/>
              <a:gd name="connsiteX5" fmla="*/ 93785 w 1312985"/>
              <a:gd name="connsiteY5" fmla="*/ 1481574 h 1692589"/>
              <a:gd name="connsiteX6" fmla="*/ 117231 w 1312985"/>
              <a:gd name="connsiteY6" fmla="*/ 1372158 h 1692589"/>
              <a:gd name="connsiteX7" fmla="*/ 132862 w 1312985"/>
              <a:gd name="connsiteY7" fmla="*/ 1325266 h 1692589"/>
              <a:gd name="connsiteX8" fmla="*/ 156308 w 1312985"/>
              <a:gd name="connsiteY8" fmla="*/ 1254927 h 1692589"/>
              <a:gd name="connsiteX9" fmla="*/ 179754 w 1312985"/>
              <a:gd name="connsiteY9" fmla="*/ 1247112 h 1692589"/>
              <a:gd name="connsiteX10" fmla="*/ 187570 w 1312985"/>
              <a:gd name="connsiteY10" fmla="*/ 1208035 h 1692589"/>
              <a:gd name="connsiteX11" fmla="*/ 195385 w 1312985"/>
              <a:gd name="connsiteY11" fmla="*/ 1184589 h 1692589"/>
              <a:gd name="connsiteX12" fmla="*/ 203200 w 1312985"/>
              <a:gd name="connsiteY12" fmla="*/ 1137697 h 1692589"/>
              <a:gd name="connsiteX13" fmla="*/ 234462 w 1312985"/>
              <a:gd name="connsiteY13" fmla="*/ 1059543 h 1692589"/>
              <a:gd name="connsiteX14" fmla="*/ 242277 w 1312985"/>
              <a:gd name="connsiteY14" fmla="*/ 1028281 h 1692589"/>
              <a:gd name="connsiteX15" fmla="*/ 250093 w 1312985"/>
              <a:gd name="connsiteY15" fmla="*/ 1051727 h 1692589"/>
              <a:gd name="connsiteX16" fmla="*/ 265723 w 1312985"/>
              <a:gd name="connsiteY16" fmla="*/ 918866 h 1692589"/>
              <a:gd name="connsiteX17" fmla="*/ 281354 w 1312985"/>
              <a:gd name="connsiteY17" fmla="*/ 871974 h 1692589"/>
              <a:gd name="connsiteX18" fmla="*/ 289170 w 1312985"/>
              <a:gd name="connsiteY18" fmla="*/ 746927 h 1692589"/>
              <a:gd name="connsiteX19" fmla="*/ 296985 w 1312985"/>
              <a:gd name="connsiteY19" fmla="*/ 723481 h 1692589"/>
              <a:gd name="connsiteX20" fmla="*/ 304800 w 1312985"/>
              <a:gd name="connsiteY20" fmla="*/ 598435 h 1692589"/>
              <a:gd name="connsiteX21" fmla="*/ 328247 w 1312985"/>
              <a:gd name="connsiteY21" fmla="*/ 418681 h 1692589"/>
              <a:gd name="connsiteX22" fmla="*/ 343877 w 1312985"/>
              <a:gd name="connsiteY22" fmla="*/ 371789 h 1692589"/>
              <a:gd name="connsiteX23" fmla="*/ 351693 w 1312985"/>
              <a:gd name="connsiteY23" fmla="*/ 348343 h 1692589"/>
              <a:gd name="connsiteX24" fmla="*/ 367323 w 1312985"/>
              <a:gd name="connsiteY24" fmla="*/ 293635 h 1692589"/>
              <a:gd name="connsiteX25" fmla="*/ 379884 w 1312985"/>
              <a:gd name="connsiteY25" fmla="*/ 148213 h 1692589"/>
              <a:gd name="connsiteX26" fmla="*/ 433475 w 1312985"/>
              <a:gd name="connsiteY26" fmla="*/ 236137 h 1692589"/>
              <a:gd name="connsiteX27" fmla="*/ 445477 w 1312985"/>
              <a:gd name="connsiteY27" fmla="*/ 176404 h 1692589"/>
              <a:gd name="connsiteX28" fmla="*/ 458037 w 1312985"/>
              <a:gd name="connsiteY28" fmla="*/ 141235 h 1692589"/>
              <a:gd name="connsiteX29" fmla="*/ 476739 w 1312985"/>
              <a:gd name="connsiteY29" fmla="*/ 99646 h 1692589"/>
              <a:gd name="connsiteX30" fmla="*/ 488742 w 1312985"/>
              <a:gd name="connsiteY30" fmla="*/ 0 h 1692589"/>
              <a:gd name="connsiteX31" fmla="*/ 508000 w 1312985"/>
              <a:gd name="connsiteY31" fmla="*/ 66989 h 1692589"/>
              <a:gd name="connsiteX32" fmla="*/ 523631 w 1312985"/>
              <a:gd name="connsiteY32" fmla="*/ 199851 h 1692589"/>
              <a:gd name="connsiteX33" fmla="*/ 539262 w 1312985"/>
              <a:gd name="connsiteY33" fmla="*/ 199851 h 1692589"/>
              <a:gd name="connsiteX34" fmla="*/ 562708 w 1312985"/>
              <a:gd name="connsiteY34" fmla="*/ 262374 h 1692589"/>
              <a:gd name="connsiteX35" fmla="*/ 578339 w 1312985"/>
              <a:gd name="connsiteY35" fmla="*/ 309266 h 1692589"/>
              <a:gd name="connsiteX36" fmla="*/ 586154 w 1312985"/>
              <a:gd name="connsiteY36" fmla="*/ 332712 h 1692589"/>
              <a:gd name="connsiteX37" fmla="*/ 593970 w 1312985"/>
              <a:gd name="connsiteY37" fmla="*/ 356158 h 1692589"/>
              <a:gd name="connsiteX38" fmla="*/ 617416 w 1312985"/>
              <a:gd name="connsiteY38" fmla="*/ 371789 h 1692589"/>
              <a:gd name="connsiteX39" fmla="*/ 648677 w 1312985"/>
              <a:gd name="connsiteY39" fmla="*/ 442127 h 1692589"/>
              <a:gd name="connsiteX40" fmla="*/ 656493 w 1312985"/>
              <a:gd name="connsiteY40" fmla="*/ 465574 h 1692589"/>
              <a:gd name="connsiteX41" fmla="*/ 664308 w 1312985"/>
              <a:gd name="connsiteY41" fmla="*/ 754743 h 1692589"/>
              <a:gd name="connsiteX42" fmla="*/ 680497 w 1312985"/>
              <a:gd name="connsiteY42" fmla="*/ 1577870 h 1692589"/>
              <a:gd name="connsiteX43" fmla="*/ 734647 w 1312985"/>
              <a:gd name="connsiteY43" fmla="*/ 1676958 h 1692589"/>
              <a:gd name="connsiteX44" fmla="*/ 758093 w 1312985"/>
              <a:gd name="connsiteY44" fmla="*/ 1684774 h 1692589"/>
              <a:gd name="connsiteX45" fmla="*/ 820616 w 1312985"/>
              <a:gd name="connsiteY45" fmla="*/ 1661327 h 1692589"/>
              <a:gd name="connsiteX46" fmla="*/ 828431 w 1312985"/>
              <a:gd name="connsiteY46" fmla="*/ 1630066 h 1692589"/>
              <a:gd name="connsiteX47" fmla="*/ 867508 w 1312985"/>
              <a:gd name="connsiteY47" fmla="*/ 1590989 h 1692589"/>
              <a:gd name="connsiteX48" fmla="*/ 883139 w 1312985"/>
              <a:gd name="connsiteY48" fmla="*/ 1544097 h 1692589"/>
              <a:gd name="connsiteX49" fmla="*/ 898770 w 1312985"/>
              <a:gd name="connsiteY49" fmla="*/ 1473758 h 1692589"/>
              <a:gd name="connsiteX50" fmla="*/ 922216 w 1312985"/>
              <a:gd name="connsiteY50" fmla="*/ 1426866 h 1692589"/>
              <a:gd name="connsiteX51" fmla="*/ 930031 w 1312985"/>
              <a:gd name="connsiteY51" fmla="*/ 1379974 h 1692589"/>
              <a:gd name="connsiteX52" fmla="*/ 953477 w 1312985"/>
              <a:gd name="connsiteY52" fmla="*/ 1364343 h 1692589"/>
              <a:gd name="connsiteX53" fmla="*/ 961293 w 1312985"/>
              <a:gd name="connsiteY53" fmla="*/ 1317451 h 1692589"/>
              <a:gd name="connsiteX54" fmla="*/ 976923 w 1312985"/>
              <a:gd name="connsiteY54" fmla="*/ 1473758 h 1692589"/>
              <a:gd name="connsiteX55" fmla="*/ 984739 w 1312985"/>
              <a:gd name="connsiteY55" fmla="*/ 1505020 h 1692589"/>
              <a:gd name="connsiteX56" fmla="*/ 1000370 w 1312985"/>
              <a:gd name="connsiteY56" fmla="*/ 1551912 h 1692589"/>
              <a:gd name="connsiteX57" fmla="*/ 1023816 w 1312985"/>
              <a:gd name="connsiteY57" fmla="*/ 1645697 h 1692589"/>
              <a:gd name="connsiteX58" fmla="*/ 1039447 w 1312985"/>
              <a:gd name="connsiteY58" fmla="*/ 1669143 h 1692589"/>
              <a:gd name="connsiteX59" fmla="*/ 1086339 w 1312985"/>
              <a:gd name="connsiteY59" fmla="*/ 1692589 h 1692589"/>
              <a:gd name="connsiteX60" fmla="*/ 1133231 w 1312985"/>
              <a:gd name="connsiteY60" fmla="*/ 1669143 h 1692589"/>
              <a:gd name="connsiteX61" fmla="*/ 1148862 w 1312985"/>
              <a:gd name="connsiteY61" fmla="*/ 1645697 h 1692589"/>
              <a:gd name="connsiteX62" fmla="*/ 1156677 w 1312985"/>
              <a:gd name="connsiteY62" fmla="*/ 1622251 h 1692589"/>
              <a:gd name="connsiteX63" fmla="*/ 1172308 w 1312985"/>
              <a:gd name="connsiteY63" fmla="*/ 1598804 h 1692589"/>
              <a:gd name="connsiteX64" fmla="*/ 1187939 w 1312985"/>
              <a:gd name="connsiteY64" fmla="*/ 1551912 h 1692589"/>
              <a:gd name="connsiteX65" fmla="*/ 1195754 w 1312985"/>
              <a:gd name="connsiteY65" fmla="*/ 1528466 h 1692589"/>
              <a:gd name="connsiteX66" fmla="*/ 1234831 w 1312985"/>
              <a:gd name="connsiteY66" fmla="*/ 1590989 h 1692589"/>
              <a:gd name="connsiteX67" fmla="*/ 1258277 w 1312985"/>
              <a:gd name="connsiteY67" fmla="*/ 1637881 h 1692589"/>
              <a:gd name="connsiteX68" fmla="*/ 1281723 w 1312985"/>
              <a:gd name="connsiteY68" fmla="*/ 1645697 h 1692589"/>
              <a:gd name="connsiteX69" fmla="*/ 1312985 w 1312985"/>
              <a:gd name="connsiteY69" fmla="*/ 1669143 h 1692589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56493 w 1312985"/>
              <a:gd name="connsiteY40" fmla="*/ 465574 h 1684774"/>
              <a:gd name="connsiteX41" fmla="*/ 664308 w 1312985"/>
              <a:gd name="connsiteY41" fmla="*/ 754743 h 1684774"/>
              <a:gd name="connsiteX42" fmla="*/ 680497 w 1312985"/>
              <a:gd name="connsiteY42" fmla="*/ 1577870 h 1684774"/>
              <a:gd name="connsiteX43" fmla="*/ 734647 w 1312985"/>
              <a:gd name="connsiteY43" fmla="*/ 1676958 h 1684774"/>
              <a:gd name="connsiteX44" fmla="*/ 758093 w 1312985"/>
              <a:gd name="connsiteY44" fmla="*/ 1684774 h 1684774"/>
              <a:gd name="connsiteX45" fmla="*/ 820616 w 1312985"/>
              <a:gd name="connsiteY45" fmla="*/ 1661327 h 1684774"/>
              <a:gd name="connsiteX46" fmla="*/ 828431 w 1312985"/>
              <a:gd name="connsiteY46" fmla="*/ 1630066 h 1684774"/>
              <a:gd name="connsiteX47" fmla="*/ 867508 w 1312985"/>
              <a:gd name="connsiteY47" fmla="*/ 1590989 h 1684774"/>
              <a:gd name="connsiteX48" fmla="*/ 883139 w 1312985"/>
              <a:gd name="connsiteY48" fmla="*/ 1544097 h 1684774"/>
              <a:gd name="connsiteX49" fmla="*/ 898770 w 1312985"/>
              <a:gd name="connsiteY49" fmla="*/ 1473758 h 1684774"/>
              <a:gd name="connsiteX50" fmla="*/ 922216 w 1312985"/>
              <a:gd name="connsiteY50" fmla="*/ 1426866 h 1684774"/>
              <a:gd name="connsiteX51" fmla="*/ 930031 w 1312985"/>
              <a:gd name="connsiteY51" fmla="*/ 1379974 h 1684774"/>
              <a:gd name="connsiteX52" fmla="*/ 953477 w 1312985"/>
              <a:gd name="connsiteY52" fmla="*/ 1364343 h 1684774"/>
              <a:gd name="connsiteX53" fmla="*/ 961293 w 1312985"/>
              <a:gd name="connsiteY53" fmla="*/ 1317451 h 1684774"/>
              <a:gd name="connsiteX54" fmla="*/ 976923 w 1312985"/>
              <a:gd name="connsiteY54" fmla="*/ 1473758 h 1684774"/>
              <a:gd name="connsiteX55" fmla="*/ 984739 w 1312985"/>
              <a:gd name="connsiteY55" fmla="*/ 1505020 h 1684774"/>
              <a:gd name="connsiteX56" fmla="*/ 1000370 w 1312985"/>
              <a:gd name="connsiteY56" fmla="*/ 1551912 h 1684774"/>
              <a:gd name="connsiteX57" fmla="*/ 1023816 w 1312985"/>
              <a:gd name="connsiteY57" fmla="*/ 1645697 h 1684774"/>
              <a:gd name="connsiteX58" fmla="*/ 1039447 w 1312985"/>
              <a:gd name="connsiteY58" fmla="*/ 1669143 h 1684774"/>
              <a:gd name="connsiteX59" fmla="*/ 1089967 w 1312985"/>
              <a:gd name="connsiteY59" fmla="*/ 1681704 h 1684774"/>
              <a:gd name="connsiteX60" fmla="*/ 1133231 w 1312985"/>
              <a:gd name="connsiteY60" fmla="*/ 1669143 h 1684774"/>
              <a:gd name="connsiteX61" fmla="*/ 1148862 w 1312985"/>
              <a:gd name="connsiteY61" fmla="*/ 1645697 h 1684774"/>
              <a:gd name="connsiteX62" fmla="*/ 1156677 w 1312985"/>
              <a:gd name="connsiteY62" fmla="*/ 1622251 h 1684774"/>
              <a:gd name="connsiteX63" fmla="*/ 1172308 w 1312985"/>
              <a:gd name="connsiteY63" fmla="*/ 1598804 h 1684774"/>
              <a:gd name="connsiteX64" fmla="*/ 1187939 w 1312985"/>
              <a:gd name="connsiteY64" fmla="*/ 1551912 h 1684774"/>
              <a:gd name="connsiteX65" fmla="*/ 1195754 w 1312985"/>
              <a:gd name="connsiteY65" fmla="*/ 1528466 h 1684774"/>
              <a:gd name="connsiteX66" fmla="*/ 1234831 w 1312985"/>
              <a:gd name="connsiteY66" fmla="*/ 1590989 h 1684774"/>
              <a:gd name="connsiteX67" fmla="*/ 1258277 w 1312985"/>
              <a:gd name="connsiteY67" fmla="*/ 1637881 h 1684774"/>
              <a:gd name="connsiteX68" fmla="*/ 1281723 w 1312985"/>
              <a:gd name="connsiteY68" fmla="*/ 1645697 h 1684774"/>
              <a:gd name="connsiteX69" fmla="*/ 1312985 w 1312985"/>
              <a:gd name="connsiteY69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56234 w 1312985"/>
              <a:gd name="connsiteY39" fmla="*/ 525254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49193 w 1312985"/>
              <a:gd name="connsiteY40" fmla="*/ 928555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41120 w 1312985"/>
              <a:gd name="connsiteY38" fmla="*/ 570596 h 1684774"/>
              <a:gd name="connsiteX39" fmla="*/ 649193 w 1312985"/>
              <a:gd name="connsiteY39" fmla="*/ 928555 h 1684774"/>
              <a:gd name="connsiteX40" fmla="*/ 680497 w 1312985"/>
              <a:gd name="connsiteY40" fmla="*/ 1577870 h 1684774"/>
              <a:gd name="connsiteX41" fmla="*/ 734647 w 1312985"/>
              <a:gd name="connsiteY41" fmla="*/ 1676958 h 1684774"/>
              <a:gd name="connsiteX42" fmla="*/ 758093 w 1312985"/>
              <a:gd name="connsiteY42" fmla="*/ 1684774 h 1684774"/>
              <a:gd name="connsiteX43" fmla="*/ 820616 w 1312985"/>
              <a:gd name="connsiteY43" fmla="*/ 1661327 h 1684774"/>
              <a:gd name="connsiteX44" fmla="*/ 828431 w 1312985"/>
              <a:gd name="connsiteY44" fmla="*/ 1630066 h 1684774"/>
              <a:gd name="connsiteX45" fmla="*/ 867508 w 1312985"/>
              <a:gd name="connsiteY45" fmla="*/ 1590989 h 1684774"/>
              <a:gd name="connsiteX46" fmla="*/ 883139 w 1312985"/>
              <a:gd name="connsiteY46" fmla="*/ 1544097 h 1684774"/>
              <a:gd name="connsiteX47" fmla="*/ 898770 w 1312985"/>
              <a:gd name="connsiteY47" fmla="*/ 1473758 h 1684774"/>
              <a:gd name="connsiteX48" fmla="*/ 922216 w 1312985"/>
              <a:gd name="connsiteY48" fmla="*/ 1426866 h 1684774"/>
              <a:gd name="connsiteX49" fmla="*/ 930031 w 1312985"/>
              <a:gd name="connsiteY49" fmla="*/ 1379974 h 1684774"/>
              <a:gd name="connsiteX50" fmla="*/ 953477 w 1312985"/>
              <a:gd name="connsiteY50" fmla="*/ 1364343 h 1684774"/>
              <a:gd name="connsiteX51" fmla="*/ 961293 w 1312985"/>
              <a:gd name="connsiteY51" fmla="*/ 1317451 h 1684774"/>
              <a:gd name="connsiteX52" fmla="*/ 976923 w 1312985"/>
              <a:gd name="connsiteY52" fmla="*/ 1473758 h 1684774"/>
              <a:gd name="connsiteX53" fmla="*/ 984739 w 1312985"/>
              <a:gd name="connsiteY53" fmla="*/ 1505020 h 1684774"/>
              <a:gd name="connsiteX54" fmla="*/ 1000370 w 1312985"/>
              <a:gd name="connsiteY54" fmla="*/ 1551912 h 1684774"/>
              <a:gd name="connsiteX55" fmla="*/ 1023816 w 1312985"/>
              <a:gd name="connsiteY55" fmla="*/ 1645697 h 1684774"/>
              <a:gd name="connsiteX56" fmla="*/ 1039447 w 1312985"/>
              <a:gd name="connsiteY56" fmla="*/ 1669143 h 1684774"/>
              <a:gd name="connsiteX57" fmla="*/ 1089967 w 1312985"/>
              <a:gd name="connsiteY57" fmla="*/ 1681704 h 1684774"/>
              <a:gd name="connsiteX58" fmla="*/ 1133231 w 1312985"/>
              <a:gd name="connsiteY58" fmla="*/ 1669143 h 1684774"/>
              <a:gd name="connsiteX59" fmla="*/ 1148862 w 1312985"/>
              <a:gd name="connsiteY59" fmla="*/ 1645697 h 1684774"/>
              <a:gd name="connsiteX60" fmla="*/ 1156677 w 1312985"/>
              <a:gd name="connsiteY60" fmla="*/ 1622251 h 1684774"/>
              <a:gd name="connsiteX61" fmla="*/ 1172308 w 1312985"/>
              <a:gd name="connsiteY61" fmla="*/ 1598804 h 1684774"/>
              <a:gd name="connsiteX62" fmla="*/ 1187939 w 1312985"/>
              <a:gd name="connsiteY62" fmla="*/ 1551912 h 1684774"/>
              <a:gd name="connsiteX63" fmla="*/ 1195754 w 1312985"/>
              <a:gd name="connsiteY63" fmla="*/ 1528466 h 1684774"/>
              <a:gd name="connsiteX64" fmla="*/ 1234831 w 1312985"/>
              <a:gd name="connsiteY64" fmla="*/ 1590989 h 1684774"/>
              <a:gd name="connsiteX65" fmla="*/ 1258277 w 1312985"/>
              <a:gd name="connsiteY65" fmla="*/ 1637881 h 1684774"/>
              <a:gd name="connsiteX66" fmla="*/ 1281723 w 1312985"/>
              <a:gd name="connsiteY66" fmla="*/ 1645697 h 1684774"/>
              <a:gd name="connsiteX67" fmla="*/ 1312985 w 1312985"/>
              <a:gd name="connsiteY67" fmla="*/ 1669143 h 168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312985" h="1684774">
                <a:moveTo>
                  <a:pt x="0" y="1676958"/>
                </a:moveTo>
                <a:cubicBezTo>
                  <a:pt x="47222" y="1594321"/>
                  <a:pt x="20731" y="1652141"/>
                  <a:pt x="39077" y="1590989"/>
                </a:cubicBezTo>
                <a:cubicBezTo>
                  <a:pt x="43811" y="1575208"/>
                  <a:pt x="54708" y="1544097"/>
                  <a:pt x="54708" y="1544097"/>
                </a:cubicBezTo>
                <a:cubicBezTo>
                  <a:pt x="57313" y="1523256"/>
                  <a:pt x="49402" y="1497975"/>
                  <a:pt x="62523" y="1481574"/>
                </a:cubicBezTo>
                <a:cubicBezTo>
                  <a:pt x="69428" y="1472943"/>
                  <a:pt x="74917" y="1505020"/>
                  <a:pt x="85970" y="1505020"/>
                </a:cubicBezTo>
                <a:cubicBezTo>
                  <a:pt x="94208" y="1505020"/>
                  <a:pt x="91180" y="1489389"/>
                  <a:pt x="93785" y="1481574"/>
                </a:cubicBezTo>
                <a:cubicBezTo>
                  <a:pt x="100344" y="1442219"/>
                  <a:pt x="104247" y="1411109"/>
                  <a:pt x="117231" y="1372158"/>
                </a:cubicBezTo>
                <a:lnTo>
                  <a:pt x="132862" y="1325266"/>
                </a:lnTo>
                <a:cubicBezTo>
                  <a:pt x="170635" y="1381925"/>
                  <a:pt x="131879" y="1334322"/>
                  <a:pt x="156308" y="1254927"/>
                </a:cubicBezTo>
                <a:cubicBezTo>
                  <a:pt x="158731" y="1247053"/>
                  <a:pt x="171939" y="1249717"/>
                  <a:pt x="179754" y="1247112"/>
                </a:cubicBezTo>
                <a:cubicBezTo>
                  <a:pt x="182359" y="1234086"/>
                  <a:pt x="184348" y="1220922"/>
                  <a:pt x="187570" y="1208035"/>
                </a:cubicBezTo>
                <a:cubicBezTo>
                  <a:pt x="189568" y="1200043"/>
                  <a:pt x="193598" y="1192631"/>
                  <a:pt x="195385" y="1184589"/>
                </a:cubicBezTo>
                <a:cubicBezTo>
                  <a:pt x="198822" y="1169120"/>
                  <a:pt x="199357" y="1153070"/>
                  <a:pt x="203200" y="1137697"/>
                </a:cubicBezTo>
                <a:cubicBezTo>
                  <a:pt x="212858" y="1099066"/>
                  <a:pt x="218291" y="1091884"/>
                  <a:pt x="234462" y="1059543"/>
                </a:cubicBezTo>
                <a:cubicBezTo>
                  <a:pt x="237067" y="1049122"/>
                  <a:pt x="232670" y="1033085"/>
                  <a:pt x="242277" y="1028281"/>
                </a:cubicBezTo>
                <a:cubicBezTo>
                  <a:pt x="249645" y="1024597"/>
                  <a:pt x="248477" y="1059805"/>
                  <a:pt x="250093" y="1051727"/>
                </a:cubicBezTo>
                <a:cubicBezTo>
                  <a:pt x="279892" y="902734"/>
                  <a:pt x="242979" y="994680"/>
                  <a:pt x="265723" y="918866"/>
                </a:cubicBezTo>
                <a:cubicBezTo>
                  <a:pt x="270457" y="903085"/>
                  <a:pt x="281354" y="871974"/>
                  <a:pt x="281354" y="871974"/>
                </a:cubicBezTo>
                <a:cubicBezTo>
                  <a:pt x="283959" y="830292"/>
                  <a:pt x="284798" y="788461"/>
                  <a:pt x="289170" y="746927"/>
                </a:cubicBezTo>
                <a:cubicBezTo>
                  <a:pt x="290032" y="738734"/>
                  <a:pt x="296123" y="731674"/>
                  <a:pt x="296985" y="723481"/>
                </a:cubicBezTo>
                <a:cubicBezTo>
                  <a:pt x="301357" y="681947"/>
                  <a:pt x="301715" y="640084"/>
                  <a:pt x="304800" y="598435"/>
                </a:cubicBezTo>
                <a:cubicBezTo>
                  <a:pt x="307659" y="559841"/>
                  <a:pt x="316506" y="453906"/>
                  <a:pt x="328247" y="418681"/>
                </a:cubicBezTo>
                <a:lnTo>
                  <a:pt x="343877" y="371789"/>
                </a:lnTo>
                <a:cubicBezTo>
                  <a:pt x="346482" y="363974"/>
                  <a:pt x="349695" y="356335"/>
                  <a:pt x="351693" y="348343"/>
                </a:cubicBezTo>
                <a:cubicBezTo>
                  <a:pt x="355658" y="332481"/>
                  <a:pt x="362625" y="326990"/>
                  <a:pt x="367323" y="293635"/>
                </a:cubicBezTo>
                <a:cubicBezTo>
                  <a:pt x="372021" y="260280"/>
                  <a:pt x="361552" y="203206"/>
                  <a:pt x="379884" y="148213"/>
                </a:cubicBezTo>
                <a:cubicBezTo>
                  <a:pt x="398484" y="204017"/>
                  <a:pt x="396319" y="211367"/>
                  <a:pt x="433475" y="236137"/>
                </a:cubicBezTo>
                <a:cubicBezTo>
                  <a:pt x="438563" y="190344"/>
                  <a:pt x="441383" y="192221"/>
                  <a:pt x="445477" y="176404"/>
                </a:cubicBezTo>
                <a:cubicBezTo>
                  <a:pt x="449571" y="160587"/>
                  <a:pt x="452827" y="154028"/>
                  <a:pt x="458037" y="141235"/>
                </a:cubicBezTo>
                <a:cubicBezTo>
                  <a:pt x="463247" y="128442"/>
                  <a:pt x="472169" y="106501"/>
                  <a:pt x="476739" y="99646"/>
                </a:cubicBezTo>
                <a:lnTo>
                  <a:pt x="488742" y="0"/>
                </a:lnTo>
                <a:cubicBezTo>
                  <a:pt x="493952" y="7815"/>
                  <a:pt x="502185" y="33681"/>
                  <a:pt x="508000" y="66989"/>
                </a:cubicBezTo>
                <a:cubicBezTo>
                  <a:pt x="513815" y="100297"/>
                  <a:pt x="522395" y="182544"/>
                  <a:pt x="523631" y="199851"/>
                </a:cubicBezTo>
                <a:cubicBezTo>
                  <a:pt x="536137" y="162335"/>
                  <a:pt x="532749" y="189431"/>
                  <a:pt x="539262" y="199851"/>
                </a:cubicBezTo>
                <a:cubicBezTo>
                  <a:pt x="545775" y="210271"/>
                  <a:pt x="556195" y="244138"/>
                  <a:pt x="562708" y="262374"/>
                </a:cubicBezTo>
                <a:cubicBezTo>
                  <a:pt x="569221" y="280610"/>
                  <a:pt x="573129" y="293635"/>
                  <a:pt x="578339" y="309266"/>
                </a:cubicBezTo>
                <a:lnTo>
                  <a:pt x="586154" y="332712"/>
                </a:lnTo>
                <a:cubicBezTo>
                  <a:pt x="588759" y="340527"/>
                  <a:pt x="587115" y="351588"/>
                  <a:pt x="593970" y="356158"/>
                </a:cubicBezTo>
                <a:lnTo>
                  <a:pt x="641120" y="570596"/>
                </a:lnTo>
                <a:cubicBezTo>
                  <a:pt x="643811" y="647092"/>
                  <a:pt x="642630" y="760676"/>
                  <a:pt x="649193" y="928555"/>
                </a:cubicBezTo>
                <a:cubicBezTo>
                  <a:pt x="655756" y="1096434"/>
                  <a:pt x="666255" y="1453136"/>
                  <a:pt x="680497" y="1577870"/>
                </a:cubicBezTo>
                <a:cubicBezTo>
                  <a:pt x="694739" y="1702604"/>
                  <a:pt x="722924" y="1673050"/>
                  <a:pt x="734647" y="1676958"/>
                </a:cubicBezTo>
                <a:lnTo>
                  <a:pt x="758093" y="1684774"/>
                </a:lnTo>
                <a:cubicBezTo>
                  <a:pt x="775106" y="1681371"/>
                  <a:pt x="808232" y="1679903"/>
                  <a:pt x="820616" y="1661327"/>
                </a:cubicBezTo>
                <a:cubicBezTo>
                  <a:pt x="826574" y="1652390"/>
                  <a:pt x="824200" y="1639939"/>
                  <a:pt x="828431" y="1630066"/>
                </a:cubicBezTo>
                <a:cubicBezTo>
                  <a:pt x="838851" y="1605752"/>
                  <a:pt x="846668" y="1604883"/>
                  <a:pt x="867508" y="1590989"/>
                </a:cubicBezTo>
                <a:cubicBezTo>
                  <a:pt x="872718" y="1575358"/>
                  <a:pt x="880430" y="1560349"/>
                  <a:pt x="883139" y="1544097"/>
                </a:cubicBezTo>
                <a:cubicBezTo>
                  <a:pt x="886142" y="1526079"/>
                  <a:pt x="889148" y="1493002"/>
                  <a:pt x="898770" y="1473758"/>
                </a:cubicBezTo>
                <a:cubicBezTo>
                  <a:pt x="929071" y="1413157"/>
                  <a:pt x="902570" y="1485799"/>
                  <a:pt x="922216" y="1426866"/>
                </a:cubicBezTo>
                <a:cubicBezTo>
                  <a:pt x="924821" y="1411235"/>
                  <a:pt x="922944" y="1394147"/>
                  <a:pt x="930031" y="1379974"/>
                </a:cubicBezTo>
                <a:cubicBezTo>
                  <a:pt x="934232" y="1371573"/>
                  <a:pt x="949276" y="1372744"/>
                  <a:pt x="953477" y="1364343"/>
                </a:cubicBezTo>
                <a:cubicBezTo>
                  <a:pt x="960564" y="1350170"/>
                  <a:pt x="958688" y="1333082"/>
                  <a:pt x="961293" y="1317451"/>
                </a:cubicBezTo>
                <a:cubicBezTo>
                  <a:pt x="984472" y="1386992"/>
                  <a:pt x="961431" y="1311092"/>
                  <a:pt x="976923" y="1473758"/>
                </a:cubicBezTo>
                <a:cubicBezTo>
                  <a:pt x="977941" y="1484451"/>
                  <a:pt x="981652" y="1494732"/>
                  <a:pt x="984739" y="1505020"/>
                </a:cubicBezTo>
                <a:cubicBezTo>
                  <a:pt x="989474" y="1520801"/>
                  <a:pt x="1000370" y="1551912"/>
                  <a:pt x="1000370" y="1551912"/>
                </a:cubicBezTo>
                <a:cubicBezTo>
                  <a:pt x="1004276" y="1575352"/>
                  <a:pt x="1010054" y="1625055"/>
                  <a:pt x="1023816" y="1645697"/>
                </a:cubicBezTo>
                <a:cubicBezTo>
                  <a:pt x="1029026" y="1653512"/>
                  <a:pt x="1028422" y="1663142"/>
                  <a:pt x="1039447" y="1669143"/>
                </a:cubicBezTo>
                <a:cubicBezTo>
                  <a:pt x="1050472" y="1675144"/>
                  <a:pt x="1070897" y="1675347"/>
                  <a:pt x="1089967" y="1681704"/>
                </a:cubicBezTo>
                <a:cubicBezTo>
                  <a:pt x="1109037" y="1675347"/>
                  <a:pt x="1123415" y="1675144"/>
                  <a:pt x="1133231" y="1669143"/>
                </a:cubicBezTo>
                <a:cubicBezTo>
                  <a:pt x="1143047" y="1663142"/>
                  <a:pt x="1143652" y="1653512"/>
                  <a:pt x="1148862" y="1645697"/>
                </a:cubicBezTo>
                <a:cubicBezTo>
                  <a:pt x="1151467" y="1637882"/>
                  <a:pt x="1152993" y="1629619"/>
                  <a:pt x="1156677" y="1622251"/>
                </a:cubicBezTo>
                <a:cubicBezTo>
                  <a:pt x="1160878" y="1613849"/>
                  <a:pt x="1168493" y="1607388"/>
                  <a:pt x="1172308" y="1598804"/>
                </a:cubicBezTo>
                <a:cubicBezTo>
                  <a:pt x="1179000" y="1583748"/>
                  <a:pt x="1182729" y="1567543"/>
                  <a:pt x="1187939" y="1551912"/>
                </a:cubicBezTo>
                <a:lnTo>
                  <a:pt x="1195754" y="1528466"/>
                </a:lnTo>
                <a:cubicBezTo>
                  <a:pt x="1214355" y="1584269"/>
                  <a:pt x="1197676" y="1566219"/>
                  <a:pt x="1234831" y="1590989"/>
                </a:cubicBezTo>
                <a:cubicBezTo>
                  <a:pt x="1239979" y="1606433"/>
                  <a:pt x="1244506" y="1626864"/>
                  <a:pt x="1258277" y="1637881"/>
                </a:cubicBezTo>
                <a:cubicBezTo>
                  <a:pt x="1264710" y="1643027"/>
                  <a:pt x="1274355" y="1642013"/>
                  <a:pt x="1281723" y="1645697"/>
                </a:cubicBezTo>
                <a:cubicBezTo>
                  <a:pt x="1299403" y="1654537"/>
                  <a:pt x="1301993" y="1658150"/>
                  <a:pt x="1312985" y="1669143"/>
                </a:cubicBezTo>
              </a:path>
            </a:pathLst>
          </a:custGeom>
          <a:solidFill>
            <a:srgbClr val="A94000">
              <a:alpha val="91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9CE6607-EF57-12AA-D280-D2F62F7C1C5C}"/>
              </a:ext>
            </a:extLst>
          </p:cNvPr>
          <p:cNvCxnSpPr>
            <a:cxnSpLocks/>
          </p:cNvCxnSpPr>
          <p:nvPr/>
        </p:nvCxnSpPr>
        <p:spPr>
          <a:xfrm flipH="1">
            <a:off x="5262231" y="5346285"/>
            <a:ext cx="151471" cy="23770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CF0FCC0-DCF6-A41C-C545-CF842B4BE2D6}"/>
              </a:ext>
            </a:extLst>
          </p:cNvPr>
          <p:cNvCxnSpPr>
            <a:cxnSpLocks/>
          </p:cNvCxnSpPr>
          <p:nvPr/>
        </p:nvCxnSpPr>
        <p:spPr>
          <a:xfrm>
            <a:off x="5995933" y="5801989"/>
            <a:ext cx="279827" cy="413199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22">
            <a:extLst>
              <a:ext uri="{FF2B5EF4-FFF2-40B4-BE49-F238E27FC236}">
                <a16:creationId xmlns:a16="http://schemas.microsoft.com/office/drawing/2014/main" id="{067FEB6E-6080-7286-1A59-67E49D2EDA29}"/>
              </a:ext>
            </a:extLst>
          </p:cNvPr>
          <p:cNvSpPr txBox="1"/>
          <p:nvPr/>
        </p:nvSpPr>
        <p:spPr>
          <a:xfrm>
            <a:off x="5300507" y="5166817"/>
            <a:ext cx="817853" cy="241476"/>
          </a:xfrm>
          <a:prstGeom prst="rect">
            <a:avLst/>
          </a:prstGeom>
          <a:solidFill>
            <a:srgbClr val="AA4000"/>
          </a:solidFill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determinate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50F7FE2B-C792-C309-3256-DB259B48CD4D}"/>
              </a:ext>
            </a:extLst>
          </p:cNvPr>
          <p:cNvSpPr txBox="1"/>
          <p:nvPr/>
        </p:nvSpPr>
        <p:spPr>
          <a:xfrm>
            <a:off x="5529384" y="3716194"/>
            <a:ext cx="875561" cy="24147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Reproduction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5831A1-8685-FA90-FC1C-F066A47A3CFD}"/>
              </a:ext>
            </a:extLst>
          </p:cNvPr>
          <p:cNvSpPr/>
          <p:nvPr/>
        </p:nvSpPr>
        <p:spPr>
          <a:xfrm>
            <a:off x="2918525" y="2479238"/>
            <a:ext cx="5266267" cy="43787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BF29C2B6-82D8-772C-3D44-B5B4B7FEA117}"/>
              </a:ext>
            </a:extLst>
          </p:cNvPr>
          <p:cNvGrpSpPr/>
          <p:nvPr/>
        </p:nvGrpSpPr>
        <p:grpSpPr>
          <a:xfrm>
            <a:off x="4177409" y="2475577"/>
            <a:ext cx="3193075" cy="400142"/>
            <a:chOff x="4035315" y="1707064"/>
            <a:chExt cx="3193075" cy="400142"/>
          </a:xfrm>
        </p:grpSpPr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3704A9D9-C6B0-A4A8-84D2-077187B9BC08}"/>
                </a:ext>
              </a:extLst>
            </p:cNvPr>
            <p:cNvSpPr txBox="1"/>
            <p:nvPr/>
          </p:nvSpPr>
          <p:spPr>
            <a:xfrm>
              <a:off x="5333166" y="1865730"/>
              <a:ext cx="410690" cy="2414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Year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0AFE3BE-5297-0B1A-EFAA-F539ED3C95C8}"/>
                </a:ext>
              </a:extLst>
            </p:cNvPr>
            <p:cNvGrpSpPr/>
            <p:nvPr/>
          </p:nvGrpSpPr>
          <p:grpSpPr>
            <a:xfrm>
              <a:off x="4035315" y="1707064"/>
              <a:ext cx="3193075" cy="241476"/>
              <a:chOff x="4035315" y="1721352"/>
              <a:chExt cx="3193075" cy="241476"/>
            </a:xfrm>
          </p:grpSpPr>
          <p:sp>
            <p:nvSpPr>
              <p:cNvPr id="45" name="TextBox 22">
                <a:extLst>
                  <a:ext uri="{FF2B5EF4-FFF2-40B4-BE49-F238E27FC236}">
                    <a16:creationId xmlns:a16="http://schemas.microsoft.com/office/drawing/2014/main" id="{FAEE48D2-3523-340F-C585-93306255B743}"/>
                  </a:ext>
                </a:extLst>
              </p:cNvPr>
              <p:cNvSpPr txBox="1"/>
              <p:nvPr/>
            </p:nvSpPr>
            <p:spPr>
              <a:xfrm>
                <a:off x="4035315" y="1721352"/>
                <a:ext cx="34977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Jan</a:t>
                </a:r>
              </a:p>
            </p:txBody>
          </p:sp>
          <p:sp>
            <p:nvSpPr>
              <p:cNvPr id="46" name="TextBox 22">
                <a:extLst>
                  <a:ext uri="{FF2B5EF4-FFF2-40B4-BE49-F238E27FC236}">
                    <a16:creationId xmlns:a16="http://schemas.microsoft.com/office/drawing/2014/main" id="{083DEFDC-0FCD-EAB2-1C7E-287346AAE5B5}"/>
                  </a:ext>
                </a:extLst>
              </p:cNvPr>
              <p:cNvSpPr txBox="1"/>
              <p:nvPr/>
            </p:nvSpPr>
            <p:spPr>
              <a:xfrm>
                <a:off x="5291659" y="1721352"/>
                <a:ext cx="35618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Jun</a:t>
                </a:r>
              </a:p>
            </p:txBody>
          </p:sp>
          <p:sp>
            <p:nvSpPr>
              <p:cNvPr id="52" name="TextBox 22">
                <a:extLst>
                  <a:ext uri="{FF2B5EF4-FFF2-40B4-BE49-F238E27FC236}">
                    <a16:creationId xmlns:a16="http://schemas.microsoft.com/office/drawing/2014/main" id="{32959F0B-CC8D-4733-76D4-FF2E3457A761}"/>
                  </a:ext>
                </a:extLst>
              </p:cNvPr>
              <p:cNvSpPr txBox="1"/>
              <p:nvPr/>
            </p:nvSpPr>
            <p:spPr>
              <a:xfrm>
                <a:off x="6071928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Sep</a:t>
                </a:r>
              </a:p>
            </p:txBody>
          </p:sp>
          <p:sp>
            <p:nvSpPr>
              <p:cNvPr id="60" name="TextBox 22">
                <a:extLst>
                  <a:ext uri="{FF2B5EF4-FFF2-40B4-BE49-F238E27FC236}">
                    <a16:creationId xmlns:a16="http://schemas.microsoft.com/office/drawing/2014/main" id="{9EA8D460-58DA-3EE7-69E3-7BF66F35BA80}"/>
                  </a:ext>
                </a:extLst>
              </p:cNvPr>
              <p:cNvSpPr txBox="1"/>
              <p:nvPr/>
            </p:nvSpPr>
            <p:spPr>
              <a:xfrm>
                <a:off x="6851363" y="1721352"/>
                <a:ext cx="37702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Dec</a:t>
                </a:r>
              </a:p>
            </p:txBody>
          </p:sp>
          <p:sp>
            <p:nvSpPr>
              <p:cNvPr id="98" name="TextBox 22">
                <a:extLst>
                  <a:ext uri="{FF2B5EF4-FFF2-40B4-BE49-F238E27FC236}">
                    <a16:creationId xmlns:a16="http://schemas.microsoft.com/office/drawing/2014/main" id="{076CD46E-2051-E106-D5CB-74A2B68A9867}"/>
                  </a:ext>
                </a:extLst>
              </p:cNvPr>
              <p:cNvSpPr txBox="1"/>
              <p:nvPr/>
            </p:nvSpPr>
            <p:spPr>
              <a:xfrm>
                <a:off x="4272104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Feb</a:t>
                </a:r>
              </a:p>
            </p:txBody>
          </p:sp>
          <p:sp>
            <p:nvSpPr>
              <p:cNvPr id="101" name="TextBox 22">
                <a:extLst>
                  <a:ext uri="{FF2B5EF4-FFF2-40B4-BE49-F238E27FC236}">
                    <a16:creationId xmlns:a16="http://schemas.microsoft.com/office/drawing/2014/main" id="{924BDCC4-3214-41EC-F169-FBBF0DEE00E1}"/>
                  </a:ext>
                </a:extLst>
              </p:cNvPr>
              <p:cNvSpPr txBox="1"/>
              <p:nvPr/>
            </p:nvSpPr>
            <p:spPr>
              <a:xfrm>
                <a:off x="4768927" y="1721352"/>
                <a:ext cx="36580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Apr</a:t>
                </a:r>
              </a:p>
            </p:txBody>
          </p:sp>
          <p:sp>
            <p:nvSpPr>
              <p:cNvPr id="102" name="TextBox 22">
                <a:extLst>
                  <a:ext uri="{FF2B5EF4-FFF2-40B4-BE49-F238E27FC236}">
                    <a16:creationId xmlns:a16="http://schemas.microsoft.com/office/drawing/2014/main" id="{D388402D-8EB9-6D84-BF0E-616330A227D8}"/>
                  </a:ext>
                </a:extLst>
              </p:cNvPr>
              <p:cNvSpPr txBox="1"/>
              <p:nvPr/>
            </p:nvSpPr>
            <p:spPr>
              <a:xfrm>
                <a:off x="5004622" y="1721352"/>
                <a:ext cx="405880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May</a:t>
                </a:r>
              </a:p>
            </p:txBody>
          </p:sp>
          <p:sp>
            <p:nvSpPr>
              <p:cNvPr id="103" name="TextBox 22">
                <a:extLst>
                  <a:ext uri="{FF2B5EF4-FFF2-40B4-BE49-F238E27FC236}">
                    <a16:creationId xmlns:a16="http://schemas.microsoft.com/office/drawing/2014/main" id="{ADCDF6C5-04BB-8111-31E1-F56926F22C2A}"/>
                  </a:ext>
                </a:extLst>
              </p:cNvPr>
              <p:cNvSpPr txBox="1"/>
              <p:nvPr/>
            </p:nvSpPr>
            <p:spPr>
              <a:xfrm>
                <a:off x="4508093" y="1721352"/>
                <a:ext cx="39305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Mar</a:t>
                </a:r>
              </a:p>
            </p:txBody>
          </p:sp>
          <p:sp>
            <p:nvSpPr>
              <p:cNvPr id="107" name="TextBox 22">
                <a:extLst>
                  <a:ext uri="{FF2B5EF4-FFF2-40B4-BE49-F238E27FC236}">
                    <a16:creationId xmlns:a16="http://schemas.microsoft.com/office/drawing/2014/main" id="{3BAE0163-EB84-3EE6-23E6-5503906C379B}"/>
                  </a:ext>
                </a:extLst>
              </p:cNvPr>
              <p:cNvSpPr txBox="1"/>
              <p:nvPr/>
            </p:nvSpPr>
            <p:spPr>
              <a:xfrm>
                <a:off x="5804019" y="1721352"/>
                <a:ext cx="380232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Aug</a:t>
                </a:r>
              </a:p>
            </p:txBody>
          </p:sp>
          <p:sp>
            <p:nvSpPr>
              <p:cNvPr id="108" name="TextBox 22">
                <a:extLst>
                  <a:ext uri="{FF2B5EF4-FFF2-40B4-BE49-F238E27FC236}">
                    <a16:creationId xmlns:a16="http://schemas.microsoft.com/office/drawing/2014/main" id="{FCFFD168-ABEF-6C93-6C39-78E24CC531A1}"/>
                  </a:ext>
                </a:extLst>
              </p:cNvPr>
              <p:cNvSpPr txBox="1"/>
              <p:nvPr/>
            </p:nvSpPr>
            <p:spPr>
              <a:xfrm>
                <a:off x="6334288" y="1721352"/>
                <a:ext cx="36099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Oct</a:t>
                </a:r>
              </a:p>
            </p:txBody>
          </p:sp>
          <p:sp>
            <p:nvSpPr>
              <p:cNvPr id="109" name="TextBox 22">
                <a:extLst>
                  <a:ext uri="{FF2B5EF4-FFF2-40B4-BE49-F238E27FC236}">
                    <a16:creationId xmlns:a16="http://schemas.microsoft.com/office/drawing/2014/main" id="{B36F9939-7E58-35D5-5992-3E80E2B6E331}"/>
                  </a:ext>
                </a:extLst>
              </p:cNvPr>
              <p:cNvSpPr txBox="1"/>
              <p:nvPr/>
            </p:nvSpPr>
            <p:spPr>
              <a:xfrm>
                <a:off x="6582346" y="1721352"/>
                <a:ext cx="386644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Nov</a:t>
                </a:r>
              </a:p>
            </p:txBody>
          </p:sp>
          <p:sp>
            <p:nvSpPr>
              <p:cNvPr id="110" name="TextBox 22">
                <a:extLst>
                  <a:ext uri="{FF2B5EF4-FFF2-40B4-BE49-F238E27FC236}">
                    <a16:creationId xmlns:a16="http://schemas.microsoft.com/office/drawing/2014/main" id="{023A6C77-C53D-B44B-B92D-8FB8B0BCF005}"/>
                  </a:ext>
                </a:extLst>
              </p:cNvPr>
              <p:cNvSpPr txBox="1"/>
              <p:nvPr/>
            </p:nvSpPr>
            <p:spPr>
              <a:xfrm>
                <a:off x="5572285" y="1721352"/>
                <a:ext cx="31931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Jul</a:t>
                </a:r>
              </a:p>
            </p:txBody>
          </p:sp>
        </p:grpSp>
      </p:grp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8C9FCB23-9F4E-ED79-6986-2C6B617DC9FA}"/>
              </a:ext>
            </a:extLst>
          </p:cNvPr>
          <p:cNvCxnSpPr>
            <a:cxnSpLocks/>
          </p:cNvCxnSpPr>
          <p:nvPr/>
        </p:nvCxnSpPr>
        <p:spPr>
          <a:xfrm flipV="1">
            <a:off x="4203771" y="124481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3">
            <a:extLst>
              <a:ext uri="{FF2B5EF4-FFF2-40B4-BE49-F238E27FC236}">
                <a16:creationId xmlns:a16="http://schemas.microsoft.com/office/drawing/2014/main" id="{473C819A-4665-D421-CE2E-F2940B4590F9}"/>
              </a:ext>
            </a:extLst>
          </p:cNvPr>
          <p:cNvCxnSpPr>
            <a:cxnSpLocks/>
          </p:cNvCxnSpPr>
          <p:nvPr/>
        </p:nvCxnSpPr>
        <p:spPr>
          <a:xfrm flipV="1">
            <a:off x="4203771" y="246825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Left-Right Arrow 66">
            <a:extLst>
              <a:ext uri="{FF2B5EF4-FFF2-40B4-BE49-F238E27FC236}">
                <a16:creationId xmlns:a16="http://schemas.microsoft.com/office/drawing/2014/main" id="{C772E63B-477F-E8CA-23E8-74FEBC61E481}"/>
              </a:ext>
            </a:extLst>
          </p:cNvPr>
          <p:cNvSpPr/>
          <p:nvPr/>
        </p:nvSpPr>
        <p:spPr>
          <a:xfrm rot="16200000">
            <a:off x="7186850" y="1096999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2" name="TextBox 22">
            <a:extLst>
              <a:ext uri="{FF2B5EF4-FFF2-40B4-BE49-F238E27FC236}">
                <a16:creationId xmlns:a16="http://schemas.microsoft.com/office/drawing/2014/main" id="{D813DA02-89E3-C4AA-EA5D-95D6AF8F6B7F}"/>
              </a:ext>
            </a:extLst>
          </p:cNvPr>
          <p:cNvSpPr txBox="1"/>
          <p:nvPr/>
        </p:nvSpPr>
        <p:spPr>
          <a:xfrm rot="16200000">
            <a:off x="7418176" y="1158782"/>
            <a:ext cx="169950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External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(climatic envelope)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8834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159BB644-56CC-9AF0-12BF-D1D544B4DD4E}"/>
              </a:ext>
            </a:extLst>
          </p:cNvPr>
          <p:cNvGrpSpPr/>
          <p:nvPr/>
        </p:nvGrpSpPr>
        <p:grpSpPr>
          <a:xfrm>
            <a:off x="4744776" y="4842757"/>
            <a:ext cx="1864380" cy="1593437"/>
            <a:chOff x="1633585" y="7104533"/>
            <a:chExt cx="2380189" cy="2124164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0DC552C-5D7C-7DB7-AD7C-6999D8781FDE}"/>
                </a:ext>
              </a:extLst>
            </p:cNvPr>
            <p:cNvSpPr/>
            <p:nvPr/>
          </p:nvSpPr>
          <p:spPr>
            <a:xfrm>
              <a:off x="1633585" y="7109061"/>
              <a:ext cx="926800" cy="2119636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F172138E-56E6-BDD3-E6D9-9BE28988AE8B}"/>
                </a:ext>
              </a:extLst>
            </p:cNvPr>
            <p:cNvSpPr/>
            <p:nvPr/>
          </p:nvSpPr>
          <p:spPr>
            <a:xfrm>
              <a:off x="3337128" y="7104533"/>
              <a:ext cx="676646" cy="2124162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4521007-513E-275C-61E3-801F0CF82DB9}"/>
                </a:ext>
              </a:extLst>
            </p:cNvPr>
            <p:cNvSpPr/>
            <p:nvPr/>
          </p:nvSpPr>
          <p:spPr>
            <a:xfrm>
              <a:off x="2670242" y="7113023"/>
              <a:ext cx="108831" cy="2112708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89E111B-DC87-8D2E-E064-D0E732BCC7D7}"/>
                </a:ext>
              </a:extLst>
            </p:cNvPr>
            <p:cNvSpPr/>
            <p:nvPr/>
          </p:nvSpPr>
          <p:spPr>
            <a:xfrm>
              <a:off x="2894053" y="7143174"/>
              <a:ext cx="135738" cy="2082285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D040F14-8045-FA4F-17B9-E1EA486A889E}"/>
              </a:ext>
            </a:extLst>
          </p:cNvPr>
          <p:cNvSpPr/>
          <p:nvPr/>
        </p:nvSpPr>
        <p:spPr>
          <a:xfrm>
            <a:off x="4203771" y="1"/>
            <a:ext cx="3096507" cy="49710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0B2B51-6DCB-1530-4D47-705F29926E8C}"/>
              </a:ext>
            </a:extLst>
          </p:cNvPr>
          <p:cNvSpPr/>
          <p:nvPr/>
        </p:nvSpPr>
        <p:spPr>
          <a:xfrm>
            <a:off x="4213438" y="3708656"/>
            <a:ext cx="689470" cy="27253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3CD4CB-4F23-33E8-D181-E6D9B4EE281B}"/>
              </a:ext>
            </a:extLst>
          </p:cNvPr>
          <p:cNvSpPr/>
          <p:nvPr/>
        </p:nvSpPr>
        <p:spPr>
          <a:xfrm>
            <a:off x="5457308" y="1259760"/>
            <a:ext cx="98913" cy="517469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46EAA3-AFF1-BE86-AD05-5BEC1571B54B}"/>
              </a:ext>
            </a:extLst>
          </p:cNvPr>
          <p:cNvSpPr/>
          <p:nvPr/>
        </p:nvSpPr>
        <p:spPr>
          <a:xfrm>
            <a:off x="5839663" y="1259760"/>
            <a:ext cx="238462" cy="51802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CF017F9-A406-821E-E795-EE4DE42EBA09}"/>
              </a:ext>
            </a:extLst>
          </p:cNvPr>
          <p:cNvGrpSpPr/>
          <p:nvPr/>
        </p:nvGrpSpPr>
        <p:grpSpPr>
          <a:xfrm>
            <a:off x="4209593" y="196454"/>
            <a:ext cx="3090685" cy="3499218"/>
            <a:chOff x="632970" y="1209124"/>
            <a:chExt cx="4464323" cy="5069922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8600897-8514-1760-5C83-09994547ACFF}"/>
                </a:ext>
              </a:extLst>
            </p:cNvPr>
            <p:cNvSpPr/>
            <p:nvPr/>
          </p:nvSpPr>
          <p:spPr>
            <a:xfrm>
              <a:off x="4236563" y="1209124"/>
              <a:ext cx="280171" cy="505275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80AD4AA-4EF1-EF09-1AB5-D5FC4ED757FD}"/>
                </a:ext>
              </a:extLst>
            </p:cNvPr>
            <p:cNvSpPr/>
            <p:nvPr/>
          </p:nvSpPr>
          <p:spPr>
            <a:xfrm>
              <a:off x="632970" y="1209505"/>
              <a:ext cx="628874" cy="506954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D405DD-CF86-D016-F3B6-9AE06A373C4D}"/>
                </a:ext>
              </a:extLst>
            </p:cNvPr>
            <p:cNvSpPr/>
            <p:nvPr/>
          </p:nvSpPr>
          <p:spPr>
            <a:xfrm>
              <a:off x="1325598" y="1213209"/>
              <a:ext cx="80416" cy="505161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B720496-01DB-116D-F2C8-39BB29DC134F}"/>
                </a:ext>
              </a:extLst>
            </p:cNvPr>
            <p:cNvSpPr/>
            <p:nvPr/>
          </p:nvSpPr>
          <p:spPr>
            <a:xfrm>
              <a:off x="4726624" y="1211666"/>
              <a:ext cx="370669" cy="5046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13" name="Gerade Verbindung 82">
            <a:extLst>
              <a:ext uri="{FF2B5EF4-FFF2-40B4-BE49-F238E27FC236}">
                <a16:creationId xmlns:a16="http://schemas.microsoft.com/office/drawing/2014/main" id="{9F69DEF0-6DFC-0805-3536-3291BC72286F}"/>
              </a:ext>
            </a:extLst>
          </p:cNvPr>
          <p:cNvCxnSpPr>
            <a:cxnSpLocks/>
          </p:cNvCxnSpPr>
          <p:nvPr/>
        </p:nvCxnSpPr>
        <p:spPr>
          <a:xfrm flipV="1">
            <a:off x="4203771" y="1479438"/>
            <a:ext cx="0" cy="100105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934F3A60-974E-969A-55CB-BFEA0D83CFBB}"/>
              </a:ext>
            </a:extLst>
          </p:cNvPr>
          <p:cNvSpPr/>
          <p:nvPr/>
        </p:nvSpPr>
        <p:spPr>
          <a:xfrm>
            <a:off x="5643980" y="196454"/>
            <a:ext cx="89141" cy="62380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B610F71C-51B5-9B20-09A5-08CCAC2BF6A0}"/>
              </a:ext>
            </a:extLst>
          </p:cNvPr>
          <p:cNvSpPr txBox="1"/>
          <p:nvPr/>
        </p:nvSpPr>
        <p:spPr>
          <a:xfrm>
            <a:off x="5483203" y="6600284"/>
            <a:ext cx="41069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Year</a:t>
            </a: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319D0736-9042-B6DC-1706-58CAF8DEC493}"/>
              </a:ext>
            </a:extLst>
          </p:cNvPr>
          <p:cNvSpPr txBox="1"/>
          <p:nvPr/>
        </p:nvSpPr>
        <p:spPr>
          <a:xfrm rot="16200000">
            <a:off x="3654440" y="5724541"/>
            <a:ext cx="80342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298EB1D-9300-4854-048C-8932B6C6A029}"/>
              </a:ext>
            </a:extLst>
          </p:cNvPr>
          <p:cNvSpPr txBox="1"/>
          <p:nvPr/>
        </p:nvSpPr>
        <p:spPr>
          <a:xfrm rot="16200000">
            <a:off x="3432163" y="1789524"/>
            <a:ext cx="1178529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Soil water potential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(MPa)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14:cNvPr>
              <p14:cNvContentPartPr/>
              <p14:nvPr/>
            </p14:nvContentPartPr>
            <p14:xfrm>
              <a:off x="4215448" y="318486"/>
              <a:ext cx="3089464" cy="992935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09328" y="312366"/>
                <a:ext cx="3101704" cy="1005176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56B65CDB-CF0E-D6DE-3290-63E8788A139A}"/>
              </a:ext>
            </a:extLst>
          </p:cNvPr>
          <p:cNvSpPr txBox="1"/>
          <p:nvPr/>
        </p:nvSpPr>
        <p:spPr>
          <a:xfrm rot="16200000">
            <a:off x="3593650" y="598589"/>
            <a:ext cx="851515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Temperature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 (°C)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5DC7EF-2EA0-A117-2153-03EA48DD4D3B}"/>
              </a:ext>
            </a:extLst>
          </p:cNvPr>
          <p:cNvCxnSpPr>
            <a:cxnSpLocks/>
          </p:cNvCxnSpPr>
          <p:nvPr/>
        </p:nvCxnSpPr>
        <p:spPr>
          <a:xfrm>
            <a:off x="4215448" y="1000127"/>
            <a:ext cx="326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1C5C541-09C5-01C7-FDA2-BA599D11F5DA}"/>
              </a:ext>
            </a:extLst>
          </p:cNvPr>
          <p:cNvCxnSpPr>
            <a:cxnSpLocks/>
          </p:cNvCxnSpPr>
          <p:nvPr/>
        </p:nvCxnSpPr>
        <p:spPr>
          <a:xfrm>
            <a:off x="4210814" y="394965"/>
            <a:ext cx="32429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22">
            <a:extLst>
              <a:ext uri="{FF2B5EF4-FFF2-40B4-BE49-F238E27FC236}">
                <a16:creationId xmlns:a16="http://schemas.microsoft.com/office/drawing/2014/main" id="{DB2D53FF-DEFA-2393-F9BF-C9338BE86F8E}"/>
              </a:ext>
            </a:extLst>
          </p:cNvPr>
          <p:cNvSpPr txBox="1"/>
          <p:nvPr/>
        </p:nvSpPr>
        <p:spPr>
          <a:xfrm rot="16200000">
            <a:off x="3556930" y="3091525"/>
            <a:ext cx="103425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Dormancy depth</a:t>
            </a:r>
          </a:p>
        </p:txBody>
      </p:sp>
      <p:sp>
        <p:nvSpPr>
          <p:cNvPr id="70" name="TextBox 22">
            <a:extLst>
              <a:ext uri="{FF2B5EF4-FFF2-40B4-BE49-F238E27FC236}">
                <a16:creationId xmlns:a16="http://schemas.microsoft.com/office/drawing/2014/main" id="{AA50F8AB-1C86-4664-9134-7E9444289932}"/>
              </a:ext>
            </a:extLst>
          </p:cNvPr>
          <p:cNvSpPr txBox="1"/>
          <p:nvPr/>
        </p:nvSpPr>
        <p:spPr>
          <a:xfrm>
            <a:off x="4185352" y="6455906"/>
            <a:ext cx="34977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Jan</a:t>
            </a:r>
          </a:p>
        </p:txBody>
      </p:sp>
      <p:sp>
        <p:nvSpPr>
          <p:cNvPr id="71" name="TextBox 22">
            <a:extLst>
              <a:ext uri="{FF2B5EF4-FFF2-40B4-BE49-F238E27FC236}">
                <a16:creationId xmlns:a16="http://schemas.microsoft.com/office/drawing/2014/main" id="{01C712BB-4404-264A-E3EE-44C4F7EBA6EE}"/>
              </a:ext>
            </a:extLst>
          </p:cNvPr>
          <p:cNvSpPr txBox="1"/>
          <p:nvPr/>
        </p:nvSpPr>
        <p:spPr>
          <a:xfrm>
            <a:off x="5441696" y="6455906"/>
            <a:ext cx="3561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Jun</a:t>
            </a:r>
          </a:p>
        </p:txBody>
      </p:sp>
      <p:sp>
        <p:nvSpPr>
          <p:cNvPr id="76" name="TextBox 22">
            <a:extLst>
              <a:ext uri="{FF2B5EF4-FFF2-40B4-BE49-F238E27FC236}">
                <a16:creationId xmlns:a16="http://schemas.microsoft.com/office/drawing/2014/main" id="{E00229AF-1854-FDAA-51DD-0EFE4CB53436}"/>
              </a:ext>
            </a:extLst>
          </p:cNvPr>
          <p:cNvSpPr txBox="1"/>
          <p:nvPr/>
        </p:nvSpPr>
        <p:spPr>
          <a:xfrm>
            <a:off x="6221965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Sep</a:t>
            </a:r>
          </a:p>
        </p:txBody>
      </p:sp>
      <p:sp>
        <p:nvSpPr>
          <p:cNvPr id="77" name="TextBox 22">
            <a:extLst>
              <a:ext uri="{FF2B5EF4-FFF2-40B4-BE49-F238E27FC236}">
                <a16:creationId xmlns:a16="http://schemas.microsoft.com/office/drawing/2014/main" id="{8A291FC9-DD7C-81E5-7CCD-A78E961591F7}"/>
              </a:ext>
            </a:extLst>
          </p:cNvPr>
          <p:cNvSpPr txBox="1"/>
          <p:nvPr/>
        </p:nvSpPr>
        <p:spPr>
          <a:xfrm>
            <a:off x="7001400" y="6455906"/>
            <a:ext cx="37702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Dec</a:t>
            </a:r>
          </a:p>
        </p:txBody>
      </p:sp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5473D0EF-DAD0-C5DA-6E66-69417322CBA8}"/>
              </a:ext>
            </a:extLst>
          </p:cNvPr>
          <p:cNvCxnSpPr>
            <a:cxnSpLocks/>
          </p:cNvCxnSpPr>
          <p:nvPr/>
        </p:nvCxnSpPr>
        <p:spPr>
          <a:xfrm flipV="1">
            <a:off x="4203771" y="335107"/>
            <a:ext cx="0" cy="921945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TextBox 22">
            <a:extLst>
              <a:ext uri="{FF2B5EF4-FFF2-40B4-BE49-F238E27FC236}">
                <a16:creationId xmlns:a16="http://schemas.microsoft.com/office/drawing/2014/main" id="{674A95E6-AFE2-FD83-B940-EF0D4F5577B2}"/>
              </a:ext>
            </a:extLst>
          </p:cNvPr>
          <p:cNvSpPr txBox="1"/>
          <p:nvPr/>
        </p:nvSpPr>
        <p:spPr>
          <a:xfrm>
            <a:off x="4422141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Feb</a:t>
            </a:r>
          </a:p>
        </p:txBody>
      </p:sp>
      <p:sp>
        <p:nvSpPr>
          <p:cNvPr id="87" name="TextBox 22">
            <a:extLst>
              <a:ext uri="{FF2B5EF4-FFF2-40B4-BE49-F238E27FC236}">
                <a16:creationId xmlns:a16="http://schemas.microsoft.com/office/drawing/2014/main" id="{45F5564E-DEA5-FA45-010E-F54D3528D325}"/>
              </a:ext>
            </a:extLst>
          </p:cNvPr>
          <p:cNvSpPr txBox="1"/>
          <p:nvPr/>
        </p:nvSpPr>
        <p:spPr>
          <a:xfrm>
            <a:off x="4918964" y="6455906"/>
            <a:ext cx="36580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Apr</a:t>
            </a:r>
          </a:p>
        </p:txBody>
      </p:sp>
      <p:sp>
        <p:nvSpPr>
          <p:cNvPr id="88" name="TextBox 22">
            <a:extLst>
              <a:ext uri="{FF2B5EF4-FFF2-40B4-BE49-F238E27FC236}">
                <a16:creationId xmlns:a16="http://schemas.microsoft.com/office/drawing/2014/main" id="{A67D1833-BE4F-5A31-A755-F9C5C13F46E8}"/>
              </a:ext>
            </a:extLst>
          </p:cNvPr>
          <p:cNvSpPr txBox="1"/>
          <p:nvPr/>
        </p:nvSpPr>
        <p:spPr>
          <a:xfrm>
            <a:off x="5154659" y="6455906"/>
            <a:ext cx="40588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May</a:t>
            </a:r>
          </a:p>
        </p:txBody>
      </p:sp>
      <p:sp>
        <p:nvSpPr>
          <p:cNvPr id="89" name="TextBox 22">
            <a:extLst>
              <a:ext uri="{FF2B5EF4-FFF2-40B4-BE49-F238E27FC236}">
                <a16:creationId xmlns:a16="http://schemas.microsoft.com/office/drawing/2014/main" id="{1E7698A3-836F-1AE3-CA43-2D4889DD5F3E}"/>
              </a:ext>
            </a:extLst>
          </p:cNvPr>
          <p:cNvSpPr txBox="1"/>
          <p:nvPr/>
        </p:nvSpPr>
        <p:spPr>
          <a:xfrm>
            <a:off x="4658130" y="6455906"/>
            <a:ext cx="39305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Mar</a:t>
            </a:r>
          </a:p>
        </p:txBody>
      </p:sp>
      <p:sp>
        <p:nvSpPr>
          <p:cNvPr id="90" name="TextBox 22">
            <a:extLst>
              <a:ext uri="{FF2B5EF4-FFF2-40B4-BE49-F238E27FC236}">
                <a16:creationId xmlns:a16="http://schemas.microsoft.com/office/drawing/2014/main" id="{FFC3592E-EF9F-5B2A-13DB-7219AA33B297}"/>
              </a:ext>
            </a:extLst>
          </p:cNvPr>
          <p:cNvSpPr txBox="1"/>
          <p:nvPr/>
        </p:nvSpPr>
        <p:spPr>
          <a:xfrm>
            <a:off x="5954056" y="6455906"/>
            <a:ext cx="38023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Aug</a:t>
            </a:r>
          </a:p>
        </p:txBody>
      </p:sp>
      <p:sp>
        <p:nvSpPr>
          <p:cNvPr id="91" name="TextBox 22">
            <a:extLst>
              <a:ext uri="{FF2B5EF4-FFF2-40B4-BE49-F238E27FC236}">
                <a16:creationId xmlns:a16="http://schemas.microsoft.com/office/drawing/2014/main" id="{F8FF5E87-F8CB-F170-0F67-DC3DBB0C5567}"/>
              </a:ext>
            </a:extLst>
          </p:cNvPr>
          <p:cNvSpPr txBox="1"/>
          <p:nvPr/>
        </p:nvSpPr>
        <p:spPr>
          <a:xfrm>
            <a:off x="6484325" y="6455906"/>
            <a:ext cx="36099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Oct</a:t>
            </a:r>
          </a:p>
        </p:txBody>
      </p:sp>
      <p:sp>
        <p:nvSpPr>
          <p:cNvPr id="92" name="TextBox 22">
            <a:extLst>
              <a:ext uri="{FF2B5EF4-FFF2-40B4-BE49-F238E27FC236}">
                <a16:creationId xmlns:a16="http://schemas.microsoft.com/office/drawing/2014/main" id="{456EE58C-AFED-7875-E2B5-EB46400270B2}"/>
              </a:ext>
            </a:extLst>
          </p:cNvPr>
          <p:cNvSpPr txBox="1"/>
          <p:nvPr/>
        </p:nvSpPr>
        <p:spPr>
          <a:xfrm>
            <a:off x="6732383" y="6455906"/>
            <a:ext cx="38664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Nov</a:t>
            </a:r>
          </a:p>
        </p:txBody>
      </p:sp>
      <p:sp>
        <p:nvSpPr>
          <p:cNvPr id="94" name="TextBox 22">
            <a:extLst>
              <a:ext uri="{FF2B5EF4-FFF2-40B4-BE49-F238E27FC236}">
                <a16:creationId xmlns:a16="http://schemas.microsoft.com/office/drawing/2014/main" id="{5D5390E8-1139-2F13-9E8D-3EB94F2576F8}"/>
              </a:ext>
            </a:extLst>
          </p:cNvPr>
          <p:cNvSpPr txBox="1"/>
          <p:nvPr/>
        </p:nvSpPr>
        <p:spPr>
          <a:xfrm>
            <a:off x="5722322" y="6455906"/>
            <a:ext cx="31931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Jul</a:t>
            </a: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AB3944B4-E8EC-FDDB-82BE-ECE5FC7A0922}"/>
              </a:ext>
            </a:extLst>
          </p:cNvPr>
          <p:cNvSpPr txBox="1"/>
          <p:nvPr/>
        </p:nvSpPr>
        <p:spPr>
          <a:xfrm>
            <a:off x="5823700" y="224451"/>
            <a:ext cx="1349674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(enzyme denaturation)</a:t>
            </a:r>
          </a:p>
        </p:txBody>
      </p:sp>
      <p:sp>
        <p:nvSpPr>
          <p:cNvPr id="55" name="TextBox 22">
            <a:extLst>
              <a:ext uri="{FF2B5EF4-FFF2-40B4-BE49-F238E27FC236}">
                <a16:creationId xmlns:a16="http://schemas.microsoft.com/office/drawing/2014/main" id="{70954F3F-3532-43C5-AD0E-1F2273B08B3B}"/>
              </a:ext>
            </a:extLst>
          </p:cNvPr>
          <p:cNvSpPr txBox="1"/>
          <p:nvPr/>
        </p:nvSpPr>
        <p:spPr>
          <a:xfrm>
            <a:off x="5843664" y="96793"/>
            <a:ext cx="6767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warm</a:t>
            </a:r>
          </a:p>
        </p:txBody>
      </p:sp>
      <p:sp>
        <p:nvSpPr>
          <p:cNvPr id="61" name="TextBox 22">
            <a:extLst>
              <a:ext uri="{FF2B5EF4-FFF2-40B4-BE49-F238E27FC236}">
                <a16:creationId xmlns:a16="http://schemas.microsoft.com/office/drawing/2014/main" id="{C27AFB3B-84AA-1221-0590-15BF5901A763}"/>
              </a:ext>
            </a:extLst>
          </p:cNvPr>
          <p:cNvSpPr txBox="1"/>
          <p:nvPr/>
        </p:nvSpPr>
        <p:spPr>
          <a:xfrm>
            <a:off x="4879706" y="2040789"/>
            <a:ext cx="55175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dry</a:t>
            </a:r>
          </a:p>
        </p:txBody>
      </p:sp>
      <p:sp>
        <p:nvSpPr>
          <p:cNvPr id="68" name="TextBox 22">
            <a:extLst>
              <a:ext uri="{FF2B5EF4-FFF2-40B4-BE49-F238E27FC236}">
                <a16:creationId xmlns:a16="http://schemas.microsoft.com/office/drawing/2014/main" id="{27C00ED0-6D4F-356A-88DF-7F8531DB2ABB}"/>
              </a:ext>
            </a:extLst>
          </p:cNvPr>
          <p:cNvSpPr txBox="1"/>
          <p:nvPr/>
        </p:nvSpPr>
        <p:spPr>
          <a:xfrm>
            <a:off x="7274071" y="3072873"/>
            <a:ext cx="817853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determinate</a:t>
            </a:r>
          </a:p>
        </p:txBody>
      </p:sp>
      <p:sp>
        <p:nvSpPr>
          <p:cNvPr id="85" name="TextBox 22">
            <a:extLst>
              <a:ext uri="{FF2B5EF4-FFF2-40B4-BE49-F238E27FC236}">
                <a16:creationId xmlns:a16="http://schemas.microsoft.com/office/drawing/2014/main" id="{A09EA5A8-0CA9-138A-0149-5BF28EA48051}"/>
              </a:ext>
            </a:extLst>
          </p:cNvPr>
          <p:cNvSpPr txBox="1"/>
          <p:nvPr/>
        </p:nvSpPr>
        <p:spPr>
          <a:xfrm>
            <a:off x="7273830" y="3249911"/>
            <a:ext cx="91242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indeterminate</a:t>
            </a:r>
          </a:p>
        </p:txBody>
      </p:sp>
      <p:sp>
        <p:nvSpPr>
          <p:cNvPr id="47" name="TextBox 22">
            <a:extLst>
              <a:ext uri="{FF2B5EF4-FFF2-40B4-BE49-F238E27FC236}">
                <a16:creationId xmlns:a16="http://schemas.microsoft.com/office/drawing/2014/main" id="{9ADF26CD-804A-5957-1383-1F26637CF617}"/>
              </a:ext>
            </a:extLst>
          </p:cNvPr>
          <p:cNvSpPr txBox="1"/>
          <p:nvPr/>
        </p:nvSpPr>
        <p:spPr>
          <a:xfrm rot="16200000">
            <a:off x="3531653" y="4349687"/>
            <a:ext cx="107593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Carbon allocation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50188EF-2964-E15A-C28C-342B44C0CEB1}"/>
              </a:ext>
            </a:extLst>
          </p:cNvPr>
          <p:cNvSpPr/>
          <p:nvPr/>
        </p:nvSpPr>
        <p:spPr>
          <a:xfrm>
            <a:off x="4749749" y="2481688"/>
            <a:ext cx="150598" cy="3957084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DD2041-4A0B-74E7-A7B7-F3FAABE803C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60829" y="4276435"/>
            <a:ext cx="48585" cy="23226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6B0DDF-375A-3F1D-5B9F-BDABA823AF02}"/>
              </a:ext>
            </a:extLst>
          </p:cNvPr>
          <p:cNvCxnSpPr>
            <a:cxnSpLocks/>
            <a:endCxn id="130" idx="21"/>
          </p:cNvCxnSpPr>
          <p:nvPr/>
        </p:nvCxnSpPr>
        <p:spPr>
          <a:xfrm flipH="1">
            <a:off x="6196689" y="4241726"/>
            <a:ext cx="109620" cy="10515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F666E9D-795A-B491-7F93-4B458744797C}"/>
              </a:ext>
            </a:extLst>
          </p:cNvPr>
          <p:cNvCxnSpPr>
            <a:cxnSpLocks/>
            <a:endCxn id="128" idx="23"/>
          </p:cNvCxnSpPr>
          <p:nvPr/>
        </p:nvCxnSpPr>
        <p:spPr>
          <a:xfrm flipH="1">
            <a:off x="5551659" y="3917692"/>
            <a:ext cx="138846" cy="36220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53718E7-A705-B1E0-2F16-065419701135}"/>
              </a:ext>
            </a:extLst>
          </p:cNvPr>
          <p:cNvCxnSpPr>
            <a:cxnSpLocks/>
          </p:cNvCxnSpPr>
          <p:nvPr/>
        </p:nvCxnSpPr>
        <p:spPr>
          <a:xfrm flipH="1">
            <a:off x="5479377" y="3929807"/>
            <a:ext cx="115570" cy="14198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9B588AF-9D16-626A-B4DD-7C2176C83FC2}"/>
              </a:ext>
            </a:extLst>
          </p:cNvPr>
          <p:cNvCxnSpPr>
            <a:cxnSpLocks/>
          </p:cNvCxnSpPr>
          <p:nvPr/>
        </p:nvCxnSpPr>
        <p:spPr>
          <a:xfrm>
            <a:off x="5011013" y="4161438"/>
            <a:ext cx="114506" cy="7424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C3BF4BD6-3862-25F8-EEDF-97C0CD756301}"/>
              </a:ext>
            </a:extLst>
          </p:cNvPr>
          <p:cNvGrpSpPr/>
          <p:nvPr/>
        </p:nvGrpSpPr>
        <p:grpSpPr>
          <a:xfrm>
            <a:off x="7286735" y="305666"/>
            <a:ext cx="593777" cy="822605"/>
            <a:chOff x="5063215" y="373489"/>
            <a:chExt cx="1043171" cy="1137820"/>
          </a:xfrm>
        </p:grpSpPr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BA3B825A-6611-EE6C-5996-2C8255454EB7}"/>
                </a:ext>
              </a:extLst>
            </p:cNvPr>
            <p:cNvSpPr txBox="1"/>
            <p:nvPr/>
          </p:nvSpPr>
          <p:spPr>
            <a:xfrm>
              <a:off x="5259837" y="1236279"/>
              <a:ext cx="61731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~5˚C</a:t>
              </a:r>
            </a:p>
          </p:txBody>
        </p:sp>
        <p:sp>
          <p:nvSpPr>
            <p:cNvPr id="83" name="TextBox 22">
              <a:extLst>
                <a:ext uri="{FF2B5EF4-FFF2-40B4-BE49-F238E27FC236}">
                  <a16:creationId xmlns:a16="http://schemas.microsoft.com/office/drawing/2014/main" id="{A3C94D20-126D-4B90-573E-BF24A9747C2C}"/>
                </a:ext>
              </a:extLst>
            </p:cNvPr>
            <p:cNvSpPr txBox="1"/>
            <p:nvPr/>
          </p:nvSpPr>
          <p:spPr>
            <a:xfrm>
              <a:off x="5194873" y="373489"/>
              <a:ext cx="696171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~40˚C</a:t>
              </a: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4AE6B28E-F06E-67B2-B98D-2F0C01E2C0EE}"/>
                </a:ext>
              </a:extLst>
            </p:cNvPr>
            <p:cNvSpPr/>
            <p:nvPr/>
          </p:nvSpPr>
          <p:spPr>
            <a:xfrm rot="5400000">
              <a:off x="5029577" y="470749"/>
              <a:ext cx="1102135" cy="955776"/>
            </a:xfrm>
            <a:custGeom>
              <a:avLst/>
              <a:gdLst>
                <a:gd name="connsiteX0" fmla="*/ 0 w 4320988"/>
                <a:gd name="connsiteY0" fmla="*/ 803006 h 878979"/>
                <a:gd name="connsiteX1" fmla="*/ 726141 w 4320988"/>
                <a:gd name="connsiteY1" fmla="*/ 811971 h 878979"/>
                <a:gd name="connsiteX2" fmla="*/ 1434353 w 4320988"/>
                <a:gd name="connsiteY2" fmla="*/ 94794 h 878979"/>
                <a:gd name="connsiteX3" fmla="*/ 2877671 w 4320988"/>
                <a:gd name="connsiteY3" fmla="*/ 85830 h 878979"/>
                <a:gd name="connsiteX4" fmla="*/ 3594847 w 4320988"/>
                <a:gd name="connsiteY4" fmla="*/ 811971 h 878979"/>
                <a:gd name="connsiteX5" fmla="*/ 4320988 w 4320988"/>
                <a:gd name="connsiteY5" fmla="*/ 803006 h 878979"/>
                <a:gd name="connsiteX0" fmla="*/ 0 w 4760258"/>
                <a:gd name="connsiteY0" fmla="*/ 946442 h 972410"/>
                <a:gd name="connsiteX1" fmla="*/ 1165411 w 4760258"/>
                <a:gd name="connsiteY1" fmla="*/ 811971 h 972410"/>
                <a:gd name="connsiteX2" fmla="*/ 1873623 w 4760258"/>
                <a:gd name="connsiteY2" fmla="*/ 94794 h 972410"/>
                <a:gd name="connsiteX3" fmla="*/ 3316941 w 4760258"/>
                <a:gd name="connsiteY3" fmla="*/ 85830 h 972410"/>
                <a:gd name="connsiteX4" fmla="*/ 4034117 w 4760258"/>
                <a:gd name="connsiteY4" fmla="*/ 811971 h 972410"/>
                <a:gd name="connsiteX5" fmla="*/ 4760258 w 4760258"/>
                <a:gd name="connsiteY5" fmla="*/ 803006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4823011"/>
                <a:gd name="connsiteY0" fmla="*/ 946442 h 972410"/>
                <a:gd name="connsiteX1" fmla="*/ 1165411 w 4823011"/>
                <a:gd name="connsiteY1" fmla="*/ 811971 h 972410"/>
                <a:gd name="connsiteX2" fmla="*/ 1873623 w 4823011"/>
                <a:gd name="connsiteY2" fmla="*/ 94794 h 972410"/>
                <a:gd name="connsiteX3" fmla="*/ 3316941 w 4823011"/>
                <a:gd name="connsiteY3" fmla="*/ 85830 h 972410"/>
                <a:gd name="connsiteX4" fmla="*/ 4034117 w 4823011"/>
                <a:gd name="connsiteY4" fmla="*/ 811971 h 972410"/>
                <a:gd name="connsiteX5" fmla="*/ 4823011 w 4823011"/>
                <a:gd name="connsiteY5" fmla="*/ 883688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312022"/>
                <a:gd name="connsiteY0" fmla="*/ 955406 h 980010"/>
                <a:gd name="connsiteX1" fmla="*/ 735105 w 4312022"/>
                <a:gd name="connsiteY1" fmla="*/ 811971 h 980010"/>
                <a:gd name="connsiteX2" fmla="*/ 1443317 w 4312022"/>
                <a:gd name="connsiteY2" fmla="*/ 94794 h 980010"/>
                <a:gd name="connsiteX3" fmla="*/ 2886635 w 4312022"/>
                <a:gd name="connsiteY3" fmla="*/ 85830 h 980010"/>
                <a:gd name="connsiteX4" fmla="*/ 3603811 w 4312022"/>
                <a:gd name="connsiteY4" fmla="*/ 811971 h 980010"/>
                <a:gd name="connsiteX5" fmla="*/ 4312022 w 4312022"/>
                <a:gd name="connsiteY5" fmla="*/ 892653 h 980010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01618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48311 h 955494"/>
                <a:gd name="connsiteX0" fmla="*/ 0 w 4345342"/>
                <a:gd name="connsiteY0" fmla="*/ 955406 h 961236"/>
                <a:gd name="connsiteX1" fmla="*/ 735105 w 4345342"/>
                <a:gd name="connsiteY1" fmla="*/ 811971 h 961236"/>
                <a:gd name="connsiteX2" fmla="*/ 1443317 w 4345342"/>
                <a:gd name="connsiteY2" fmla="*/ 94794 h 961236"/>
                <a:gd name="connsiteX3" fmla="*/ 2886635 w 4345342"/>
                <a:gd name="connsiteY3" fmla="*/ 85830 h 961236"/>
                <a:gd name="connsiteX4" fmla="*/ 3603811 w 4345342"/>
                <a:gd name="connsiteY4" fmla="*/ 811971 h 961236"/>
                <a:gd name="connsiteX5" fmla="*/ 4345342 w 4345342"/>
                <a:gd name="connsiteY5" fmla="*/ 959600 h 96123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6187" h="955776">
                  <a:moveTo>
                    <a:pt x="0" y="955406"/>
                  </a:moveTo>
                  <a:cubicBezTo>
                    <a:pt x="369048" y="956153"/>
                    <a:pt x="494552" y="955406"/>
                    <a:pt x="735105" y="811971"/>
                  </a:cubicBezTo>
                  <a:cubicBezTo>
                    <a:pt x="975658" y="668536"/>
                    <a:pt x="1084729" y="215817"/>
                    <a:pt x="1443317" y="94794"/>
                  </a:cubicBezTo>
                  <a:cubicBezTo>
                    <a:pt x="1801905" y="-26229"/>
                    <a:pt x="2526553" y="-33700"/>
                    <a:pt x="2886635" y="85830"/>
                  </a:cubicBezTo>
                  <a:cubicBezTo>
                    <a:pt x="3246717" y="205359"/>
                    <a:pt x="3363258" y="692442"/>
                    <a:pt x="3603811" y="811971"/>
                  </a:cubicBezTo>
                  <a:cubicBezTo>
                    <a:pt x="3844364" y="931500"/>
                    <a:pt x="3957391" y="964414"/>
                    <a:pt x="4336187" y="953955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A239AB6-79FC-3B53-42D2-2B484224535A}"/>
                </a:ext>
              </a:extLst>
            </p:cNvPr>
            <p:cNvCxnSpPr>
              <a:cxnSpLocks/>
            </p:cNvCxnSpPr>
            <p:nvPr/>
          </p:nvCxnSpPr>
          <p:spPr>
            <a:xfrm>
              <a:off x="5063215" y="930742"/>
              <a:ext cx="1041690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22">
              <a:extLst>
                <a:ext uri="{FF2B5EF4-FFF2-40B4-BE49-F238E27FC236}">
                  <a16:creationId xmlns:a16="http://schemas.microsoft.com/office/drawing/2014/main" id="{CDE9426C-1DB8-ADEF-7B23-FC4DB690F7A3}"/>
                </a:ext>
              </a:extLst>
            </p:cNvPr>
            <p:cNvSpPr txBox="1"/>
            <p:nvPr/>
          </p:nvSpPr>
          <p:spPr>
            <a:xfrm>
              <a:off x="5198999" y="737564"/>
              <a:ext cx="90738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16520">
                <a:defRPr/>
              </a:pPr>
              <a:r>
                <a:rPr lang="en-GB" sz="692" dirty="0">
                  <a:solidFill>
                    <a:prstClr val="black"/>
                  </a:solidFill>
                  <a:latin typeface="Calibri"/>
                </a:rPr>
                <a:t>optimum</a:t>
              </a:r>
            </a:p>
          </p:txBody>
        </p:sp>
      </p:grpSp>
      <p:sp>
        <p:nvSpPr>
          <p:cNvPr id="142" name="TextBox 22">
            <a:extLst>
              <a:ext uri="{FF2B5EF4-FFF2-40B4-BE49-F238E27FC236}">
                <a16:creationId xmlns:a16="http://schemas.microsoft.com/office/drawing/2014/main" id="{FBC6176F-4E26-40EA-585E-578F3391A6AA}"/>
              </a:ext>
            </a:extLst>
          </p:cNvPr>
          <p:cNvSpPr txBox="1"/>
          <p:nvPr/>
        </p:nvSpPr>
        <p:spPr>
          <a:xfrm>
            <a:off x="4793810" y="1070357"/>
            <a:ext cx="896695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(slow metabolism)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04A7623-7EED-9FA6-491D-4377205BD02C}"/>
              </a:ext>
            </a:extLst>
          </p:cNvPr>
          <p:cNvCxnSpPr>
            <a:cxnSpLocks/>
          </p:cNvCxnSpPr>
          <p:nvPr/>
        </p:nvCxnSpPr>
        <p:spPr>
          <a:xfrm flipV="1">
            <a:off x="5700292" y="252079"/>
            <a:ext cx="197295" cy="509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22">
            <a:extLst>
              <a:ext uri="{FF2B5EF4-FFF2-40B4-BE49-F238E27FC236}">
                <a16:creationId xmlns:a16="http://schemas.microsoft.com/office/drawing/2014/main" id="{E2211208-C78F-6F87-17C6-97810327E49F}"/>
              </a:ext>
            </a:extLst>
          </p:cNvPr>
          <p:cNvSpPr txBox="1"/>
          <p:nvPr/>
        </p:nvSpPr>
        <p:spPr>
          <a:xfrm>
            <a:off x="4785200" y="941425"/>
            <a:ext cx="713471" cy="24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cold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D092463-431F-7856-AD61-553F0D822B56}"/>
              </a:ext>
            </a:extLst>
          </p:cNvPr>
          <p:cNvCxnSpPr>
            <a:cxnSpLocks/>
          </p:cNvCxnSpPr>
          <p:nvPr/>
        </p:nvCxnSpPr>
        <p:spPr>
          <a:xfrm flipV="1">
            <a:off x="4558925" y="1102371"/>
            <a:ext cx="290630" cy="8852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EA91F85-642D-C1D7-7C1C-B30C67C3C6EF}"/>
              </a:ext>
            </a:extLst>
          </p:cNvPr>
          <p:cNvSpPr/>
          <p:nvPr/>
        </p:nvSpPr>
        <p:spPr>
          <a:xfrm>
            <a:off x="7302453" y="206336"/>
            <a:ext cx="722672" cy="8863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1" name="TextBox 22">
            <a:extLst>
              <a:ext uri="{FF2B5EF4-FFF2-40B4-BE49-F238E27FC236}">
                <a16:creationId xmlns:a16="http://schemas.microsoft.com/office/drawing/2014/main" id="{8AFC93EE-CE3E-8D45-4ACE-38C8EACC0C76}"/>
              </a:ext>
            </a:extLst>
          </p:cNvPr>
          <p:cNvSpPr txBox="1"/>
          <p:nvPr/>
        </p:nvSpPr>
        <p:spPr>
          <a:xfrm>
            <a:off x="7389186" y="1055991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0443E915-F555-DE65-5151-58A5EEF9F196}"/>
              </a:ext>
            </a:extLst>
          </p:cNvPr>
          <p:cNvCxnSpPr>
            <a:cxnSpLocks/>
          </p:cNvCxnSpPr>
          <p:nvPr/>
        </p:nvCxnSpPr>
        <p:spPr>
          <a:xfrm flipV="1">
            <a:off x="5317151" y="2132153"/>
            <a:ext cx="195824" cy="517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22">
            <a:extLst>
              <a:ext uri="{FF2B5EF4-FFF2-40B4-BE49-F238E27FC236}">
                <a16:creationId xmlns:a16="http://schemas.microsoft.com/office/drawing/2014/main" id="{E7C54FE9-BB89-9744-653C-BBB53E1B36AB}"/>
              </a:ext>
            </a:extLst>
          </p:cNvPr>
          <p:cNvSpPr txBox="1"/>
          <p:nvPr/>
        </p:nvSpPr>
        <p:spPr>
          <a:xfrm>
            <a:off x="7379575" y="2337366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6CDF4F7-A334-2546-0FA5-A7C782413AE8}"/>
              </a:ext>
            </a:extLst>
          </p:cNvPr>
          <p:cNvSpPr/>
          <p:nvPr/>
        </p:nvSpPr>
        <p:spPr>
          <a:xfrm>
            <a:off x="7302728" y="1427155"/>
            <a:ext cx="722672" cy="9363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7" name="Freeform 156">
            <a:extLst>
              <a:ext uri="{FF2B5EF4-FFF2-40B4-BE49-F238E27FC236}">
                <a16:creationId xmlns:a16="http://schemas.microsoft.com/office/drawing/2014/main" id="{D71CDF4C-3F6C-4577-DA0B-1F2CD768641F}"/>
              </a:ext>
            </a:extLst>
          </p:cNvPr>
          <p:cNvSpPr/>
          <p:nvPr/>
        </p:nvSpPr>
        <p:spPr>
          <a:xfrm>
            <a:off x="7308371" y="1467331"/>
            <a:ext cx="547529" cy="836556"/>
          </a:xfrm>
          <a:custGeom>
            <a:avLst/>
            <a:gdLst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78287 w 807076"/>
              <a:gd name="connsiteY4" fmla="*/ 407831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38388 w 807076"/>
              <a:gd name="connsiteY5" fmla="*/ 352023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757"/>
              <a:gd name="connsiteY0" fmla="*/ 1086119 h 1086119"/>
              <a:gd name="connsiteX1" fmla="*/ 17171 w 807757"/>
              <a:gd name="connsiteY1" fmla="*/ 772733 h 1086119"/>
              <a:gd name="connsiteX2" fmla="*/ 103031 w 807757"/>
              <a:gd name="connsiteY2" fmla="*/ 605307 h 1086119"/>
              <a:gd name="connsiteX3" fmla="*/ 334850 w 807757"/>
              <a:gd name="connsiteY3" fmla="*/ 510862 h 1086119"/>
              <a:gd name="connsiteX4" fmla="*/ 618185 w 807757"/>
              <a:gd name="connsiteY4" fmla="*/ 420710 h 1086119"/>
              <a:gd name="connsiteX5" fmla="*/ 738388 w 807757"/>
              <a:gd name="connsiteY5" fmla="*/ 352023 h 1086119"/>
              <a:gd name="connsiteX6" fmla="*/ 794197 w 807757"/>
              <a:gd name="connsiteY6" fmla="*/ 231820 h 1086119"/>
              <a:gd name="connsiteX7" fmla="*/ 806715 w 807757"/>
              <a:gd name="connsiteY7" fmla="*/ 226836 h 1086119"/>
              <a:gd name="connsiteX8" fmla="*/ 807076 w 807757"/>
              <a:gd name="connsiteY8" fmla="*/ 0 h 1086119"/>
              <a:gd name="connsiteX0" fmla="*/ 0 w 815592"/>
              <a:gd name="connsiteY0" fmla="*/ 1086119 h 1086119"/>
              <a:gd name="connsiteX1" fmla="*/ 17171 w 815592"/>
              <a:gd name="connsiteY1" fmla="*/ 772733 h 1086119"/>
              <a:gd name="connsiteX2" fmla="*/ 103031 w 815592"/>
              <a:gd name="connsiteY2" fmla="*/ 605307 h 1086119"/>
              <a:gd name="connsiteX3" fmla="*/ 334850 w 815592"/>
              <a:gd name="connsiteY3" fmla="*/ 510862 h 1086119"/>
              <a:gd name="connsiteX4" fmla="*/ 618185 w 815592"/>
              <a:gd name="connsiteY4" fmla="*/ 420710 h 1086119"/>
              <a:gd name="connsiteX5" fmla="*/ 738388 w 815592"/>
              <a:gd name="connsiteY5" fmla="*/ 352023 h 1086119"/>
              <a:gd name="connsiteX6" fmla="*/ 794197 w 815592"/>
              <a:gd name="connsiteY6" fmla="*/ 231820 h 1086119"/>
              <a:gd name="connsiteX7" fmla="*/ 815301 w 815592"/>
              <a:gd name="connsiteY7" fmla="*/ 102341 h 1086119"/>
              <a:gd name="connsiteX8" fmla="*/ 807076 w 815592"/>
              <a:gd name="connsiteY8" fmla="*/ 0 h 1086119"/>
              <a:gd name="connsiteX0" fmla="*/ 0 w 816343"/>
              <a:gd name="connsiteY0" fmla="*/ 1313645 h 1313645"/>
              <a:gd name="connsiteX1" fmla="*/ 17171 w 816343"/>
              <a:gd name="connsiteY1" fmla="*/ 1000259 h 1313645"/>
              <a:gd name="connsiteX2" fmla="*/ 103031 w 816343"/>
              <a:gd name="connsiteY2" fmla="*/ 832833 h 1313645"/>
              <a:gd name="connsiteX3" fmla="*/ 334850 w 816343"/>
              <a:gd name="connsiteY3" fmla="*/ 738388 h 1313645"/>
              <a:gd name="connsiteX4" fmla="*/ 618185 w 816343"/>
              <a:gd name="connsiteY4" fmla="*/ 648236 h 1313645"/>
              <a:gd name="connsiteX5" fmla="*/ 738388 w 816343"/>
              <a:gd name="connsiteY5" fmla="*/ 579549 h 1313645"/>
              <a:gd name="connsiteX6" fmla="*/ 794197 w 816343"/>
              <a:gd name="connsiteY6" fmla="*/ 459346 h 1313645"/>
              <a:gd name="connsiteX7" fmla="*/ 815301 w 816343"/>
              <a:gd name="connsiteY7" fmla="*/ 329867 h 1313645"/>
              <a:gd name="connsiteX8" fmla="*/ 815662 w 816343"/>
              <a:gd name="connsiteY8" fmla="*/ 0 h 1313645"/>
              <a:gd name="connsiteX0" fmla="*/ 0 w 816343"/>
              <a:gd name="connsiteY0" fmla="*/ 1337069 h 1337069"/>
              <a:gd name="connsiteX1" fmla="*/ 17171 w 816343"/>
              <a:gd name="connsiteY1" fmla="*/ 1023683 h 1337069"/>
              <a:gd name="connsiteX2" fmla="*/ 103031 w 816343"/>
              <a:gd name="connsiteY2" fmla="*/ 856257 h 1337069"/>
              <a:gd name="connsiteX3" fmla="*/ 334850 w 816343"/>
              <a:gd name="connsiteY3" fmla="*/ 761812 h 1337069"/>
              <a:gd name="connsiteX4" fmla="*/ 618185 w 816343"/>
              <a:gd name="connsiteY4" fmla="*/ 671660 h 1337069"/>
              <a:gd name="connsiteX5" fmla="*/ 738388 w 816343"/>
              <a:gd name="connsiteY5" fmla="*/ 602973 h 1337069"/>
              <a:gd name="connsiteX6" fmla="*/ 794197 w 816343"/>
              <a:gd name="connsiteY6" fmla="*/ 482770 h 1337069"/>
              <a:gd name="connsiteX7" fmla="*/ 815301 w 816343"/>
              <a:gd name="connsiteY7" fmla="*/ 353291 h 1337069"/>
              <a:gd name="connsiteX8" fmla="*/ 815662 w 816343"/>
              <a:gd name="connsiteY8" fmla="*/ 23424 h 1337069"/>
              <a:gd name="connsiteX9" fmla="*/ 815300 w 816343"/>
              <a:gd name="connsiteY9" fmla="*/ 27026 h 1337069"/>
              <a:gd name="connsiteX0" fmla="*/ 0 w 815756"/>
              <a:gd name="connsiteY0" fmla="*/ 1440122 h 1440122"/>
              <a:gd name="connsiteX1" fmla="*/ 17171 w 815756"/>
              <a:gd name="connsiteY1" fmla="*/ 1126736 h 1440122"/>
              <a:gd name="connsiteX2" fmla="*/ 103031 w 815756"/>
              <a:gd name="connsiteY2" fmla="*/ 959310 h 1440122"/>
              <a:gd name="connsiteX3" fmla="*/ 334850 w 815756"/>
              <a:gd name="connsiteY3" fmla="*/ 864865 h 1440122"/>
              <a:gd name="connsiteX4" fmla="*/ 618185 w 815756"/>
              <a:gd name="connsiteY4" fmla="*/ 774713 h 1440122"/>
              <a:gd name="connsiteX5" fmla="*/ 738388 w 815756"/>
              <a:gd name="connsiteY5" fmla="*/ 706026 h 1440122"/>
              <a:gd name="connsiteX6" fmla="*/ 794197 w 815756"/>
              <a:gd name="connsiteY6" fmla="*/ 585823 h 1440122"/>
              <a:gd name="connsiteX7" fmla="*/ 815301 w 815756"/>
              <a:gd name="connsiteY7" fmla="*/ 456344 h 1440122"/>
              <a:gd name="connsiteX8" fmla="*/ 811369 w 815756"/>
              <a:gd name="connsiteY8" fmla="*/ 10567 h 1440122"/>
              <a:gd name="connsiteX9" fmla="*/ 815300 w 815756"/>
              <a:gd name="connsiteY9" fmla="*/ 130079 h 1440122"/>
              <a:gd name="connsiteX0" fmla="*/ 0 w 819955"/>
              <a:gd name="connsiteY0" fmla="*/ 1573320 h 1573320"/>
              <a:gd name="connsiteX1" fmla="*/ 17171 w 819955"/>
              <a:gd name="connsiteY1" fmla="*/ 1259934 h 1573320"/>
              <a:gd name="connsiteX2" fmla="*/ 103031 w 819955"/>
              <a:gd name="connsiteY2" fmla="*/ 1092508 h 1573320"/>
              <a:gd name="connsiteX3" fmla="*/ 334850 w 819955"/>
              <a:gd name="connsiteY3" fmla="*/ 998063 h 1573320"/>
              <a:gd name="connsiteX4" fmla="*/ 618185 w 819955"/>
              <a:gd name="connsiteY4" fmla="*/ 907911 h 1573320"/>
              <a:gd name="connsiteX5" fmla="*/ 738388 w 819955"/>
              <a:gd name="connsiteY5" fmla="*/ 839224 h 1573320"/>
              <a:gd name="connsiteX6" fmla="*/ 794197 w 819955"/>
              <a:gd name="connsiteY6" fmla="*/ 719021 h 1573320"/>
              <a:gd name="connsiteX7" fmla="*/ 815301 w 819955"/>
              <a:gd name="connsiteY7" fmla="*/ 589542 h 1573320"/>
              <a:gd name="connsiteX8" fmla="*/ 819955 w 819955"/>
              <a:gd name="connsiteY8" fmla="*/ 6390 h 1573320"/>
              <a:gd name="connsiteX9" fmla="*/ 815300 w 819955"/>
              <a:gd name="connsiteY9" fmla="*/ 263277 h 1573320"/>
              <a:gd name="connsiteX0" fmla="*/ 0 w 819955"/>
              <a:gd name="connsiteY0" fmla="*/ 1573741 h 1573741"/>
              <a:gd name="connsiteX1" fmla="*/ 17171 w 819955"/>
              <a:gd name="connsiteY1" fmla="*/ 1260355 h 1573741"/>
              <a:gd name="connsiteX2" fmla="*/ 103031 w 819955"/>
              <a:gd name="connsiteY2" fmla="*/ 1092929 h 1573741"/>
              <a:gd name="connsiteX3" fmla="*/ 334850 w 819955"/>
              <a:gd name="connsiteY3" fmla="*/ 998484 h 1573741"/>
              <a:gd name="connsiteX4" fmla="*/ 618185 w 819955"/>
              <a:gd name="connsiteY4" fmla="*/ 908332 h 1573741"/>
              <a:gd name="connsiteX5" fmla="*/ 738388 w 819955"/>
              <a:gd name="connsiteY5" fmla="*/ 839645 h 1573741"/>
              <a:gd name="connsiteX6" fmla="*/ 794197 w 819955"/>
              <a:gd name="connsiteY6" fmla="*/ 719442 h 1573741"/>
              <a:gd name="connsiteX7" fmla="*/ 815301 w 819955"/>
              <a:gd name="connsiteY7" fmla="*/ 589963 h 1573741"/>
              <a:gd name="connsiteX8" fmla="*/ 819955 w 819955"/>
              <a:gd name="connsiteY8" fmla="*/ 6811 h 1573741"/>
              <a:gd name="connsiteX9" fmla="*/ 707976 w 819955"/>
              <a:gd name="connsiteY9" fmla="*/ 242233 h 1573741"/>
              <a:gd name="connsiteX0" fmla="*/ 0 w 819955"/>
              <a:gd name="connsiteY0" fmla="*/ 1566930 h 1566930"/>
              <a:gd name="connsiteX1" fmla="*/ 17171 w 819955"/>
              <a:gd name="connsiteY1" fmla="*/ 1253544 h 1566930"/>
              <a:gd name="connsiteX2" fmla="*/ 103031 w 819955"/>
              <a:gd name="connsiteY2" fmla="*/ 1086118 h 1566930"/>
              <a:gd name="connsiteX3" fmla="*/ 334850 w 819955"/>
              <a:gd name="connsiteY3" fmla="*/ 991673 h 1566930"/>
              <a:gd name="connsiteX4" fmla="*/ 618185 w 819955"/>
              <a:gd name="connsiteY4" fmla="*/ 901521 h 1566930"/>
              <a:gd name="connsiteX5" fmla="*/ 738388 w 819955"/>
              <a:gd name="connsiteY5" fmla="*/ 832834 h 1566930"/>
              <a:gd name="connsiteX6" fmla="*/ 794197 w 819955"/>
              <a:gd name="connsiteY6" fmla="*/ 712631 h 1566930"/>
              <a:gd name="connsiteX7" fmla="*/ 815301 w 819955"/>
              <a:gd name="connsiteY7" fmla="*/ 583152 h 1566930"/>
              <a:gd name="connsiteX8" fmla="*/ 819955 w 819955"/>
              <a:gd name="connsiteY8" fmla="*/ 0 h 1566930"/>
              <a:gd name="connsiteX0" fmla="*/ 0 w 832834"/>
              <a:gd name="connsiteY0" fmla="*/ 1596980 h 1596980"/>
              <a:gd name="connsiteX1" fmla="*/ 17171 w 832834"/>
              <a:gd name="connsiteY1" fmla="*/ 1283594 h 1596980"/>
              <a:gd name="connsiteX2" fmla="*/ 103031 w 832834"/>
              <a:gd name="connsiteY2" fmla="*/ 1116168 h 1596980"/>
              <a:gd name="connsiteX3" fmla="*/ 334850 w 832834"/>
              <a:gd name="connsiteY3" fmla="*/ 1021723 h 1596980"/>
              <a:gd name="connsiteX4" fmla="*/ 618185 w 832834"/>
              <a:gd name="connsiteY4" fmla="*/ 931571 h 1596980"/>
              <a:gd name="connsiteX5" fmla="*/ 738388 w 832834"/>
              <a:gd name="connsiteY5" fmla="*/ 862884 h 1596980"/>
              <a:gd name="connsiteX6" fmla="*/ 794197 w 832834"/>
              <a:gd name="connsiteY6" fmla="*/ 742681 h 1596980"/>
              <a:gd name="connsiteX7" fmla="*/ 815301 w 832834"/>
              <a:gd name="connsiteY7" fmla="*/ 613202 h 1596980"/>
              <a:gd name="connsiteX8" fmla="*/ 832834 w 832834"/>
              <a:gd name="connsiteY8" fmla="*/ 0 h 1596980"/>
              <a:gd name="connsiteX0" fmla="*/ 0 w 815592"/>
              <a:gd name="connsiteY0" fmla="*/ 1601273 h 1601273"/>
              <a:gd name="connsiteX1" fmla="*/ 17171 w 815592"/>
              <a:gd name="connsiteY1" fmla="*/ 1287887 h 1601273"/>
              <a:gd name="connsiteX2" fmla="*/ 103031 w 815592"/>
              <a:gd name="connsiteY2" fmla="*/ 1120461 h 1601273"/>
              <a:gd name="connsiteX3" fmla="*/ 334850 w 815592"/>
              <a:gd name="connsiteY3" fmla="*/ 1026016 h 1601273"/>
              <a:gd name="connsiteX4" fmla="*/ 618185 w 815592"/>
              <a:gd name="connsiteY4" fmla="*/ 935864 h 1601273"/>
              <a:gd name="connsiteX5" fmla="*/ 738388 w 815592"/>
              <a:gd name="connsiteY5" fmla="*/ 867177 h 1601273"/>
              <a:gd name="connsiteX6" fmla="*/ 794197 w 815592"/>
              <a:gd name="connsiteY6" fmla="*/ 746974 h 1601273"/>
              <a:gd name="connsiteX7" fmla="*/ 815301 w 815592"/>
              <a:gd name="connsiteY7" fmla="*/ 617495 h 1601273"/>
              <a:gd name="connsiteX8" fmla="*/ 807077 w 815592"/>
              <a:gd name="connsiteY8" fmla="*/ 0 h 1601273"/>
              <a:gd name="connsiteX0" fmla="*/ 0 w 819956"/>
              <a:gd name="connsiteY0" fmla="*/ 1627031 h 1627031"/>
              <a:gd name="connsiteX1" fmla="*/ 17171 w 819956"/>
              <a:gd name="connsiteY1" fmla="*/ 1313645 h 1627031"/>
              <a:gd name="connsiteX2" fmla="*/ 103031 w 819956"/>
              <a:gd name="connsiteY2" fmla="*/ 1146219 h 1627031"/>
              <a:gd name="connsiteX3" fmla="*/ 334850 w 819956"/>
              <a:gd name="connsiteY3" fmla="*/ 1051774 h 1627031"/>
              <a:gd name="connsiteX4" fmla="*/ 618185 w 819956"/>
              <a:gd name="connsiteY4" fmla="*/ 961622 h 1627031"/>
              <a:gd name="connsiteX5" fmla="*/ 738388 w 819956"/>
              <a:gd name="connsiteY5" fmla="*/ 892935 h 1627031"/>
              <a:gd name="connsiteX6" fmla="*/ 794197 w 819956"/>
              <a:gd name="connsiteY6" fmla="*/ 772732 h 1627031"/>
              <a:gd name="connsiteX7" fmla="*/ 815301 w 819956"/>
              <a:gd name="connsiteY7" fmla="*/ 643253 h 1627031"/>
              <a:gd name="connsiteX8" fmla="*/ 819956 w 819956"/>
              <a:gd name="connsiteY8" fmla="*/ 0 h 162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9956" h="1627031">
                <a:moveTo>
                  <a:pt x="0" y="1627031"/>
                </a:moveTo>
                <a:cubicBezTo>
                  <a:pt x="-1" y="1510405"/>
                  <a:pt x="-1" y="1393780"/>
                  <a:pt x="17171" y="1313645"/>
                </a:cubicBezTo>
                <a:cubicBezTo>
                  <a:pt x="34343" y="1233510"/>
                  <a:pt x="50085" y="1189864"/>
                  <a:pt x="103031" y="1146219"/>
                </a:cubicBezTo>
                <a:cubicBezTo>
                  <a:pt x="155977" y="1102574"/>
                  <a:pt x="248991" y="1082540"/>
                  <a:pt x="334850" y="1051774"/>
                </a:cubicBezTo>
                <a:cubicBezTo>
                  <a:pt x="420709" y="1021008"/>
                  <a:pt x="550929" y="988095"/>
                  <a:pt x="618185" y="961622"/>
                </a:cubicBezTo>
                <a:cubicBezTo>
                  <a:pt x="685441" y="935149"/>
                  <a:pt x="709053" y="924417"/>
                  <a:pt x="738388" y="892935"/>
                </a:cubicBezTo>
                <a:cubicBezTo>
                  <a:pt x="767723" y="861453"/>
                  <a:pt x="782809" y="793596"/>
                  <a:pt x="794197" y="772732"/>
                </a:cubicBezTo>
                <a:cubicBezTo>
                  <a:pt x="805585" y="751868"/>
                  <a:pt x="813155" y="681890"/>
                  <a:pt x="815301" y="643253"/>
                </a:cubicBezTo>
                <a:cubicBezTo>
                  <a:pt x="817448" y="604616"/>
                  <a:pt x="819896" y="37806"/>
                  <a:pt x="819956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5E1C477E-BB3B-A5D6-D4B9-937E7BF896E0}"/>
              </a:ext>
            </a:extLst>
          </p:cNvPr>
          <p:cNvSpPr txBox="1"/>
          <p:nvPr/>
        </p:nvSpPr>
        <p:spPr>
          <a:xfrm>
            <a:off x="7352440" y="2209610"/>
            <a:ext cx="77136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hydraulic failure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DE1EEAFA-AB5B-93EA-4CA5-83A015FBB7C9}"/>
              </a:ext>
            </a:extLst>
          </p:cNvPr>
          <p:cNvCxnSpPr>
            <a:cxnSpLocks/>
          </p:cNvCxnSpPr>
          <p:nvPr/>
        </p:nvCxnSpPr>
        <p:spPr>
          <a:xfrm>
            <a:off x="4201454" y="2304338"/>
            <a:ext cx="318773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1BD45F1-2C3F-DD5B-4F23-7931077F1A1F}"/>
              </a:ext>
            </a:extLst>
          </p:cNvPr>
          <p:cNvCxnSpPr>
            <a:cxnSpLocks/>
          </p:cNvCxnSpPr>
          <p:nvPr/>
        </p:nvCxnSpPr>
        <p:spPr>
          <a:xfrm>
            <a:off x="4221198" y="2074656"/>
            <a:ext cx="325728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22">
            <a:extLst>
              <a:ext uri="{FF2B5EF4-FFF2-40B4-BE49-F238E27FC236}">
                <a16:creationId xmlns:a16="http://schemas.microsoft.com/office/drawing/2014/main" id="{327CA755-746A-9A22-A3F9-CFADE419C54E}"/>
              </a:ext>
            </a:extLst>
          </p:cNvPr>
          <p:cNvSpPr txBox="1"/>
          <p:nvPr/>
        </p:nvSpPr>
        <p:spPr>
          <a:xfrm>
            <a:off x="7428008" y="1994052"/>
            <a:ext cx="70724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low cell turgor</a:t>
            </a:r>
          </a:p>
        </p:txBody>
      </p:sp>
      <p:sp>
        <p:nvSpPr>
          <p:cNvPr id="175" name="TextBox 22">
            <a:extLst>
              <a:ext uri="{FF2B5EF4-FFF2-40B4-BE49-F238E27FC236}">
                <a16:creationId xmlns:a16="http://schemas.microsoft.com/office/drawing/2014/main" id="{29DB1732-8C38-FBFC-8CDC-E0B169D4B3A1}"/>
              </a:ext>
            </a:extLst>
          </p:cNvPr>
          <p:cNvSpPr txBox="1"/>
          <p:nvPr/>
        </p:nvSpPr>
        <p:spPr>
          <a:xfrm>
            <a:off x="4691671" y="2168902"/>
            <a:ext cx="1454323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(limited cell expansion)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66A5407E-AEDB-6489-5FBE-D5260C470B80}"/>
              </a:ext>
            </a:extLst>
          </p:cNvPr>
          <p:cNvSpPr/>
          <p:nvPr/>
        </p:nvSpPr>
        <p:spPr>
          <a:xfrm>
            <a:off x="6435614" y="2907993"/>
            <a:ext cx="866983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C4809F-44FB-F1A9-25BD-28EFB46AF479}"/>
              </a:ext>
            </a:extLst>
          </p:cNvPr>
          <p:cNvSpPr/>
          <p:nvPr/>
        </p:nvSpPr>
        <p:spPr>
          <a:xfrm>
            <a:off x="6586368" y="3256694"/>
            <a:ext cx="713910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D75BB257-4423-4BFC-AD23-E3356362BD81}"/>
              </a:ext>
            </a:extLst>
          </p:cNvPr>
          <p:cNvSpPr/>
          <p:nvPr/>
        </p:nvSpPr>
        <p:spPr>
          <a:xfrm flipH="1">
            <a:off x="4211187" y="2915848"/>
            <a:ext cx="719325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8B10D11C-AE7B-4DED-3F63-3B9420D19107}"/>
              </a:ext>
            </a:extLst>
          </p:cNvPr>
          <p:cNvSpPr/>
          <p:nvPr/>
        </p:nvSpPr>
        <p:spPr>
          <a:xfrm flipH="1">
            <a:off x="4210756" y="3263011"/>
            <a:ext cx="557151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extBox 22">
            <a:extLst>
              <a:ext uri="{FF2B5EF4-FFF2-40B4-BE49-F238E27FC236}">
                <a16:creationId xmlns:a16="http://schemas.microsoft.com/office/drawing/2014/main" id="{D03765DC-748E-9F82-73A8-43917AFBA6B0}"/>
              </a:ext>
            </a:extLst>
          </p:cNvPr>
          <p:cNvSpPr txBox="1"/>
          <p:nvPr/>
        </p:nvSpPr>
        <p:spPr>
          <a:xfrm>
            <a:off x="4183732" y="3274924"/>
            <a:ext cx="62549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dormant</a:t>
            </a:r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8A2F4184-F05A-8385-C8C3-CF53D33D2F78}"/>
              </a:ext>
            </a:extLst>
          </p:cNvPr>
          <p:cNvSpPr txBox="1"/>
          <p:nvPr/>
        </p:nvSpPr>
        <p:spPr>
          <a:xfrm>
            <a:off x="3684597" y="122031"/>
            <a:ext cx="1281120" cy="2414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1. filter: Temperature</a:t>
            </a:r>
          </a:p>
        </p:txBody>
      </p:sp>
      <p:sp>
        <p:nvSpPr>
          <p:cNvPr id="35" name="TextBox 22">
            <a:extLst>
              <a:ext uri="{FF2B5EF4-FFF2-40B4-BE49-F238E27FC236}">
                <a16:creationId xmlns:a16="http://schemas.microsoft.com/office/drawing/2014/main" id="{7E1DEDEF-B0C7-86D9-8B76-3D775C8BBE22}"/>
              </a:ext>
            </a:extLst>
          </p:cNvPr>
          <p:cNvSpPr txBox="1"/>
          <p:nvPr/>
        </p:nvSpPr>
        <p:spPr>
          <a:xfrm>
            <a:off x="3677904" y="1266361"/>
            <a:ext cx="1279517" cy="2414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2. filter: Soil moisture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0DB1D9F7-30AF-E2AB-B250-2FA5E5E6A050}"/>
              </a:ext>
            </a:extLst>
          </p:cNvPr>
          <p:cNvSpPr txBox="1"/>
          <p:nvPr/>
        </p:nvSpPr>
        <p:spPr>
          <a:xfrm>
            <a:off x="3677888" y="2485769"/>
            <a:ext cx="1415772" cy="2414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3. filter: Dormancy cycle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0B8F30C-441D-0C1F-A934-0125232DCED5}"/>
              </a:ext>
            </a:extLst>
          </p:cNvPr>
          <p:cNvCxnSpPr>
            <a:cxnSpLocks/>
          </p:cNvCxnSpPr>
          <p:nvPr/>
        </p:nvCxnSpPr>
        <p:spPr>
          <a:xfrm flipH="1">
            <a:off x="7131498" y="3372116"/>
            <a:ext cx="218665" cy="145498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C3B09A-7011-7D96-C0E6-BAA2C193B2BF}"/>
              </a:ext>
            </a:extLst>
          </p:cNvPr>
          <p:cNvCxnSpPr>
            <a:cxnSpLocks/>
          </p:cNvCxnSpPr>
          <p:nvPr/>
        </p:nvCxnSpPr>
        <p:spPr>
          <a:xfrm flipH="1" flipV="1">
            <a:off x="7138512" y="3156488"/>
            <a:ext cx="223355" cy="1823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395FF0D-6A8E-E13D-7F73-A22F398A2AA5}"/>
              </a:ext>
            </a:extLst>
          </p:cNvPr>
          <p:cNvSpPr/>
          <p:nvPr/>
        </p:nvSpPr>
        <p:spPr>
          <a:xfrm>
            <a:off x="6435614" y="3702760"/>
            <a:ext cx="864665" cy="273124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BDECF-5B30-BA2B-3133-E2B4878F16F2}"/>
              </a:ext>
            </a:extLst>
          </p:cNvPr>
          <p:cNvSpPr/>
          <p:nvPr/>
        </p:nvSpPr>
        <p:spPr>
          <a:xfrm>
            <a:off x="6616690" y="3710839"/>
            <a:ext cx="683588" cy="2718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F86C326-8DBF-374A-F510-1A929570997F}"/>
              </a:ext>
            </a:extLst>
          </p:cNvPr>
          <p:cNvSpPr/>
          <p:nvPr/>
        </p:nvSpPr>
        <p:spPr>
          <a:xfrm>
            <a:off x="4219939" y="3930675"/>
            <a:ext cx="517023" cy="24984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4D748D0-C537-9724-7E9E-8485530AD1E2}"/>
              </a:ext>
            </a:extLst>
          </p:cNvPr>
          <p:cNvCxnSpPr>
            <a:cxnSpLocks/>
          </p:cNvCxnSpPr>
          <p:nvPr/>
        </p:nvCxnSpPr>
        <p:spPr>
          <a:xfrm>
            <a:off x="6433339" y="3703932"/>
            <a:ext cx="0" cy="2751974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D0C1D5C-B616-0216-28F4-4A2517B6AF63}"/>
              </a:ext>
            </a:extLst>
          </p:cNvPr>
          <p:cNvCxnSpPr>
            <a:cxnSpLocks/>
          </p:cNvCxnSpPr>
          <p:nvPr/>
        </p:nvCxnSpPr>
        <p:spPr>
          <a:xfrm>
            <a:off x="6607258" y="3693016"/>
            <a:ext cx="0" cy="2740357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385682B-ED03-F37E-AD7B-E5E4249452F4}"/>
              </a:ext>
            </a:extLst>
          </p:cNvPr>
          <p:cNvCxnSpPr>
            <a:cxnSpLocks/>
          </p:cNvCxnSpPr>
          <p:nvPr/>
        </p:nvCxnSpPr>
        <p:spPr>
          <a:xfrm>
            <a:off x="4899980" y="3703932"/>
            <a:ext cx="0" cy="2740965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DF478F3-7D8A-7AAF-4CA7-60CDD0384493}"/>
              </a:ext>
            </a:extLst>
          </p:cNvPr>
          <p:cNvCxnSpPr>
            <a:cxnSpLocks/>
          </p:cNvCxnSpPr>
          <p:nvPr/>
        </p:nvCxnSpPr>
        <p:spPr>
          <a:xfrm>
            <a:off x="4736962" y="3708656"/>
            <a:ext cx="408" cy="2735059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22">
            <a:extLst>
              <a:ext uri="{FF2B5EF4-FFF2-40B4-BE49-F238E27FC236}">
                <a16:creationId xmlns:a16="http://schemas.microsoft.com/office/drawing/2014/main" id="{54C6480B-99E0-6DD5-8235-9FD4767B8C77}"/>
              </a:ext>
            </a:extLst>
          </p:cNvPr>
          <p:cNvSpPr txBox="1"/>
          <p:nvPr/>
        </p:nvSpPr>
        <p:spPr>
          <a:xfrm>
            <a:off x="6123117" y="4034959"/>
            <a:ext cx="572593" cy="2414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Storage</a:t>
            </a:r>
          </a:p>
        </p:txBody>
      </p:sp>
      <p:sp>
        <p:nvSpPr>
          <p:cNvPr id="2" name="TextBox 22">
            <a:extLst>
              <a:ext uri="{FF2B5EF4-FFF2-40B4-BE49-F238E27FC236}">
                <a16:creationId xmlns:a16="http://schemas.microsoft.com/office/drawing/2014/main" id="{E53BEAB3-6FD8-82D9-9EDA-B303146DA376}"/>
              </a:ext>
            </a:extLst>
          </p:cNvPr>
          <p:cNvSpPr txBox="1"/>
          <p:nvPr/>
        </p:nvSpPr>
        <p:spPr>
          <a:xfrm>
            <a:off x="4467368" y="3998632"/>
            <a:ext cx="567784" cy="241476"/>
          </a:xfrm>
          <a:prstGeom prst="rect">
            <a:avLst/>
          </a:prstGeom>
          <a:solidFill>
            <a:srgbClr val="848484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</a:t>
            </a:r>
          </a:p>
        </p:txBody>
      </p:sp>
      <p:sp>
        <p:nvSpPr>
          <p:cNvPr id="63" name="TextBox 22">
            <a:extLst>
              <a:ext uri="{FF2B5EF4-FFF2-40B4-BE49-F238E27FC236}">
                <a16:creationId xmlns:a16="http://schemas.microsoft.com/office/drawing/2014/main" id="{373A70E7-344C-8E88-4BA0-A692C19706DE}"/>
              </a:ext>
            </a:extLst>
          </p:cNvPr>
          <p:cNvSpPr txBox="1"/>
          <p:nvPr/>
        </p:nvSpPr>
        <p:spPr>
          <a:xfrm>
            <a:off x="3675093" y="3716180"/>
            <a:ext cx="1543919" cy="3906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4. filter: Investment strategy</a:t>
            </a: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CA7C776A-5F53-79D8-DBFF-DAB5121D04FE}"/>
              </a:ext>
            </a:extLst>
          </p:cNvPr>
          <p:cNvSpPr/>
          <p:nvPr/>
        </p:nvSpPr>
        <p:spPr>
          <a:xfrm>
            <a:off x="4730773" y="4161438"/>
            <a:ext cx="1880737" cy="822244"/>
          </a:xfrm>
          <a:custGeom>
            <a:avLst/>
            <a:gdLst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84293 w 2233406"/>
              <a:gd name="connsiteY84" fmla="*/ 570488 h 1229989"/>
              <a:gd name="connsiteX85" fmla="*/ 1796431 w 2233406"/>
              <a:gd name="connsiteY85" fmla="*/ 582626 h 1229989"/>
              <a:gd name="connsiteX86" fmla="*/ 1820708 w 2233406"/>
              <a:gd name="connsiteY86" fmla="*/ 590718 h 1229989"/>
              <a:gd name="connsiteX87" fmla="*/ 1836892 w 2233406"/>
              <a:gd name="connsiteY87" fmla="*/ 606902 h 1229989"/>
              <a:gd name="connsiteX88" fmla="*/ 1865214 w 2233406"/>
              <a:gd name="connsiteY88" fmla="*/ 639271 h 1229989"/>
              <a:gd name="connsiteX89" fmla="*/ 1889490 w 2233406"/>
              <a:gd name="connsiteY89" fmla="*/ 655455 h 1229989"/>
              <a:gd name="connsiteX90" fmla="*/ 1913766 w 2233406"/>
              <a:gd name="connsiteY90" fmla="*/ 671639 h 1229989"/>
              <a:gd name="connsiteX91" fmla="*/ 1925904 w 2233406"/>
              <a:gd name="connsiteY91" fmla="*/ 679731 h 1229989"/>
              <a:gd name="connsiteX92" fmla="*/ 1946134 w 2233406"/>
              <a:gd name="connsiteY92" fmla="*/ 699961 h 1229989"/>
              <a:gd name="connsiteX93" fmla="*/ 1970410 w 2233406"/>
              <a:gd name="connsiteY93" fmla="*/ 720191 h 1229989"/>
              <a:gd name="connsiteX94" fmla="*/ 1990640 w 2233406"/>
              <a:gd name="connsiteY94" fmla="*/ 740421 h 1229989"/>
              <a:gd name="connsiteX95" fmla="*/ 1998732 w 2233406"/>
              <a:gd name="connsiteY95" fmla="*/ 752559 h 1229989"/>
              <a:gd name="connsiteX96" fmla="*/ 2010870 w 2233406"/>
              <a:gd name="connsiteY96" fmla="*/ 764697 h 1229989"/>
              <a:gd name="connsiteX97" fmla="*/ 2018962 w 2233406"/>
              <a:gd name="connsiteY97" fmla="*/ 776835 h 1229989"/>
              <a:gd name="connsiteX98" fmla="*/ 2031100 w 2233406"/>
              <a:gd name="connsiteY98" fmla="*/ 788973 h 1229989"/>
              <a:gd name="connsiteX99" fmla="*/ 2047285 w 2233406"/>
              <a:gd name="connsiteY99" fmla="*/ 813249 h 1229989"/>
              <a:gd name="connsiteX100" fmla="*/ 2063469 w 2233406"/>
              <a:gd name="connsiteY100" fmla="*/ 837525 h 1229989"/>
              <a:gd name="connsiteX101" fmla="*/ 2071561 w 2233406"/>
              <a:gd name="connsiteY101" fmla="*/ 849663 h 1229989"/>
              <a:gd name="connsiteX102" fmla="*/ 2079653 w 2233406"/>
              <a:gd name="connsiteY102" fmla="*/ 861801 h 1229989"/>
              <a:gd name="connsiteX103" fmla="*/ 2095837 w 2233406"/>
              <a:gd name="connsiteY103" fmla="*/ 882032 h 1229989"/>
              <a:gd name="connsiteX104" fmla="*/ 2099883 w 2233406"/>
              <a:gd name="connsiteY104" fmla="*/ 894170 h 1229989"/>
              <a:gd name="connsiteX105" fmla="*/ 2116067 w 2233406"/>
              <a:gd name="connsiteY105" fmla="*/ 918446 h 1229989"/>
              <a:gd name="connsiteX106" fmla="*/ 2124159 w 2233406"/>
              <a:gd name="connsiteY106" fmla="*/ 942722 h 1229989"/>
              <a:gd name="connsiteX107" fmla="*/ 2128205 w 2233406"/>
              <a:gd name="connsiteY107" fmla="*/ 962952 h 1229989"/>
              <a:gd name="connsiteX108" fmla="*/ 2140343 w 2233406"/>
              <a:gd name="connsiteY108" fmla="*/ 999366 h 1229989"/>
              <a:gd name="connsiteX109" fmla="*/ 2148435 w 2233406"/>
              <a:gd name="connsiteY109" fmla="*/ 1023642 h 1229989"/>
              <a:gd name="connsiteX110" fmla="*/ 2152481 w 2233406"/>
              <a:gd name="connsiteY110" fmla="*/ 1035780 h 1229989"/>
              <a:gd name="connsiteX111" fmla="*/ 2160573 w 2233406"/>
              <a:gd name="connsiteY111" fmla="*/ 1047918 h 1229989"/>
              <a:gd name="connsiteX112" fmla="*/ 2168665 w 2233406"/>
              <a:gd name="connsiteY112" fmla="*/ 1072194 h 1229989"/>
              <a:gd name="connsiteX113" fmla="*/ 2176757 w 2233406"/>
              <a:gd name="connsiteY113" fmla="*/ 1096471 h 1229989"/>
              <a:gd name="connsiteX114" fmla="*/ 2180803 w 2233406"/>
              <a:gd name="connsiteY114" fmla="*/ 1112655 h 1229989"/>
              <a:gd name="connsiteX115" fmla="*/ 2188895 w 2233406"/>
              <a:gd name="connsiteY115" fmla="*/ 1124793 h 1229989"/>
              <a:gd name="connsiteX116" fmla="*/ 2192941 w 2233406"/>
              <a:gd name="connsiteY116" fmla="*/ 1136931 h 1229989"/>
              <a:gd name="connsiteX117" fmla="*/ 2209125 w 2233406"/>
              <a:gd name="connsiteY117" fmla="*/ 1161207 h 1229989"/>
              <a:gd name="connsiteX118" fmla="*/ 2217217 w 2233406"/>
              <a:gd name="connsiteY118" fmla="*/ 1185483 h 1229989"/>
              <a:gd name="connsiteX119" fmla="*/ 2221263 w 2233406"/>
              <a:gd name="connsiteY119" fmla="*/ 1197621 h 1229989"/>
              <a:gd name="connsiteX120" fmla="*/ 2229355 w 2233406"/>
              <a:gd name="connsiteY120" fmla="*/ 1209759 h 1229989"/>
              <a:gd name="connsiteX121" fmla="*/ 2233401 w 2233406"/>
              <a:gd name="connsiteY121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96431 w 2233406"/>
              <a:gd name="connsiteY84" fmla="*/ 582626 h 1229989"/>
              <a:gd name="connsiteX85" fmla="*/ 1820708 w 2233406"/>
              <a:gd name="connsiteY85" fmla="*/ 590718 h 1229989"/>
              <a:gd name="connsiteX86" fmla="*/ 1836892 w 2233406"/>
              <a:gd name="connsiteY86" fmla="*/ 606902 h 1229989"/>
              <a:gd name="connsiteX87" fmla="*/ 1865214 w 2233406"/>
              <a:gd name="connsiteY87" fmla="*/ 639271 h 1229989"/>
              <a:gd name="connsiteX88" fmla="*/ 1889490 w 2233406"/>
              <a:gd name="connsiteY88" fmla="*/ 655455 h 1229989"/>
              <a:gd name="connsiteX89" fmla="*/ 1913766 w 2233406"/>
              <a:gd name="connsiteY89" fmla="*/ 671639 h 1229989"/>
              <a:gd name="connsiteX90" fmla="*/ 1925904 w 2233406"/>
              <a:gd name="connsiteY90" fmla="*/ 679731 h 1229989"/>
              <a:gd name="connsiteX91" fmla="*/ 1946134 w 2233406"/>
              <a:gd name="connsiteY91" fmla="*/ 699961 h 1229989"/>
              <a:gd name="connsiteX92" fmla="*/ 1970410 w 2233406"/>
              <a:gd name="connsiteY92" fmla="*/ 720191 h 1229989"/>
              <a:gd name="connsiteX93" fmla="*/ 1990640 w 2233406"/>
              <a:gd name="connsiteY93" fmla="*/ 740421 h 1229989"/>
              <a:gd name="connsiteX94" fmla="*/ 1998732 w 2233406"/>
              <a:gd name="connsiteY94" fmla="*/ 752559 h 1229989"/>
              <a:gd name="connsiteX95" fmla="*/ 2010870 w 2233406"/>
              <a:gd name="connsiteY95" fmla="*/ 764697 h 1229989"/>
              <a:gd name="connsiteX96" fmla="*/ 2018962 w 2233406"/>
              <a:gd name="connsiteY96" fmla="*/ 776835 h 1229989"/>
              <a:gd name="connsiteX97" fmla="*/ 2031100 w 2233406"/>
              <a:gd name="connsiteY97" fmla="*/ 788973 h 1229989"/>
              <a:gd name="connsiteX98" fmla="*/ 2047285 w 2233406"/>
              <a:gd name="connsiteY98" fmla="*/ 813249 h 1229989"/>
              <a:gd name="connsiteX99" fmla="*/ 2063469 w 2233406"/>
              <a:gd name="connsiteY99" fmla="*/ 837525 h 1229989"/>
              <a:gd name="connsiteX100" fmla="*/ 2071561 w 2233406"/>
              <a:gd name="connsiteY100" fmla="*/ 849663 h 1229989"/>
              <a:gd name="connsiteX101" fmla="*/ 2079653 w 2233406"/>
              <a:gd name="connsiteY101" fmla="*/ 861801 h 1229989"/>
              <a:gd name="connsiteX102" fmla="*/ 2095837 w 2233406"/>
              <a:gd name="connsiteY102" fmla="*/ 882032 h 1229989"/>
              <a:gd name="connsiteX103" fmla="*/ 2099883 w 2233406"/>
              <a:gd name="connsiteY103" fmla="*/ 894170 h 1229989"/>
              <a:gd name="connsiteX104" fmla="*/ 2116067 w 2233406"/>
              <a:gd name="connsiteY104" fmla="*/ 918446 h 1229989"/>
              <a:gd name="connsiteX105" fmla="*/ 2124159 w 2233406"/>
              <a:gd name="connsiteY105" fmla="*/ 942722 h 1229989"/>
              <a:gd name="connsiteX106" fmla="*/ 2128205 w 2233406"/>
              <a:gd name="connsiteY106" fmla="*/ 962952 h 1229989"/>
              <a:gd name="connsiteX107" fmla="*/ 2140343 w 2233406"/>
              <a:gd name="connsiteY107" fmla="*/ 999366 h 1229989"/>
              <a:gd name="connsiteX108" fmla="*/ 2148435 w 2233406"/>
              <a:gd name="connsiteY108" fmla="*/ 1023642 h 1229989"/>
              <a:gd name="connsiteX109" fmla="*/ 2152481 w 2233406"/>
              <a:gd name="connsiteY109" fmla="*/ 1035780 h 1229989"/>
              <a:gd name="connsiteX110" fmla="*/ 2160573 w 2233406"/>
              <a:gd name="connsiteY110" fmla="*/ 1047918 h 1229989"/>
              <a:gd name="connsiteX111" fmla="*/ 2168665 w 2233406"/>
              <a:gd name="connsiteY111" fmla="*/ 1072194 h 1229989"/>
              <a:gd name="connsiteX112" fmla="*/ 2176757 w 2233406"/>
              <a:gd name="connsiteY112" fmla="*/ 1096471 h 1229989"/>
              <a:gd name="connsiteX113" fmla="*/ 2180803 w 2233406"/>
              <a:gd name="connsiteY113" fmla="*/ 1112655 h 1229989"/>
              <a:gd name="connsiteX114" fmla="*/ 2188895 w 2233406"/>
              <a:gd name="connsiteY114" fmla="*/ 1124793 h 1229989"/>
              <a:gd name="connsiteX115" fmla="*/ 2192941 w 2233406"/>
              <a:gd name="connsiteY115" fmla="*/ 1136931 h 1229989"/>
              <a:gd name="connsiteX116" fmla="*/ 2209125 w 2233406"/>
              <a:gd name="connsiteY116" fmla="*/ 1161207 h 1229989"/>
              <a:gd name="connsiteX117" fmla="*/ 2217217 w 2233406"/>
              <a:gd name="connsiteY117" fmla="*/ 1185483 h 1229989"/>
              <a:gd name="connsiteX118" fmla="*/ 2221263 w 2233406"/>
              <a:gd name="connsiteY118" fmla="*/ 1197621 h 1229989"/>
              <a:gd name="connsiteX119" fmla="*/ 2229355 w 2233406"/>
              <a:gd name="connsiteY119" fmla="*/ 1209759 h 1229989"/>
              <a:gd name="connsiteX120" fmla="*/ 2233401 w 2233406"/>
              <a:gd name="connsiteY120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96431 w 2233406"/>
              <a:gd name="connsiteY83" fmla="*/ 582626 h 1229989"/>
              <a:gd name="connsiteX84" fmla="*/ 1820708 w 2233406"/>
              <a:gd name="connsiteY84" fmla="*/ 590718 h 1229989"/>
              <a:gd name="connsiteX85" fmla="*/ 1836892 w 2233406"/>
              <a:gd name="connsiteY85" fmla="*/ 606902 h 1229989"/>
              <a:gd name="connsiteX86" fmla="*/ 1865214 w 2233406"/>
              <a:gd name="connsiteY86" fmla="*/ 639271 h 1229989"/>
              <a:gd name="connsiteX87" fmla="*/ 1889490 w 2233406"/>
              <a:gd name="connsiteY87" fmla="*/ 655455 h 1229989"/>
              <a:gd name="connsiteX88" fmla="*/ 1913766 w 2233406"/>
              <a:gd name="connsiteY88" fmla="*/ 671639 h 1229989"/>
              <a:gd name="connsiteX89" fmla="*/ 1925904 w 2233406"/>
              <a:gd name="connsiteY89" fmla="*/ 679731 h 1229989"/>
              <a:gd name="connsiteX90" fmla="*/ 1946134 w 2233406"/>
              <a:gd name="connsiteY90" fmla="*/ 699961 h 1229989"/>
              <a:gd name="connsiteX91" fmla="*/ 1970410 w 2233406"/>
              <a:gd name="connsiteY91" fmla="*/ 720191 h 1229989"/>
              <a:gd name="connsiteX92" fmla="*/ 1990640 w 2233406"/>
              <a:gd name="connsiteY92" fmla="*/ 740421 h 1229989"/>
              <a:gd name="connsiteX93" fmla="*/ 1998732 w 2233406"/>
              <a:gd name="connsiteY93" fmla="*/ 752559 h 1229989"/>
              <a:gd name="connsiteX94" fmla="*/ 2010870 w 2233406"/>
              <a:gd name="connsiteY94" fmla="*/ 764697 h 1229989"/>
              <a:gd name="connsiteX95" fmla="*/ 2018962 w 2233406"/>
              <a:gd name="connsiteY95" fmla="*/ 776835 h 1229989"/>
              <a:gd name="connsiteX96" fmla="*/ 2031100 w 2233406"/>
              <a:gd name="connsiteY96" fmla="*/ 788973 h 1229989"/>
              <a:gd name="connsiteX97" fmla="*/ 2047285 w 2233406"/>
              <a:gd name="connsiteY97" fmla="*/ 813249 h 1229989"/>
              <a:gd name="connsiteX98" fmla="*/ 2063469 w 2233406"/>
              <a:gd name="connsiteY98" fmla="*/ 837525 h 1229989"/>
              <a:gd name="connsiteX99" fmla="*/ 2071561 w 2233406"/>
              <a:gd name="connsiteY99" fmla="*/ 849663 h 1229989"/>
              <a:gd name="connsiteX100" fmla="*/ 2079653 w 2233406"/>
              <a:gd name="connsiteY100" fmla="*/ 861801 h 1229989"/>
              <a:gd name="connsiteX101" fmla="*/ 2095837 w 2233406"/>
              <a:gd name="connsiteY101" fmla="*/ 882032 h 1229989"/>
              <a:gd name="connsiteX102" fmla="*/ 2099883 w 2233406"/>
              <a:gd name="connsiteY102" fmla="*/ 894170 h 1229989"/>
              <a:gd name="connsiteX103" fmla="*/ 2116067 w 2233406"/>
              <a:gd name="connsiteY103" fmla="*/ 918446 h 1229989"/>
              <a:gd name="connsiteX104" fmla="*/ 2124159 w 2233406"/>
              <a:gd name="connsiteY104" fmla="*/ 942722 h 1229989"/>
              <a:gd name="connsiteX105" fmla="*/ 2128205 w 2233406"/>
              <a:gd name="connsiteY105" fmla="*/ 962952 h 1229989"/>
              <a:gd name="connsiteX106" fmla="*/ 2140343 w 2233406"/>
              <a:gd name="connsiteY106" fmla="*/ 999366 h 1229989"/>
              <a:gd name="connsiteX107" fmla="*/ 2148435 w 2233406"/>
              <a:gd name="connsiteY107" fmla="*/ 1023642 h 1229989"/>
              <a:gd name="connsiteX108" fmla="*/ 2152481 w 2233406"/>
              <a:gd name="connsiteY108" fmla="*/ 1035780 h 1229989"/>
              <a:gd name="connsiteX109" fmla="*/ 2160573 w 2233406"/>
              <a:gd name="connsiteY109" fmla="*/ 1047918 h 1229989"/>
              <a:gd name="connsiteX110" fmla="*/ 2168665 w 2233406"/>
              <a:gd name="connsiteY110" fmla="*/ 1072194 h 1229989"/>
              <a:gd name="connsiteX111" fmla="*/ 2176757 w 2233406"/>
              <a:gd name="connsiteY111" fmla="*/ 1096471 h 1229989"/>
              <a:gd name="connsiteX112" fmla="*/ 2180803 w 2233406"/>
              <a:gd name="connsiteY112" fmla="*/ 1112655 h 1229989"/>
              <a:gd name="connsiteX113" fmla="*/ 2188895 w 2233406"/>
              <a:gd name="connsiteY113" fmla="*/ 1124793 h 1229989"/>
              <a:gd name="connsiteX114" fmla="*/ 2192941 w 2233406"/>
              <a:gd name="connsiteY114" fmla="*/ 1136931 h 1229989"/>
              <a:gd name="connsiteX115" fmla="*/ 2209125 w 2233406"/>
              <a:gd name="connsiteY115" fmla="*/ 1161207 h 1229989"/>
              <a:gd name="connsiteX116" fmla="*/ 2217217 w 2233406"/>
              <a:gd name="connsiteY116" fmla="*/ 1185483 h 1229989"/>
              <a:gd name="connsiteX117" fmla="*/ 2221263 w 2233406"/>
              <a:gd name="connsiteY117" fmla="*/ 1197621 h 1229989"/>
              <a:gd name="connsiteX118" fmla="*/ 2229355 w 2233406"/>
              <a:gd name="connsiteY118" fmla="*/ 1209759 h 1229989"/>
              <a:gd name="connsiteX119" fmla="*/ 2233401 w 2233406"/>
              <a:gd name="connsiteY119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65214 w 2233406"/>
              <a:gd name="connsiteY85" fmla="*/ 639271 h 1229989"/>
              <a:gd name="connsiteX86" fmla="*/ 1889490 w 2233406"/>
              <a:gd name="connsiteY86" fmla="*/ 655455 h 1229989"/>
              <a:gd name="connsiteX87" fmla="*/ 1913766 w 2233406"/>
              <a:gd name="connsiteY87" fmla="*/ 671639 h 1229989"/>
              <a:gd name="connsiteX88" fmla="*/ 1925904 w 2233406"/>
              <a:gd name="connsiteY88" fmla="*/ 679731 h 1229989"/>
              <a:gd name="connsiteX89" fmla="*/ 1946134 w 2233406"/>
              <a:gd name="connsiteY89" fmla="*/ 699961 h 1229989"/>
              <a:gd name="connsiteX90" fmla="*/ 1970410 w 2233406"/>
              <a:gd name="connsiteY90" fmla="*/ 720191 h 1229989"/>
              <a:gd name="connsiteX91" fmla="*/ 1990640 w 2233406"/>
              <a:gd name="connsiteY91" fmla="*/ 740421 h 1229989"/>
              <a:gd name="connsiteX92" fmla="*/ 1998732 w 2233406"/>
              <a:gd name="connsiteY92" fmla="*/ 752559 h 1229989"/>
              <a:gd name="connsiteX93" fmla="*/ 2010870 w 2233406"/>
              <a:gd name="connsiteY93" fmla="*/ 764697 h 1229989"/>
              <a:gd name="connsiteX94" fmla="*/ 2018962 w 2233406"/>
              <a:gd name="connsiteY94" fmla="*/ 776835 h 1229989"/>
              <a:gd name="connsiteX95" fmla="*/ 2031100 w 2233406"/>
              <a:gd name="connsiteY95" fmla="*/ 788973 h 1229989"/>
              <a:gd name="connsiteX96" fmla="*/ 2047285 w 2233406"/>
              <a:gd name="connsiteY96" fmla="*/ 813249 h 1229989"/>
              <a:gd name="connsiteX97" fmla="*/ 2063469 w 2233406"/>
              <a:gd name="connsiteY97" fmla="*/ 837525 h 1229989"/>
              <a:gd name="connsiteX98" fmla="*/ 2071561 w 2233406"/>
              <a:gd name="connsiteY98" fmla="*/ 849663 h 1229989"/>
              <a:gd name="connsiteX99" fmla="*/ 2079653 w 2233406"/>
              <a:gd name="connsiteY99" fmla="*/ 861801 h 1229989"/>
              <a:gd name="connsiteX100" fmla="*/ 2095837 w 2233406"/>
              <a:gd name="connsiteY100" fmla="*/ 882032 h 1229989"/>
              <a:gd name="connsiteX101" fmla="*/ 2099883 w 2233406"/>
              <a:gd name="connsiteY101" fmla="*/ 894170 h 1229989"/>
              <a:gd name="connsiteX102" fmla="*/ 2116067 w 2233406"/>
              <a:gd name="connsiteY102" fmla="*/ 918446 h 1229989"/>
              <a:gd name="connsiteX103" fmla="*/ 2124159 w 2233406"/>
              <a:gd name="connsiteY103" fmla="*/ 942722 h 1229989"/>
              <a:gd name="connsiteX104" fmla="*/ 2128205 w 2233406"/>
              <a:gd name="connsiteY104" fmla="*/ 962952 h 1229989"/>
              <a:gd name="connsiteX105" fmla="*/ 2140343 w 2233406"/>
              <a:gd name="connsiteY105" fmla="*/ 999366 h 1229989"/>
              <a:gd name="connsiteX106" fmla="*/ 2148435 w 2233406"/>
              <a:gd name="connsiteY106" fmla="*/ 1023642 h 1229989"/>
              <a:gd name="connsiteX107" fmla="*/ 2152481 w 2233406"/>
              <a:gd name="connsiteY107" fmla="*/ 1035780 h 1229989"/>
              <a:gd name="connsiteX108" fmla="*/ 2160573 w 2233406"/>
              <a:gd name="connsiteY108" fmla="*/ 1047918 h 1229989"/>
              <a:gd name="connsiteX109" fmla="*/ 2168665 w 2233406"/>
              <a:gd name="connsiteY109" fmla="*/ 1072194 h 1229989"/>
              <a:gd name="connsiteX110" fmla="*/ 2176757 w 2233406"/>
              <a:gd name="connsiteY110" fmla="*/ 1096471 h 1229989"/>
              <a:gd name="connsiteX111" fmla="*/ 2180803 w 2233406"/>
              <a:gd name="connsiteY111" fmla="*/ 1112655 h 1229989"/>
              <a:gd name="connsiteX112" fmla="*/ 2188895 w 2233406"/>
              <a:gd name="connsiteY112" fmla="*/ 1124793 h 1229989"/>
              <a:gd name="connsiteX113" fmla="*/ 2192941 w 2233406"/>
              <a:gd name="connsiteY113" fmla="*/ 1136931 h 1229989"/>
              <a:gd name="connsiteX114" fmla="*/ 2209125 w 2233406"/>
              <a:gd name="connsiteY114" fmla="*/ 1161207 h 1229989"/>
              <a:gd name="connsiteX115" fmla="*/ 2217217 w 2233406"/>
              <a:gd name="connsiteY115" fmla="*/ 1185483 h 1229989"/>
              <a:gd name="connsiteX116" fmla="*/ 2221263 w 2233406"/>
              <a:gd name="connsiteY116" fmla="*/ 1197621 h 1229989"/>
              <a:gd name="connsiteX117" fmla="*/ 2229355 w 2233406"/>
              <a:gd name="connsiteY117" fmla="*/ 1209759 h 1229989"/>
              <a:gd name="connsiteX118" fmla="*/ 2233401 w 2233406"/>
              <a:gd name="connsiteY118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89490 w 2233406"/>
              <a:gd name="connsiteY85" fmla="*/ 655455 h 1229989"/>
              <a:gd name="connsiteX86" fmla="*/ 1913766 w 2233406"/>
              <a:gd name="connsiteY86" fmla="*/ 671639 h 1229989"/>
              <a:gd name="connsiteX87" fmla="*/ 1925904 w 2233406"/>
              <a:gd name="connsiteY87" fmla="*/ 679731 h 1229989"/>
              <a:gd name="connsiteX88" fmla="*/ 1946134 w 2233406"/>
              <a:gd name="connsiteY88" fmla="*/ 699961 h 1229989"/>
              <a:gd name="connsiteX89" fmla="*/ 1970410 w 2233406"/>
              <a:gd name="connsiteY89" fmla="*/ 720191 h 1229989"/>
              <a:gd name="connsiteX90" fmla="*/ 1990640 w 2233406"/>
              <a:gd name="connsiteY90" fmla="*/ 740421 h 1229989"/>
              <a:gd name="connsiteX91" fmla="*/ 1998732 w 2233406"/>
              <a:gd name="connsiteY91" fmla="*/ 752559 h 1229989"/>
              <a:gd name="connsiteX92" fmla="*/ 2010870 w 2233406"/>
              <a:gd name="connsiteY92" fmla="*/ 764697 h 1229989"/>
              <a:gd name="connsiteX93" fmla="*/ 2018962 w 2233406"/>
              <a:gd name="connsiteY93" fmla="*/ 776835 h 1229989"/>
              <a:gd name="connsiteX94" fmla="*/ 2031100 w 2233406"/>
              <a:gd name="connsiteY94" fmla="*/ 788973 h 1229989"/>
              <a:gd name="connsiteX95" fmla="*/ 2047285 w 2233406"/>
              <a:gd name="connsiteY95" fmla="*/ 813249 h 1229989"/>
              <a:gd name="connsiteX96" fmla="*/ 2063469 w 2233406"/>
              <a:gd name="connsiteY96" fmla="*/ 837525 h 1229989"/>
              <a:gd name="connsiteX97" fmla="*/ 2071561 w 2233406"/>
              <a:gd name="connsiteY97" fmla="*/ 849663 h 1229989"/>
              <a:gd name="connsiteX98" fmla="*/ 2079653 w 2233406"/>
              <a:gd name="connsiteY98" fmla="*/ 861801 h 1229989"/>
              <a:gd name="connsiteX99" fmla="*/ 2095837 w 2233406"/>
              <a:gd name="connsiteY99" fmla="*/ 882032 h 1229989"/>
              <a:gd name="connsiteX100" fmla="*/ 2099883 w 2233406"/>
              <a:gd name="connsiteY100" fmla="*/ 894170 h 1229989"/>
              <a:gd name="connsiteX101" fmla="*/ 2116067 w 2233406"/>
              <a:gd name="connsiteY101" fmla="*/ 918446 h 1229989"/>
              <a:gd name="connsiteX102" fmla="*/ 2124159 w 2233406"/>
              <a:gd name="connsiteY102" fmla="*/ 942722 h 1229989"/>
              <a:gd name="connsiteX103" fmla="*/ 2128205 w 2233406"/>
              <a:gd name="connsiteY103" fmla="*/ 962952 h 1229989"/>
              <a:gd name="connsiteX104" fmla="*/ 2140343 w 2233406"/>
              <a:gd name="connsiteY104" fmla="*/ 999366 h 1229989"/>
              <a:gd name="connsiteX105" fmla="*/ 2148435 w 2233406"/>
              <a:gd name="connsiteY105" fmla="*/ 1023642 h 1229989"/>
              <a:gd name="connsiteX106" fmla="*/ 2152481 w 2233406"/>
              <a:gd name="connsiteY106" fmla="*/ 1035780 h 1229989"/>
              <a:gd name="connsiteX107" fmla="*/ 2160573 w 2233406"/>
              <a:gd name="connsiteY107" fmla="*/ 1047918 h 1229989"/>
              <a:gd name="connsiteX108" fmla="*/ 2168665 w 2233406"/>
              <a:gd name="connsiteY108" fmla="*/ 1072194 h 1229989"/>
              <a:gd name="connsiteX109" fmla="*/ 2176757 w 2233406"/>
              <a:gd name="connsiteY109" fmla="*/ 1096471 h 1229989"/>
              <a:gd name="connsiteX110" fmla="*/ 2180803 w 2233406"/>
              <a:gd name="connsiteY110" fmla="*/ 1112655 h 1229989"/>
              <a:gd name="connsiteX111" fmla="*/ 2188895 w 2233406"/>
              <a:gd name="connsiteY111" fmla="*/ 1124793 h 1229989"/>
              <a:gd name="connsiteX112" fmla="*/ 2192941 w 2233406"/>
              <a:gd name="connsiteY112" fmla="*/ 1136931 h 1229989"/>
              <a:gd name="connsiteX113" fmla="*/ 2209125 w 2233406"/>
              <a:gd name="connsiteY113" fmla="*/ 1161207 h 1229989"/>
              <a:gd name="connsiteX114" fmla="*/ 2217217 w 2233406"/>
              <a:gd name="connsiteY114" fmla="*/ 1185483 h 1229989"/>
              <a:gd name="connsiteX115" fmla="*/ 2221263 w 2233406"/>
              <a:gd name="connsiteY115" fmla="*/ 1197621 h 1229989"/>
              <a:gd name="connsiteX116" fmla="*/ 2229355 w 2233406"/>
              <a:gd name="connsiteY116" fmla="*/ 1209759 h 1229989"/>
              <a:gd name="connsiteX117" fmla="*/ 2233401 w 2233406"/>
              <a:gd name="connsiteY117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60017 w 2233406"/>
              <a:gd name="connsiteY81" fmla="*/ 554304 h 1229989"/>
              <a:gd name="connsiteX82" fmla="*/ 1820708 w 2233406"/>
              <a:gd name="connsiteY82" fmla="*/ 590718 h 1229989"/>
              <a:gd name="connsiteX83" fmla="*/ 1836892 w 2233406"/>
              <a:gd name="connsiteY83" fmla="*/ 606902 h 1229989"/>
              <a:gd name="connsiteX84" fmla="*/ 1889490 w 2233406"/>
              <a:gd name="connsiteY84" fmla="*/ 655455 h 1229989"/>
              <a:gd name="connsiteX85" fmla="*/ 1913766 w 2233406"/>
              <a:gd name="connsiteY85" fmla="*/ 671639 h 1229989"/>
              <a:gd name="connsiteX86" fmla="*/ 1925904 w 2233406"/>
              <a:gd name="connsiteY86" fmla="*/ 679731 h 1229989"/>
              <a:gd name="connsiteX87" fmla="*/ 1946134 w 2233406"/>
              <a:gd name="connsiteY87" fmla="*/ 699961 h 1229989"/>
              <a:gd name="connsiteX88" fmla="*/ 1970410 w 2233406"/>
              <a:gd name="connsiteY88" fmla="*/ 720191 h 1229989"/>
              <a:gd name="connsiteX89" fmla="*/ 1990640 w 2233406"/>
              <a:gd name="connsiteY89" fmla="*/ 740421 h 1229989"/>
              <a:gd name="connsiteX90" fmla="*/ 1998732 w 2233406"/>
              <a:gd name="connsiteY90" fmla="*/ 752559 h 1229989"/>
              <a:gd name="connsiteX91" fmla="*/ 2010870 w 2233406"/>
              <a:gd name="connsiteY91" fmla="*/ 764697 h 1229989"/>
              <a:gd name="connsiteX92" fmla="*/ 2018962 w 2233406"/>
              <a:gd name="connsiteY92" fmla="*/ 776835 h 1229989"/>
              <a:gd name="connsiteX93" fmla="*/ 2031100 w 2233406"/>
              <a:gd name="connsiteY93" fmla="*/ 788973 h 1229989"/>
              <a:gd name="connsiteX94" fmla="*/ 2047285 w 2233406"/>
              <a:gd name="connsiteY94" fmla="*/ 813249 h 1229989"/>
              <a:gd name="connsiteX95" fmla="*/ 2063469 w 2233406"/>
              <a:gd name="connsiteY95" fmla="*/ 837525 h 1229989"/>
              <a:gd name="connsiteX96" fmla="*/ 2071561 w 2233406"/>
              <a:gd name="connsiteY96" fmla="*/ 849663 h 1229989"/>
              <a:gd name="connsiteX97" fmla="*/ 2079653 w 2233406"/>
              <a:gd name="connsiteY97" fmla="*/ 861801 h 1229989"/>
              <a:gd name="connsiteX98" fmla="*/ 2095837 w 2233406"/>
              <a:gd name="connsiteY98" fmla="*/ 882032 h 1229989"/>
              <a:gd name="connsiteX99" fmla="*/ 2099883 w 2233406"/>
              <a:gd name="connsiteY99" fmla="*/ 894170 h 1229989"/>
              <a:gd name="connsiteX100" fmla="*/ 2116067 w 2233406"/>
              <a:gd name="connsiteY100" fmla="*/ 918446 h 1229989"/>
              <a:gd name="connsiteX101" fmla="*/ 2124159 w 2233406"/>
              <a:gd name="connsiteY101" fmla="*/ 942722 h 1229989"/>
              <a:gd name="connsiteX102" fmla="*/ 2128205 w 2233406"/>
              <a:gd name="connsiteY102" fmla="*/ 962952 h 1229989"/>
              <a:gd name="connsiteX103" fmla="*/ 2140343 w 2233406"/>
              <a:gd name="connsiteY103" fmla="*/ 999366 h 1229989"/>
              <a:gd name="connsiteX104" fmla="*/ 2148435 w 2233406"/>
              <a:gd name="connsiteY104" fmla="*/ 1023642 h 1229989"/>
              <a:gd name="connsiteX105" fmla="*/ 2152481 w 2233406"/>
              <a:gd name="connsiteY105" fmla="*/ 1035780 h 1229989"/>
              <a:gd name="connsiteX106" fmla="*/ 2160573 w 2233406"/>
              <a:gd name="connsiteY106" fmla="*/ 1047918 h 1229989"/>
              <a:gd name="connsiteX107" fmla="*/ 2168665 w 2233406"/>
              <a:gd name="connsiteY107" fmla="*/ 1072194 h 1229989"/>
              <a:gd name="connsiteX108" fmla="*/ 2176757 w 2233406"/>
              <a:gd name="connsiteY108" fmla="*/ 1096471 h 1229989"/>
              <a:gd name="connsiteX109" fmla="*/ 2180803 w 2233406"/>
              <a:gd name="connsiteY109" fmla="*/ 1112655 h 1229989"/>
              <a:gd name="connsiteX110" fmla="*/ 2188895 w 2233406"/>
              <a:gd name="connsiteY110" fmla="*/ 1124793 h 1229989"/>
              <a:gd name="connsiteX111" fmla="*/ 2192941 w 2233406"/>
              <a:gd name="connsiteY111" fmla="*/ 1136931 h 1229989"/>
              <a:gd name="connsiteX112" fmla="*/ 2209125 w 2233406"/>
              <a:gd name="connsiteY112" fmla="*/ 1161207 h 1229989"/>
              <a:gd name="connsiteX113" fmla="*/ 2217217 w 2233406"/>
              <a:gd name="connsiteY113" fmla="*/ 1185483 h 1229989"/>
              <a:gd name="connsiteX114" fmla="*/ 2221263 w 2233406"/>
              <a:gd name="connsiteY114" fmla="*/ 1197621 h 1229989"/>
              <a:gd name="connsiteX115" fmla="*/ 2229355 w 2233406"/>
              <a:gd name="connsiteY115" fmla="*/ 1209759 h 1229989"/>
              <a:gd name="connsiteX116" fmla="*/ 2233401 w 2233406"/>
              <a:gd name="connsiteY116" fmla="*/ 1229989 h 1229989"/>
              <a:gd name="connsiteX0" fmla="*/ 0 w 2414710"/>
              <a:gd name="connsiteY0" fmla="*/ 783880 h 1229989"/>
              <a:gd name="connsiteX1" fmla="*/ 209626 w 2414710"/>
              <a:gd name="connsiteY1" fmla="*/ 246807 h 1229989"/>
              <a:gd name="connsiteX2" fmla="*/ 213672 w 2414710"/>
              <a:gd name="connsiteY2" fmla="*/ 234669 h 1229989"/>
              <a:gd name="connsiteX3" fmla="*/ 221764 w 2414710"/>
              <a:gd name="connsiteY3" fmla="*/ 222531 h 1229989"/>
              <a:gd name="connsiteX4" fmla="*/ 225810 w 2414710"/>
              <a:gd name="connsiteY4" fmla="*/ 210393 h 1229989"/>
              <a:gd name="connsiteX5" fmla="*/ 241994 w 2414710"/>
              <a:gd name="connsiteY5" fmla="*/ 186117 h 1229989"/>
              <a:gd name="connsiteX6" fmla="*/ 254132 w 2414710"/>
              <a:gd name="connsiteY6" fmla="*/ 161840 h 1229989"/>
              <a:gd name="connsiteX7" fmla="*/ 258178 w 2414710"/>
              <a:gd name="connsiteY7" fmla="*/ 149702 h 1229989"/>
              <a:gd name="connsiteX8" fmla="*/ 266270 w 2414710"/>
              <a:gd name="connsiteY8" fmla="*/ 137564 h 1229989"/>
              <a:gd name="connsiteX9" fmla="*/ 270316 w 2414710"/>
              <a:gd name="connsiteY9" fmla="*/ 125426 h 1229989"/>
              <a:gd name="connsiteX10" fmla="*/ 286500 w 2414710"/>
              <a:gd name="connsiteY10" fmla="*/ 101150 h 1229989"/>
              <a:gd name="connsiteX11" fmla="*/ 290546 w 2414710"/>
              <a:gd name="connsiteY11" fmla="*/ 89012 h 1229989"/>
              <a:gd name="connsiteX12" fmla="*/ 306730 w 2414710"/>
              <a:gd name="connsiteY12" fmla="*/ 64736 h 1229989"/>
              <a:gd name="connsiteX13" fmla="*/ 326960 w 2414710"/>
              <a:gd name="connsiteY13" fmla="*/ 28322 h 1229989"/>
              <a:gd name="connsiteX14" fmla="*/ 375512 w 2414710"/>
              <a:gd name="connsiteY14" fmla="*/ 4046 h 1229989"/>
              <a:gd name="connsiteX15" fmla="*/ 387650 w 2414710"/>
              <a:gd name="connsiteY15" fmla="*/ 0 h 1229989"/>
              <a:gd name="connsiteX16" fmla="*/ 440249 w 2414710"/>
              <a:gd name="connsiteY16" fmla="*/ 12138 h 1229989"/>
              <a:gd name="connsiteX17" fmla="*/ 452387 w 2414710"/>
              <a:gd name="connsiteY17" fmla="*/ 16184 h 1229989"/>
              <a:gd name="connsiteX18" fmla="*/ 476663 w 2414710"/>
              <a:gd name="connsiteY18" fmla="*/ 32368 h 1229989"/>
              <a:gd name="connsiteX19" fmla="*/ 500939 w 2414710"/>
              <a:gd name="connsiteY19" fmla="*/ 48552 h 1229989"/>
              <a:gd name="connsiteX20" fmla="*/ 513077 w 2414710"/>
              <a:gd name="connsiteY20" fmla="*/ 52598 h 1229989"/>
              <a:gd name="connsiteX21" fmla="*/ 537353 w 2414710"/>
              <a:gd name="connsiteY21" fmla="*/ 68782 h 1229989"/>
              <a:gd name="connsiteX22" fmla="*/ 573767 w 2414710"/>
              <a:gd name="connsiteY22" fmla="*/ 93058 h 1229989"/>
              <a:gd name="connsiteX23" fmla="*/ 585905 w 2414710"/>
              <a:gd name="connsiteY23" fmla="*/ 101150 h 1229989"/>
              <a:gd name="connsiteX24" fmla="*/ 598043 w 2414710"/>
              <a:gd name="connsiteY24" fmla="*/ 109242 h 1229989"/>
              <a:gd name="connsiteX25" fmla="*/ 622320 w 2414710"/>
              <a:gd name="connsiteY25" fmla="*/ 121380 h 1229989"/>
              <a:gd name="connsiteX26" fmla="*/ 634458 w 2414710"/>
              <a:gd name="connsiteY26" fmla="*/ 125426 h 1229989"/>
              <a:gd name="connsiteX27" fmla="*/ 646596 w 2414710"/>
              <a:gd name="connsiteY27" fmla="*/ 133518 h 1229989"/>
              <a:gd name="connsiteX28" fmla="*/ 658734 w 2414710"/>
              <a:gd name="connsiteY28" fmla="*/ 137564 h 1229989"/>
              <a:gd name="connsiteX29" fmla="*/ 670872 w 2414710"/>
              <a:gd name="connsiteY29" fmla="*/ 145656 h 1229989"/>
              <a:gd name="connsiteX30" fmla="*/ 695148 w 2414710"/>
              <a:gd name="connsiteY30" fmla="*/ 153748 h 1229989"/>
              <a:gd name="connsiteX31" fmla="*/ 707286 w 2414710"/>
              <a:gd name="connsiteY31" fmla="*/ 161840 h 1229989"/>
              <a:gd name="connsiteX32" fmla="*/ 731562 w 2414710"/>
              <a:gd name="connsiteY32" fmla="*/ 169932 h 1229989"/>
              <a:gd name="connsiteX33" fmla="*/ 739654 w 2414710"/>
              <a:gd name="connsiteY33" fmla="*/ 178025 h 1229989"/>
              <a:gd name="connsiteX34" fmla="*/ 763930 w 2414710"/>
              <a:gd name="connsiteY34" fmla="*/ 186117 h 1229989"/>
              <a:gd name="connsiteX35" fmla="*/ 776068 w 2414710"/>
              <a:gd name="connsiteY35" fmla="*/ 190163 h 1229989"/>
              <a:gd name="connsiteX36" fmla="*/ 788206 w 2414710"/>
              <a:gd name="connsiteY36" fmla="*/ 198255 h 1229989"/>
              <a:gd name="connsiteX37" fmla="*/ 812482 w 2414710"/>
              <a:gd name="connsiteY37" fmla="*/ 206347 h 1229989"/>
              <a:gd name="connsiteX38" fmla="*/ 848897 w 2414710"/>
              <a:gd name="connsiteY38" fmla="*/ 218485 h 1229989"/>
              <a:gd name="connsiteX39" fmla="*/ 873173 w 2414710"/>
              <a:gd name="connsiteY39" fmla="*/ 230623 h 1229989"/>
              <a:gd name="connsiteX40" fmla="*/ 889357 w 2414710"/>
              <a:gd name="connsiteY40" fmla="*/ 234669 h 1229989"/>
              <a:gd name="connsiteX41" fmla="*/ 913633 w 2414710"/>
              <a:gd name="connsiteY41" fmla="*/ 242761 h 1229989"/>
              <a:gd name="connsiteX42" fmla="*/ 929817 w 2414710"/>
              <a:gd name="connsiteY42" fmla="*/ 246807 h 1229989"/>
              <a:gd name="connsiteX43" fmla="*/ 954093 w 2414710"/>
              <a:gd name="connsiteY43" fmla="*/ 254899 h 1229989"/>
              <a:gd name="connsiteX44" fmla="*/ 966231 w 2414710"/>
              <a:gd name="connsiteY44" fmla="*/ 258945 h 1229989"/>
              <a:gd name="connsiteX45" fmla="*/ 982415 w 2414710"/>
              <a:gd name="connsiteY45" fmla="*/ 262991 h 1229989"/>
              <a:gd name="connsiteX46" fmla="*/ 1018829 w 2414710"/>
              <a:gd name="connsiteY46" fmla="*/ 275129 h 1229989"/>
              <a:gd name="connsiteX47" fmla="*/ 1030967 w 2414710"/>
              <a:gd name="connsiteY47" fmla="*/ 279175 h 1229989"/>
              <a:gd name="connsiteX48" fmla="*/ 1067381 w 2414710"/>
              <a:gd name="connsiteY48" fmla="*/ 287267 h 1229989"/>
              <a:gd name="connsiteX49" fmla="*/ 1083566 w 2414710"/>
              <a:gd name="connsiteY49" fmla="*/ 291313 h 1229989"/>
              <a:gd name="connsiteX50" fmla="*/ 1107842 w 2414710"/>
              <a:gd name="connsiteY50" fmla="*/ 295359 h 1229989"/>
              <a:gd name="connsiteX51" fmla="*/ 1128072 w 2414710"/>
              <a:gd name="connsiteY51" fmla="*/ 299405 h 1229989"/>
              <a:gd name="connsiteX52" fmla="*/ 1152348 w 2414710"/>
              <a:gd name="connsiteY52" fmla="*/ 303451 h 1229989"/>
              <a:gd name="connsiteX53" fmla="*/ 1188762 w 2414710"/>
              <a:gd name="connsiteY53" fmla="*/ 311543 h 1229989"/>
              <a:gd name="connsiteX54" fmla="*/ 1229222 w 2414710"/>
              <a:gd name="connsiteY54" fmla="*/ 319635 h 1229989"/>
              <a:gd name="connsiteX55" fmla="*/ 1249452 w 2414710"/>
              <a:gd name="connsiteY55" fmla="*/ 323681 h 1229989"/>
              <a:gd name="connsiteX56" fmla="*/ 1269682 w 2414710"/>
              <a:gd name="connsiteY56" fmla="*/ 327727 h 1229989"/>
              <a:gd name="connsiteX57" fmla="*/ 1293958 w 2414710"/>
              <a:gd name="connsiteY57" fmla="*/ 331773 h 1229989"/>
              <a:gd name="connsiteX58" fmla="*/ 1314189 w 2414710"/>
              <a:gd name="connsiteY58" fmla="*/ 335819 h 1229989"/>
              <a:gd name="connsiteX59" fmla="*/ 1338465 w 2414710"/>
              <a:gd name="connsiteY59" fmla="*/ 339865 h 1229989"/>
              <a:gd name="connsiteX60" fmla="*/ 1378925 w 2414710"/>
              <a:gd name="connsiteY60" fmla="*/ 347957 h 1229989"/>
              <a:gd name="connsiteX61" fmla="*/ 1399155 w 2414710"/>
              <a:gd name="connsiteY61" fmla="*/ 352003 h 1229989"/>
              <a:gd name="connsiteX62" fmla="*/ 1415339 w 2414710"/>
              <a:gd name="connsiteY62" fmla="*/ 356049 h 1229989"/>
              <a:gd name="connsiteX63" fmla="*/ 1435569 w 2414710"/>
              <a:gd name="connsiteY63" fmla="*/ 360095 h 1229989"/>
              <a:gd name="connsiteX64" fmla="*/ 1471983 w 2414710"/>
              <a:gd name="connsiteY64" fmla="*/ 368187 h 1229989"/>
              <a:gd name="connsiteX65" fmla="*/ 1500305 w 2414710"/>
              <a:gd name="connsiteY65" fmla="*/ 372233 h 1229989"/>
              <a:gd name="connsiteX66" fmla="*/ 1569088 w 2414710"/>
              <a:gd name="connsiteY66" fmla="*/ 384371 h 1229989"/>
              <a:gd name="connsiteX67" fmla="*/ 1613594 w 2414710"/>
              <a:gd name="connsiteY67" fmla="*/ 392463 h 1229989"/>
              <a:gd name="connsiteX68" fmla="*/ 1637870 w 2414710"/>
              <a:gd name="connsiteY68" fmla="*/ 400555 h 1229989"/>
              <a:gd name="connsiteX69" fmla="*/ 1654054 w 2414710"/>
              <a:gd name="connsiteY69" fmla="*/ 404601 h 1229989"/>
              <a:gd name="connsiteX70" fmla="*/ 1678330 w 2414710"/>
              <a:gd name="connsiteY70" fmla="*/ 412694 h 1229989"/>
              <a:gd name="connsiteX71" fmla="*/ 1702606 w 2414710"/>
              <a:gd name="connsiteY71" fmla="*/ 420786 h 1229989"/>
              <a:gd name="connsiteX72" fmla="*/ 1775435 w 2414710"/>
              <a:gd name="connsiteY72" fmla="*/ 445062 h 1229989"/>
              <a:gd name="connsiteX73" fmla="*/ 1787573 w 2414710"/>
              <a:gd name="connsiteY73" fmla="*/ 449108 h 1229989"/>
              <a:gd name="connsiteX74" fmla="*/ 1799711 w 2414710"/>
              <a:gd name="connsiteY74" fmla="*/ 453154 h 1229989"/>
              <a:gd name="connsiteX75" fmla="*/ 1828033 w 2414710"/>
              <a:gd name="connsiteY75" fmla="*/ 469338 h 1229989"/>
              <a:gd name="connsiteX76" fmla="*/ 1840171 w 2414710"/>
              <a:gd name="connsiteY76" fmla="*/ 473384 h 1229989"/>
              <a:gd name="connsiteX77" fmla="*/ 1864447 w 2414710"/>
              <a:gd name="connsiteY77" fmla="*/ 489568 h 1229989"/>
              <a:gd name="connsiteX78" fmla="*/ 1876585 w 2414710"/>
              <a:gd name="connsiteY78" fmla="*/ 497660 h 1229989"/>
              <a:gd name="connsiteX79" fmla="*/ 1888723 w 2414710"/>
              <a:gd name="connsiteY79" fmla="*/ 505752 h 1229989"/>
              <a:gd name="connsiteX80" fmla="*/ 1908953 w 2414710"/>
              <a:gd name="connsiteY80" fmla="*/ 525982 h 1229989"/>
              <a:gd name="connsiteX81" fmla="*/ 1941321 w 2414710"/>
              <a:gd name="connsiteY81" fmla="*/ 554304 h 1229989"/>
              <a:gd name="connsiteX82" fmla="*/ 2002012 w 2414710"/>
              <a:gd name="connsiteY82" fmla="*/ 590718 h 1229989"/>
              <a:gd name="connsiteX83" fmla="*/ 2018196 w 2414710"/>
              <a:gd name="connsiteY83" fmla="*/ 606902 h 1229989"/>
              <a:gd name="connsiteX84" fmla="*/ 2070794 w 2414710"/>
              <a:gd name="connsiteY84" fmla="*/ 655455 h 1229989"/>
              <a:gd name="connsiteX85" fmla="*/ 2095070 w 2414710"/>
              <a:gd name="connsiteY85" fmla="*/ 671639 h 1229989"/>
              <a:gd name="connsiteX86" fmla="*/ 2107208 w 2414710"/>
              <a:gd name="connsiteY86" fmla="*/ 679731 h 1229989"/>
              <a:gd name="connsiteX87" fmla="*/ 2127438 w 2414710"/>
              <a:gd name="connsiteY87" fmla="*/ 699961 h 1229989"/>
              <a:gd name="connsiteX88" fmla="*/ 2151714 w 2414710"/>
              <a:gd name="connsiteY88" fmla="*/ 720191 h 1229989"/>
              <a:gd name="connsiteX89" fmla="*/ 2171944 w 2414710"/>
              <a:gd name="connsiteY89" fmla="*/ 740421 h 1229989"/>
              <a:gd name="connsiteX90" fmla="*/ 2180036 w 2414710"/>
              <a:gd name="connsiteY90" fmla="*/ 752559 h 1229989"/>
              <a:gd name="connsiteX91" fmla="*/ 2192174 w 2414710"/>
              <a:gd name="connsiteY91" fmla="*/ 764697 h 1229989"/>
              <a:gd name="connsiteX92" fmla="*/ 2200266 w 2414710"/>
              <a:gd name="connsiteY92" fmla="*/ 776835 h 1229989"/>
              <a:gd name="connsiteX93" fmla="*/ 2212404 w 2414710"/>
              <a:gd name="connsiteY93" fmla="*/ 788973 h 1229989"/>
              <a:gd name="connsiteX94" fmla="*/ 2228589 w 2414710"/>
              <a:gd name="connsiteY94" fmla="*/ 813249 h 1229989"/>
              <a:gd name="connsiteX95" fmla="*/ 2244773 w 2414710"/>
              <a:gd name="connsiteY95" fmla="*/ 837525 h 1229989"/>
              <a:gd name="connsiteX96" fmla="*/ 2252865 w 2414710"/>
              <a:gd name="connsiteY96" fmla="*/ 849663 h 1229989"/>
              <a:gd name="connsiteX97" fmla="*/ 2260957 w 2414710"/>
              <a:gd name="connsiteY97" fmla="*/ 861801 h 1229989"/>
              <a:gd name="connsiteX98" fmla="*/ 2277141 w 2414710"/>
              <a:gd name="connsiteY98" fmla="*/ 882032 h 1229989"/>
              <a:gd name="connsiteX99" fmla="*/ 2281187 w 2414710"/>
              <a:gd name="connsiteY99" fmla="*/ 894170 h 1229989"/>
              <a:gd name="connsiteX100" fmla="*/ 2297371 w 2414710"/>
              <a:gd name="connsiteY100" fmla="*/ 918446 h 1229989"/>
              <a:gd name="connsiteX101" fmla="*/ 2305463 w 2414710"/>
              <a:gd name="connsiteY101" fmla="*/ 942722 h 1229989"/>
              <a:gd name="connsiteX102" fmla="*/ 2309509 w 2414710"/>
              <a:gd name="connsiteY102" fmla="*/ 962952 h 1229989"/>
              <a:gd name="connsiteX103" fmla="*/ 2321647 w 2414710"/>
              <a:gd name="connsiteY103" fmla="*/ 999366 h 1229989"/>
              <a:gd name="connsiteX104" fmla="*/ 2329739 w 2414710"/>
              <a:gd name="connsiteY104" fmla="*/ 1023642 h 1229989"/>
              <a:gd name="connsiteX105" fmla="*/ 2333785 w 2414710"/>
              <a:gd name="connsiteY105" fmla="*/ 1035780 h 1229989"/>
              <a:gd name="connsiteX106" fmla="*/ 2341877 w 2414710"/>
              <a:gd name="connsiteY106" fmla="*/ 1047918 h 1229989"/>
              <a:gd name="connsiteX107" fmla="*/ 2349969 w 2414710"/>
              <a:gd name="connsiteY107" fmla="*/ 1072194 h 1229989"/>
              <a:gd name="connsiteX108" fmla="*/ 2358061 w 2414710"/>
              <a:gd name="connsiteY108" fmla="*/ 1096471 h 1229989"/>
              <a:gd name="connsiteX109" fmla="*/ 2362107 w 2414710"/>
              <a:gd name="connsiteY109" fmla="*/ 1112655 h 1229989"/>
              <a:gd name="connsiteX110" fmla="*/ 2370199 w 2414710"/>
              <a:gd name="connsiteY110" fmla="*/ 1124793 h 1229989"/>
              <a:gd name="connsiteX111" fmla="*/ 2374245 w 2414710"/>
              <a:gd name="connsiteY111" fmla="*/ 1136931 h 1229989"/>
              <a:gd name="connsiteX112" fmla="*/ 2390429 w 2414710"/>
              <a:gd name="connsiteY112" fmla="*/ 1161207 h 1229989"/>
              <a:gd name="connsiteX113" fmla="*/ 2398521 w 2414710"/>
              <a:gd name="connsiteY113" fmla="*/ 1185483 h 1229989"/>
              <a:gd name="connsiteX114" fmla="*/ 2402567 w 2414710"/>
              <a:gd name="connsiteY114" fmla="*/ 1197621 h 1229989"/>
              <a:gd name="connsiteX115" fmla="*/ 2410659 w 2414710"/>
              <a:gd name="connsiteY115" fmla="*/ 1209759 h 1229989"/>
              <a:gd name="connsiteX116" fmla="*/ 2414705 w 2414710"/>
              <a:gd name="connsiteY116" fmla="*/ 1229989 h 1229989"/>
              <a:gd name="connsiteX0" fmla="*/ 0 w 2788480"/>
              <a:gd name="connsiteY0" fmla="*/ 1187685 h 1229989"/>
              <a:gd name="connsiteX1" fmla="*/ 583396 w 2788480"/>
              <a:gd name="connsiteY1" fmla="*/ 246807 h 1229989"/>
              <a:gd name="connsiteX2" fmla="*/ 587442 w 2788480"/>
              <a:gd name="connsiteY2" fmla="*/ 234669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2165 w 2790645"/>
              <a:gd name="connsiteY0" fmla="*/ 1187685 h 1229989"/>
              <a:gd name="connsiteX1" fmla="*/ 64953 w 2790645"/>
              <a:gd name="connsiteY1" fmla="*/ 1121160 h 1229989"/>
              <a:gd name="connsiteX2" fmla="*/ 589607 w 2790645"/>
              <a:gd name="connsiteY2" fmla="*/ 234669 h 1229989"/>
              <a:gd name="connsiteX3" fmla="*/ 597699 w 2790645"/>
              <a:gd name="connsiteY3" fmla="*/ 222531 h 1229989"/>
              <a:gd name="connsiteX4" fmla="*/ 601745 w 2790645"/>
              <a:gd name="connsiteY4" fmla="*/ 210393 h 1229989"/>
              <a:gd name="connsiteX5" fmla="*/ 617929 w 2790645"/>
              <a:gd name="connsiteY5" fmla="*/ 186117 h 1229989"/>
              <a:gd name="connsiteX6" fmla="*/ 630067 w 2790645"/>
              <a:gd name="connsiteY6" fmla="*/ 161840 h 1229989"/>
              <a:gd name="connsiteX7" fmla="*/ 634113 w 2790645"/>
              <a:gd name="connsiteY7" fmla="*/ 149702 h 1229989"/>
              <a:gd name="connsiteX8" fmla="*/ 642205 w 2790645"/>
              <a:gd name="connsiteY8" fmla="*/ 137564 h 1229989"/>
              <a:gd name="connsiteX9" fmla="*/ 646251 w 2790645"/>
              <a:gd name="connsiteY9" fmla="*/ 125426 h 1229989"/>
              <a:gd name="connsiteX10" fmla="*/ 662435 w 2790645"/>
              <a:gd name="connsiteY10" fmla="*/ 101150 h 1229989"/>
              <a:gd name="connsiteX11" fmla="*/ 666481 w 2790645"/>
              <a:gd name="connsiteY11" fmla="*/ 89012 h 1229989"/>
              <a:gd name="connsiteX12" fmla="*/ 682665 w 2790645"/>
              <a:gd name="connsiteY12" fmla="*/ 64736 h 1229989"/>
              <a:gd name="connsiteX13" fmla="*/ 702895 w 2790645"/>
              <a:gd name="connsiteY13" fmla="*/ 28322 h 1229989"/>
              <a:gd name="connsiteX14" fmla="*/ 751447 w 2790645"/>
              <a:gd name="connsiteY14" fmla="*/ 4046 h 1229989"/>
              <a:gd name="connsiteX15" fmla="*/ 763585 w 2790645"/>
              <a:gd name="connsiteY15" fmla="*/ 0 h 1229989"/>
              <a:gd name="connsiteX16" fmla="*/ 816184 w 2790645"/>
              <a:gd name="connsiteY16" fmla="*/ 12138 h 1229989"/>
              <a:gd name="connsiteX17" fmla="*/ 828322 w 2790645"/>
              <a:gd name="connsiteY17" fmla="*/ 16184 h 1229989"/>
              <a:gd name="connsiteX18" fmla="*/ 852598 w 2790645"/>
              <a:gd name="connsiteY18" fmla="*/ 32368 h 1229989"/>
              <a:gd name="connsiteX19" fmla="*/ 876874 w 2790645"/>
              <a:gd name="connsiteY19" fmla="*/ 48552 h 1229989"/>
              <a:gd name="connsiteX20" fmla="*/ 889012 w 2790645"/>
              <a:gd name="connsiteY20" fmla="*/ 52598 h 1229989"/>
              <a:gd name="connsiteX21" fmla="*/ 913288 w 2790645"/>
              <a:gd name="connsiteY21" fmla="*/ 68782 h 1229989"/>
              <a:gd name="connsiteX22" fmla="*/ 949702 w 2790645"/>
              <a:gd name="connsiteY22" fmla="*/ 93058 h 1229989"/>
              <a:gd name="connsiteX23" fmla="*/ 961840 w 2790645"/>
              <a:gd name="connsiteY23" fmla="*/ 101150 h 1229989"/>
              <a:gd name="connsiteX24" fmla="*/ 973978 w 2790645"/>
              <a:gd name="connsiteY24" fmla="*/ 109242 h 1229989"/>
              <a:gd name="connsiteX25" fmla="*/ 998255 w 2790645"/>
              <a:gd name="connsiteY25" fmla="*/ 121380 h 1229989"/>
              <a:gd name="connsiteX26" fmla="*/ 1010393 w 2790645"/>
              <a:gd name="connsiteY26" fmla="*/ 125426 h 1229989"/>
              <a:gd name="connsiteX27" fmla="*/ 1022531 w 2790645"/>
              <a:gd name="connsiteY27" fmla="*/ 133518 h 1229989"/>
              <a:gd name="connsiteX28" fmla="*/ 1034669 w 2790645"/>
              <a:gd name="connsiteY28" fmla="*/ 137564 h 1229989"/>
              <a:gd name="connsiteX29" fmla="*/ 1046807 w 2790645"/>
              <a:gd name="connsiteY29" fmla="*/ 145656 h 1229989"/>
              <a:gd name="connsiteX30" fmla="*/ 1071083 w 2790645"/>
              <a:gd name="connsiteY30" fmla="*/ 153748 h 1229989"/>
              <a:gd name="connsiteX31" fmla="*/ 1083221 w 2790645"/>
              <a:gd name="connsiteY31" fmla="*/ 161840 h 1229989"/>
              <a:gd name="connsiteX32" fmla="*/ 1107497 w 2790645"/>
              <a:gd name="connsiteY32" fmla="*/ 169932 h 1229989"/>
              <a:gd name="connsiteX33" fmla="*/ 1115589 w 2790645"/>
              <a:gd name="connsiteY33" fmla="*/ 178025 h 1229989"/>
              <a:gd name="connsiteX34" fmla="*/ 1139865 w 2790645"/>
              <a:gd name="connsiteY34" fmla="*/ 186117 h 1229989"/>
              <a:gd name="connsiteX35" fmla="*/ 1152003 w 2790645"/>
              <a:gd name="connsiteY35" fmla="*/ 190163 h 1229989"/>
              <a:gd name="connsiteX36" fmla="*/ 1164141 w 2790645"/>
              <a:gd name="connsiteY36" fmla="*/ 198255 h 1229989"/>
              <a:gd name="connsiteX37" fmla="*/ 1188417 w 2790645"/>
              <a:gd name="connsiteY37" fmla="*/ 206347 h 1229989"/>
              <a:gd name="connsiteX38" fmla="*/ 1224832 w 2790645"/>
              <a:gd name="connsiteY38" fmla="*/ 218485 h 1229989"/>
              <a:gd name="connsiteX39" fmla="*/ 1249108 w 2790645"/>
              <a:gd name="connsiteY39" fmla="*/ 230623 h 1229989"/>
              <a:gd name="connsiteX40" fmla="*/ 1265292 w 2790645"/>
              <a:gd name="connsiteY40" fmla="*/ 234669 h 1229989"/>
              <a:gd name="connsiteX41" fmla="*/ 1289568 w 2790645"/>
              <a:gd name="connsiteY41" fmla="*/ 242761 h 1229989"/>
              <a:gd name="connsiteX42" fmla="*/ 1305752 w 2790645"/>
              <a:gd name="connsiteY42" fmla="*/ 246807 h 1229989"/>
              <a:gd name="connsiteX43" fmla="*/ 1330028 w 2790645"/>
              <a:gd name="connsiteY43" fmla="*/ 254899 h 1229989"/>
              <a:gd name="connsiteX44" fmla="*/ 1342166 w 2790645"/>
              <a:gd name="connsiteY44" fmla="*/ 258945 h 1229989"/>
              <a:gd name="connsiteX45" fmla="*/ 1358350 w 2790645"/>
              <a:gd name="connsiteY45" fmla="*/ 262991 h 1229989"/>
              <a:gd name="connsiteX46" fmla="*/ 1394764 w 2790645"/>
              <a:gd name="connsiteY46" fmla="*/ 275129 h 1229989"/>
              <a:gd name="connsiteX47" fmla="*/ 1406902 w 2790645"/>
              <a:gd name="connsiteY47" fmla="*/ 279175 h 1229989"/>
              <a:gd name="connsiteX48" fmla="*/ 1443316 w 2790645"/>
              <a:gd name="connsiteY48" fmla="*/ 287267 h 1229989"/>
              <a:gd name="connsiteX49" fmla="*/ 1459501 w 2790645"/>
              <a:gd name="connsiteY49" fmla="*/ 291313 h 1229989"/>
              <a:gd name="connsiteX50" fmla="*/ 1483777 w 2790645"/>
              <a:gd name="connsiteY50" fmla="*/ 295359 h 1229989"/>
              <a:gd name="connsiteX51" fmla="*/ 1504007 w 2790645"/>
              <a:gd name="connsiteY51" fmla="*/ 299405 h 1229989"/>
              <a:gd name="connsiteX52" fmla="*/ 1528283 w 2790645"/>
              <a:gd name="connsiteY52" fmla="*/ 303451 h 1229989"/>
              <a:gd name="connsiteX53" fmla="*/ 1564697 w 2790645"/>
              <a:gd name="connsiteY53" fmla="*/ 311543 h 1229989"/>
              <a:gd name="connsiteX54" fmla="*/ 1605157 w 2790645"/>
              <a:gd name="connsiteY54" fmla="*/ 319635 h 1229989"/>
              <a:gd name="connsiteX55" fmla="*/ 1625387 w 2790645"/>
              <a:gd name="connsiteY55" fmla="*/ 323681 h 1229989"/>
              <a:gd name="connsiteX56" fmla="*/ 1645617 w 2790645"/>
              <a:gd name="connsiteY56" fmla="*/ 327727 h 1229989"/>
              <a:gd name="connsiteX57" fmla="*/ 1669893 w 2790645"/>
              <a:gd name="connsiteY57" fmla="*/ 331773 h 1229989"/>
              <a:gd name="connsiteX58" fmla="*/ 1690124 w 2790645"/>
              <a:gd name="connsiteY58" fmla="*/ 335819 h 1229989"/>
              <a:gd name="connsiteX59" fmla="*/ 1714400 w 2790645"/>
              <a:gd name="connsiteY59" fmla="*/ 339865 h 1229989"/>
              <a:gd name="connsiteX60" fmla="*/ 1754860 w 2790645"/>
              <a:gd name="connsiteY60" fmla="*/ 347957 h 1229989"/>
              <a:gd name="connsiteX61" fmla="*/ 1775090 w 2790645"/>
              <a:gd name="connsiteY61" fmla="*/ 352003 h 1229989"/>
              <a:gd name="connsiteX62" fmla="*/ 1791274 w 2790645"/>
              <a:gd name="connsiteY62" fmla="*/ 356049 h 1229989"/>
              <a:gd name="connsiteX63" fmla="*/ 1811504 w 2790645"/>
              <a:gd name="connsiteY63" fmla="*/ 360095 h 1229989"/>
              <a:gd name="connsiteX64" fmla="*/ 1847918 w 2790645"/>
              <a:gd name="connsiteY64" fmla="*/ 368187 h 1229989"/>
              <a:gd name="connsiteX65" fmla="*/ 1876240 w 2790645"/>
              <a:gd name="connsiteY65" fmla="*/ 372233 h 1229989"/>
              <a:gd name="connsiteX66" fmla="*/ 1945023 w 2790645"/>
              <a:gd name="connsiteY66" fmla="*/ 384371 h 1229989"/>
              <a:gd name="connsiteX67" fmla="*/ 1989529 w 2790645"/>
              <a:gd name="connsiteY67" fmla="*/ 392463 h 1229989"/>
              <a:gd name="connsiteX68" fmla="*/ 2013805 w 2790645"/>
              <a:gd name="connsiteY68" fmla="*/ 400555 h 1229989"/>
              <a:gd name="connsiteX69" fmla="*/ 2029989 w 2790645"/>
              <a:gd name="connsiteY69" fmla="*/ 404601 h 1229989"/>
              <a:gd name="connsiteX70" fmla="*/ 2054265 w 2790645"/>
              <a:gd name="connsiteY70" fmla="*/ 412694 h 1229989"/>
              <a:gd name="connsiteX71" fmla="*/ 2078541 w 2790645"/>
              <a:gd name="connsiteY71" fmla="*/ 420786 h 1229989"/>
              <a:gd name="connsiteX72" fmla="*/ 2151370 w 2790645"/>
              <a:gd name="connsiteY72" fmla="*/ 445062 h 1229989"/>
              <a:gd name="connsiteX73" fmla="*/ 2163508 w 2790645"/>
              <a:gd name="connsiteY73" fmla="*/ 449108 h 1229989"/>
              <a:gd name="connsiteX74" fmla="*/ 2175646 w 2790645"/>
              <a:gd name="connsiteY74" fmla="*/ 453154 h 1229989"/>
              <a:gd name="connsiteX75" fmla="*/ 2203968 w 2790645"/>
              <a:gd name="connsiteY75" fmla="*/ 469338 h 1229989"/>
              <a:gd name="connsiteX76" fmla="*/ 2216106 w 2790645"/>
              <a:gd name="connsiteY76" fmla="*/ 473384 h 1229989"/>
              <a:gd name="connsiteX77" fmla="*/ 2240382 w 2790645"/>
              <a:gd name="connsiteY77" fmla="*/ 489568 h 1229989"/>
              <a:gd name="connsiteX78" fmla="*/ 2252520 w 2790645"/>
              <a:gd name="connsiteY78" fmla="*/ 497660 h 1229989"/>
              <a:gd name="connsiteX79" fmla="*/ 2264658 w 2790645"/>
              <a:gd name="connsiteY79" fmla="*/ 505752 h 1229989"/>
              <a:gd name="connsiteX80" fmla="*/ 2284888 w 2790645"/>
              <a:gd name="connsiteY80" fmla="*/ 525982 h 1229989"/>
              <a:gd name="connsiteX81" fmla="*/ 2317256 w 2790645"/>
              <a:gd name="connsiteY81" fmla="*/ 554304 h 1229989"/>
              <a:gd name="connsiteX82" fmla="*/ 2377947 w 2790645"/>
              <a:gd name="connsiteY82" fmla="*/ 590718 h 1229989"/>
              <a:gd name="connsiteX83" fmla="*/ 2394131 w 2790645"/>
              <a:gd name="connsiteY83" fmla="*/ 606902 h 1229989"/>
              <a:gd name="connsiteX84" fmla="*/ 2446729 w 2790645"/>
              <a:gd name="connsiteY84" fmla="*/ 655455 h 1229989"/>
              <a:gd name="connsiteX85" fmla="*/ 2471005 w 2790645"/>
              <a:gd name="connsiteY85" fmla="*/ 671639 h 1229989"/>
              <a:gd name="connsiteX86" fmla="*/ 2483143 w 2790645"/>
              <a:gd name="connsiteY86" fmla="*/ 679731 h 1229989"/>
              <a:gd name="connsiteX87" fmla="*/ 2503373 w 2790645"/>
              <a:gd name="connsiteY87" fmla="*/ 699961 h 1229989"/>
              <a:gd name="connsiteX88" fmla="*/ 2527649 w 2790645"/>
              <a:gd name="connsiteY88" fmla="*/ 720191 h 1229989"/>
              <a:gd name="connsiteX89" fmla="*/ 2547879 w 2790645"/>
              <a:gd name="connsiteY89" fmla="*/ 740421 h 1229989"/>
              <a:gd name="connsiteX90" fmla="*/ 2555971 w 2790645"/>
              <a:gd name="connsiteY90" fmla="*/ 752559 h 1229989"/>
              <a:gd name="connsiteX91" fmla="*/ 2568109 w 2790645"/>
              <a:gd name="connsiteY91" fmla="*/ 764697 h 1229989"/>
              <a:gd name="connsiteX92" fmla="*/ 2576201 w 2790645"/>
              <a:gd name="connsiteY92" fmla="*/ 776835 h 1229989"/>
              <a:gd name="connsiteX93" fmla="*/ 2588339 w 2790645"/>
              <a:gd name="connsiteY93" fmla="*/ 788973 h 1229989"/>
              <a:gd name="connsiteX94" fmla="*/ 2604524 w 2790645"/>
              <a:gd name="connsiteY94" fmla="*/ 813249 h 1229989"/>
              <a:gd name="connsiteX95" fmla="*/ 2620708 w 2790645"/>
              <a:gd name="connsiteY95" fmla="*/ 837525 h 1229989"/>
              <a:gd name="connsiteX96" fmla="*/ 2628800 w 2790645"/>
              <a:gd name="connsiteY96" fmla="*/ 849663 h 1229989"/>
              <a:gd name="connsiteX97" fmla="*/ 2636892 w 2790645"/>
              <a:gd name="connsiteY97" fmla="*/ 861801 h 1229989"/>
              <a:gd name="connsiteX98" fmla="*/ 2653076 w 2790645"/>
              <a:gd name="connsiteY98" fmla="*/ 882032 h 1229989"/>
              <a:gd name="connsiteX99" fmla="*/ 2657122 w 2790645"/>
              <a:gd name="connsiteY99" fmla="*/ 894170 h 1229989"/>
              <a:gd name="connsiteX100" fmla="*/ 2673306 w 2790645"/>
              <a:gd name="connsiteY100" fmla="*/ 918446 h 1229989"/>
              <a:gd name="connsiteX101" fmla="*/ 2681398 w 2790645"/>
              <a:gd name="connsiteY101" fmla="*/ 942722 h 1229989"/>
              <a:gd name="connsiteX102" fmla="*/ 2685444 w 2790645"/>
              <a:gd name="connsiteY102" fmla="*/ 962952 h 1229989"/>
              <a:gd name="connsiteX103" fmla="*/ 2697582 w 2790645"/>
              <a:gd name="connsiteY103" fmla="*/ 999366 h 1229989"/>
              <a:gd name="connsiteX104" fmla="*/ 2705674 w 2790645"/>
              <a:gd name="connsiteY104" fmla="*/ 1023642 h 1229989"/>
              <a:gd name="connsiteX105" fmla="*/ 2709720 w 2790645"/>
              <a:gd name="connsiteY105" fmla="*/ 1035780 h 1229989"/>
              <a:gd name="connsiteX106" fmla="*/ 2717812 w 2790645"/>
              <a:gd name="connsiteY106" fmla="*/ 1047918 h 1229989"/>
              <a:gd name="connsiteX107" fmla="*/ 2725904 w 2790645"/>
              <a:gd name="connsiteY107" fmla="*/ 1072194 h 1229989"/>
              <a:gd name="connsiteX108" fmla="*/ 2733996 w 2790645"/>
              <a:gd name="connsiteY108" fmla="*/ 1096471 h 1229989"/>
              <a:gd name="connsiteX109" fmla="*/ 2738042 w 2790645"/>
              <a:gd name="connsiteY109" fmla="*/ 1112655 h 1229989"/>
              <a:gd name="connsiteX110" fmla="*/ 2746134 w 2790645"/>
              <a:gd name="connsiteY110" fmla="*/ 1124793 h 1229989"/>
              <a:gd name="connsiteX111" fmla="*/ 2750180 w 2790645"/>
              <a:gd name="connsiteY111" fmla="*/ 1136931 h 1229989"/>
              <a:gd name="connsiteX112" fmla="*/ 2766364 w 2790645"/>
              <a:gd name="connsiteY112" fmla="*/ 1161207 h 1229989"/>
              <a:gd name="connsiteX113" fmla="*/ 2774456 w 2790645"/>
              <a:gd name="connsiteY113" fmla="*/ 1185483 h 1229989"/>
              <a:gd name="connsiteX114" fmla="*/ 2778502 w 2790645"/>
              <a:gd name="connsiteY114" fmla="*/ 1197621 h 1229989"/>
              <a:gd name="connsiteX115" fmla="*/ 2786594 w 2790645"/>
              <a:gd name="connsiteY115" fmla="*/ 1209759 h 1229989"/>
              <a:gd name="connsiteX116" fmla="*/ 2790640 w 2790645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425335 w 2788480"/>
              <a:gd name="connsiteY3" fmla="*/ 31931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4086 w 2788480"/>
              <a:gd name="connsiteY8" fmla="*/ 125426 h 1229989"/>
              <a:gd name="connsiteX9" fmla="*/ 660270 w 2788480"/>
              <a:gd name="connsiteY9" fmla="*/ 101150 h 1229989"/>
              <a:gd name="connsiteX10" fmla="*/ 664316 w 2788480"/>
              <a:gd name="connsiteY10" fmla="*/ 89012 h 1229989"/>
              <a:gd name="connsiteX11" fmla="*/ 680500 w 2788480"/>
              <a:gd name="connsiteY11" fmla="*/ 64736 h 1229989"/>
              <a:gd name="connsiteX12" fmla="*/ 700730 w 2788480"/>
              <a:gd name="connsiteY12" fmla="*/ 28322 h 1229989"/>
              <a:gd name="connsiteX13" fmla="*/ 749282 w 2788480"/>
              <a:gd name="connsiteY13" fmla="*/ 4046 h 1229989"/>
              <a:gd name="connsiteX14" fmla="*/ 761420 w 2788480"/>
              <a:gd name="connsiteY14" fmla="*/ 0 h 1229989"/>
              <a:gd name="connsiteX15" fmla="*/ 814019 w 2788480"/>
              <a:gd name="connsiteY15" fmla="*/ 12138 h 1229989"/>
              <a:gd name="connsiteX16" fmla="*/ 826157 w 2788480"/>
              <a:gd name="connsiteY16" fmla="*/ 16184 h 1229989"/>
              <a:gd name="connsiteX17" fmla="*/ 850433 w 2788480"/>
              <a:gd name="connsiteY17" fmla="*/ 32368 h 1229989"/>
              <a:gd name="connsiteX18" fmla="*/ 874709 w 2788480"/>
              <a:gd name="connsiteY18" fmla="*/ 48552 h 1229989"/>
              <a:gd name="connsiteX19" fmla="*/ 886847 w 2788480"/>
              <a:gd name="connsiteY19" fmla="*/ 52598 h 1229989"/>
              <a:gd name="connsiteX20" fmla="*/ 911123 w 2788480"/>
              <a:gd name="connsiteY20" fmla="*/ 68782 h 1229989"/>
              <a:gd name="connsiteX21" fmla="*/ 947537 w 2788480"/>
              <a:gd name="connsiteY21" fmla="*/ 93058 h 1229989"/>
              <a:gd name="connsiteX22" fmla="*/ 959675 w 2788480"/>
              <a:gd name="connsiteY22" fmla="*/ 101150 h 1229989"/>
              <a:gd name="connsiteX23" fmla="*/ 971813 w 2788480"/>
              <a:gd name="connsiteY23" fmla="*/ 109242 h 1229989"/>
              <a:gd name="connsiteX24" fmla="*/ 996090 w 2788480"/>
              <a:gd name="connsiteY24" fmla="*/ 121380 h 1229989"/>
              <a:gd name="connsiteX25" fmla="*/ 1008228 w 2788480"/>
              <a:gd name="connsiteY25" fmla="*/ 125426 h 1229989"/>
              <a:gd name="connsiteX26" fmla="*/ 1020366 w 2788480"/>
              <a:gd name="connsiteY26" fmla="*/ 133518 h 1229989"/>
              <a:gd name="connsiteX27" fmla="*/ 1032504 w 2788480"/>
              <a:gd name="connsiteY27" fmla="*/ 137564 h 1229989"/>
              <a:gd name="connsiteX28" fmla="*/ 1044642 w 2788480"/>
              <a:gd name="connsiteY28" fmla="*/ 145656 h 1229989"/>
              <a:gd name="connsiteX29" fmla="*/ 1068918 w 2788480"/>
              <a:gd name="connsiteY29" fmla="*/ 153748 h 1229989"/>
              <a:gd name="connsiteX30" fmla="*/ 1081056 w 2788480"/>
              <a:gd name="connsiteY30" fmla="*/ 161840 h 1229989"/>
              <a:gd name="connsiteX31" fmla="*/ 1105332 w 2788480"/>
              <a:gd name="connsiteY31" fmla="*/ 169932 h 1229989"/>
              <a:gd name="connsiteX32" fmla="*/ 1113424 w 2788480"/>
              <a:gd name="connsiteY32" fmla="*/ 178025 h 1229989"/>
              <a:gd name="connsiteX33" fmla="*/ 1137700 w 2788480"/>
              <a:gd name="connsiteY33" fmla="*/ 186117 h 1229989"/>
              <a:gd name="connsiteX34" fmla="*/ 1149838 w 2788480"/>
              <a:gd name="connsiteY34" fmla="*/ 190163 h 1229989"/>
              <a:gd name="connsiteX35" fmla="*/ 1161976 w 2788480"/>
              <a:gd name="connsiteY35" fmla="*/ 198255 h 1229989"/>
              <a:gd name="connsiteX36" fmla="*/ 1186252 w 2788480"/>
              <a:gd name="connsiteY36" fmla="*/ 206347 h 1229989"/>
              <a:gd name="connsiteX37" fmla="*/ 1222667 w 2788480"/>
              <a:gd name="connsiteY37" fmla="*/ 218485 h 1229989"/>
              <a:gd name="connsiteX38" fmla="*/ 1246943 w 2788480"/>
              <a:gd name="connsiteY38" fmla="*/ 230623 h 1229989"/>
              <a:gd name="connsiteX39" fmla="*/ 1263127 w 2788480"/>
              <a:gd name="connsiteY39" fmla="*/ 234669 h 1229989"/>
              <a:gd name="connsiteX40" fmla="*/ 1287403 w 2788480"/>
              <a:gd name="connsiteY40" fmla="*/ 242761 h 1229989"/>
              <a:gd name="connsiteX41" fmla="*/ 1303587 w 2788480"/>
              <a:gd name="connsiteY41" fmla="*/ 246807 h 1229989"/>
              <a:gd name="connsiteX42" fmla="*/ 1327863 w 2788480"/>
              <a:gd name="connsiteY42" fmla="*/ 254899 h 1229989"/>
              <a:gd name="connsiteX43" fmla="*/ 1340001 w 2788480"/>
              <a:gd name="connsiteY43" fmla="*/ 258945 h 1229989"/>
              <a:gd name="connsiteX44" fmla="*/ 1356185 w 2788480"/>
              <a:gd name="connsiteY44" fmla="*/ 262991 h 1229989"/>
              <a:gd name="connsiteX45" fmla="*/ 1392599 w 2788480"/>
              <a:gd name="connsiteY45" fmla="*/ 275129 h 1229989"/>
              <a:gd name="connsiteX46" fmla="*/ 1404737 w 2788480"/>
              <a:gd name="connsiteY46" fmla="*/ 279175 h 1229989"/>
              <a:gd name="connsiteX47" fmla="*/ 1441151 w 2788480"/>
              <a:gd name="connsiteY47" fmla="*/ 287267 h 1229989"/>
              <a:gd name="connsiteX48" fmla="*/ 1457336 w 2788480"/>
              <a:gd name="connsiteY48" fmla="*/ 291313 h 1229989"/>
              <a:gd name="connsiteX49" fmla="*/ 1481612 w 2788480"/>
              <a:gd name="connsiteY49" fmla="*/ 295359 h 1229989"/>
              <a:gd name="connsiteX50" fmla="*/ 1501842 w 2788480"/>
              <a:gd name="connsiteY50" fmla="*/ 299405 h 1229989"/>
              <a:gd name="connsiteX51" fmla="*/ 1526118 w 2788480"/>
              <a:gd name="connsiteY51" fmla="*/ 303451 h 1229989"/>
              <a:gd name="connsiteX52" fmla="*/ 1562532 w 2788480"/>
              <a:gd name="connsiteY52" fmla="*/ 311543 h 1229989"/>
              <a:gd name="connsiteX53" fmla="*/ 1602992 w 2788480"/>
              <a:gd name="connsiteY53" fmla="*/ 319635 h 1229989"/>
              <a:gd name="connsiteX54" fmla="*/ 1623222 w 2788480"/>
              <a:gd name="connsiteY54" fmla="*/ 323681 h 1229989"/>
              <a:gd name="connsiteX55" fmla="*/ 1643452 w 2788480"/>
              <a:gd name="connsiteY55" fmla="*/ 327727 h 1229989"/>
              <a:gd name="connsiteX56" fmla="*/ 1667728 w 2788480"/>
              <a:gd name="connsiteY56" fmla="*/ 331773 h 1229989"/>
              <a:gd name="connsiteX57" fmla="*/ 1687959 w 2788480"/>
              <a:gd name="connsiteY57" fmla="*/ 335819 h 1229989"/>
              <a:gd name="connsiteX58" fmla="*/ 1712235 w 2788480"/>
              <a:gd name="connsiteY58" fmla="*/ 339865 h 1229989"/>
              <a:gd name="connsiteX59" fmla="*/ 1752695 w 2788480"/>
              <a:gd name="connsiteY59" fmla="*/ 347957 h 1229989"/>
              <a:gd name="connsiteX60" fmla="*/ 1772925 w 2788480"/>
              <a:gd name="connsiteY60" fmla="*/ 352003 h 1229989"/>
              <a:gd name="connsiteX61" fmla="*/ 1789109 w 2788480"/>
              <a:gd name="connsiteY61" fmla="*/ 356049 h 1229989"/>
              <a:gd name="connsiteX62" fmla="*/ 1809339 w 2788480"/>
              <a:gd name="connsiteY62" fmla="*/ 360095 h 1229989"/>
              <a:gd name="connsiteX63" fmla="*/ 1845753 w 2788480"/>
              <a:gd name="connsiteY63" fmla="*/ 368187 h 1229989"/>
              <a:gd name="connsiteX64" fmla="*/ 1874075 w 2788480"/>
              <a:gd name="connsiteY64" fmla="*/ 372233 h 1229989"/>
              <a:gd name="connsiteX65" fmla="*/ 1942858 w 2788480"/>
              <a:gd name="connsiteY65" fmla="*/ 384371 h 1229989"/>
              <a:gd name="connsiteX66" fmla="*/ 1987364 w 2788480"/>
              <a:gd name="connsiteY66" fmla="*/ 392463 h 1229989"/>
              <a:gd name="connsiteX67" fmla="*/ 2011640 w 2788480"/>
              <a:gd name="connsiteY67" fmla="*/ 400555 h 1229989"/>
              <a:gd name="connsiteX68" fmla="*/ 2027824 w 2788480"/>
              <a:gd name="connsiteY68" fmla="*/ 404601 h 1229989"/>
              <a:gd name="connsiteX69" fmla="*/ 2052100 w 2788480"/>
              <a:gd name="connsiteY69" fmla="*/ 412694 h 1229989"/>
              <a:gd name="connsiteX70" fmla="*/ 2076376 w 2788480"/>
              <a:gd name="connsiteY70" fmla="*/ 420786 h 1229989"/>
              <a:gd name="connsiteX71" fmla="*/ 2149205 w 2788480"/>
              <a:gd name="connsiteY71" fmla="*/ 445062 h 1229989"/>
              <a:gd name="connsiteX72" fmla="*/ 2161343 w 2788480"/>
              <a:gd name="connsiteY72" fmla="*/ 449108 h 1229989"/>
              <a:gd name="connsiteX73" fmla="*/ 2173481 w 2788480"/>
              <a:gd name="connsiteY73" fmla="*/ 453154 h 1229989"/>
              <a:gd name="connsiteX74" fmla="*/ 2201803 w 2788480"/>
              <a:gd name="connsiteY74" fmla="*/ 469338 h 1229989"/>
              <a:gd name="connsiteX75" fmla="*/ 2213941 w 2788480"/>
              <a:gd name="connsiteY75" fmla="*/ 473384 h 1229989"/>
              <a:gd name="connsiteX76" fmla="*/ 2238217 w 2788480"/>
              <a:gd name="connsiteY76" fmla="*/ 489568 h 1229989"/>
              <a:gd name="connsiteX77" fmla="*/ 2250355 w 2788480"/>
              <a:gd name="connsiteY77" fmla="*/ 497660 h 1229989"/>
              <a:gd name="connsiteX78" fmla="*/ 2262493 w 2788480"/>
              <a:gd name="connsiteY78" fmla="*/ 505752 h 1229989"/>
              <a:gd name="connsiteX79" fmla="*/ 2282723 w 2788480"/>
              <a:gd name="connsiteY79" fmla="*/ 525982 h 1229989"/>
              <a:gd name="connsiteX80" fmla="*/ 2315091 w 2788480"/>
              <a:gd name="connsiteY80" fmla="*/ 554304 h 1229989"/>
              <a:gd name="connsiteX81" fmla="*/ 2375782 w 2788480"/>
              <a:gd name="connsiteY81" fmla="*/ 590718 h 1229989"/>
              <a:gd name="connsiteX82" fmla="*/ 2391966 w 2788480"/>
              <a:gd name="connsiteY82" fmla="*/ 606902 h 1229989"/>
              <a:gd name="connsiteX83" fmla="*/ 2444564 w 2788480"/>
              <a:gd name="connsiteY83" fmla="*/ 655455 h 1229989"/>
              <a:gd name="connsiteX84" fmla="*/ 2468840 w 2788480"/>
              <a:gd name="connsiteY84" fmla="*/ 671639 h 1229989"/>
              <a:gd name="connsiteX85" fmla="*/ 2480978 w 2788480"/>
              <a:gd name="connsiteY85" fmla="*/ 679731 h 1229989"/>
              <a:gd name="connsiteX86" fmla="*/ 2501208 w 2788480"/>
              <a:gd name="connsiteY86" fmla="*/ 699961 h 1229989"/>
              <a:gd name="connsiteX87" fmla="*/ 2525484 w 2788480"/>
              <a:gd name="connsiteY87" fmla="*/ 720191 h 1229989"/>
              <a:gd name="connsiteX88" fmla="*/ 2545714 w 2788480"/>
              <a:gd name="connsiteY88" fmla="*/ 740421 h 1229989"/>
              <a:gd name="connsiteX89" fmla="*/ 2553806 w 2788480"/>
              <a:gd name="connsiteY89" fmla="*/ 752559 h 1229989"/>
              <a:gd name="connsiteX90" fmla="*/ 2565944 w 2788480"/>
              <a:gd name="connsiteY90" fmla="*/ 764697 h 1229989"/>
              <a:gd name="connsiteX91" fmla="*/ 2574036 w 2788480"/>
              <a:gd name="connsiteY91" fmla="*/ 776835 h 1229989"/>
              <a:gd name="connsiteX92" fmla="*/ 2586174 w 2788480"/>
              <a:gd name="connsiteY92" fmla="*/ 788973 h 1229989"/>
              <a:gd name="connsiteX93" fmla="*/ 2602359 w 2788480"/>
              <a:gd name="connsiteY93" fmla="*/ 813249 h 1229989"/>
              <a:gd name="connsiteX94" fmla="*/ 2618543 w 2788480"/>
              <a:gd name="connsiteY94" fmla="*/ 837525 h 1229989"/>
              <a:gd name="connsiteX95" fmla="*/ 2626635 w 2788480"/>
              <a:gd name="connsiteY95" fmla="*/ 849663 h 1229989"/>
              <a:gd name="connsiteX96" fmla="*/ 2634727 w 2788480"/>
              <a:gd name="connsiteY96" fmla="*/ 861801 h 1229989"/>
              <a:gd name="connsiteX97" fmla="*/ 2650911 w 2788480"/>
              <a:gd name="connsiteY97" fmla="*/ 882032 h 1229989"/>
              <a:gd name="connsiteX98" fmla="*/ 2654957 w 2788480"/>
              <a:gd name="connsiteY98" fmla="*/ 894170 h 1229989"/>
              <a:gd name="connsiteX99" fmla="*/ 2671141 w 2788480"/>
              <a:gd name="connsiteY99" fmla="*/ 918446 h 1229989"/>
              <a:gd name="connsiteX100" fmla="*/ 2679233 w 2788480"/>
              <a:gd name="connsiteY100" fmla="*/ 942722 h 1229989"/>
              <a:gd name="connsiteX101" fmla="*/ 2683279 w 2788480"/>
              <a:gd name="connsiteY101" fmla="*/ 962952 h 1229989"/>
              <a:gd name="connsiteX102" fmla="*/ 2695417 w 2788480"/>
              <a:gd name="connsiteY102" fmla="*/ 999366 h 1229989"/>
              <a:gd name="connsiteX103" fmla="*/ 2703509 w 2788480"/>
              <a:gd name="connsiteY103" fmla="*/ 1023642 h 1229989"/>
              <a:gd name="connsiteX104" fmla="*/ 2707555 w 2788480"/>
              <a:gd name="connsiteY104" fmla="*/ 1035780 h 1229989"/>
              <a:gd name="connsiteX105" fmla="*/ 2715647 w 2788480"/>
              <a:gd name="connsiteY105" fmla="*/ 1047918 h 1229989"/>
              <a:gd name="connsiteX106" fmla="*/ 2723739 w 2788480"/>
              <a:gd name="connsiteY106" fmla="*/ 1072194 h 1229989"/>
              <a:gd name="connsiteX107" fmla="*/ 2731831 w 2788480"/>
              <a:gd name="connsiteY107" fmla="*/ 1096471 h 1229989"/>
              <a:gd name="connsiteX108" fmla="*/ 2735877 w 2788480"/>
              <a:gd name="connsiteY108" fmla="*/ 1112655 h 1229989"/>
              <a:gd name="connsiteX109" fmla="*/ 2743969 w 2788480"/>
              <a:gd name="connsiteY109" fmla="*/ 1124793 h 1229989"/>
              <a:gd name="connsiteX110" fmla="*/ 2748015 w 2788480"/>
              <a:gd name="connsiteY110" fmla="*/ 1136931 h 1229989"/>
              <a:gd name="connsiteX111" fmla="*/ 2764199 w 2788480"/>
              <a:gd name="connsiteY111" fmla="*/ 1161207 h 1229989"/>
              <a:gd name="connsiteX112" fmla="*/ 2772291 w 2788480"/>
              <a:gd name="connsiteY112" fmla="*/ 1185483 h 1229989"/>
              <a:gd name="connsiteX113" fmla="*/ 2776337 w 2788480"/>
              <a:gd name="connsiteY113" fmla="*/ 1197621 h 1229989"/>
              <a:gd name="connsiteX114" fmla="*/ 2784429 w 2788480"/>
              <a:gd name="connsiteY114" fmla="*/ 1209759 h 1229989"/>
              <a:gd name="connsiteX115" fmla="*/ 2788475 w 2788480"/>
              <a:gd name="connsiteY115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80500 w 2788480"/>
              <a:gd name="connsiteY9" fmla="*/ 64736 h 1229989"/>
              <a:gd name="connsiteX10" fmla="*/ 700730 w 2788480"/>
              <a:gd name="connsiteY10" fmla="*/ 28322 h 1229989"/>
              <a:gd name="connsiteX11" fmla="*/ 749282 w 2788480"/>
              <a:gd name="connsiteY11" fmla="*/ 4046 h 1229989"/>
              <a:gd name="connsiteX12" fmla="*/ 761420 w 2788480"/>
              <a:gd name="connsiteY12" fmla="*/ 0 h 1229989"/>
              <a:gd name="connsiteX13" fmla="*/ 814019 w 2788480"/>
              <a:gd name="connsiteY13" fmla="*/ 12138 h 1229989"/>
              <a:gd name="connsiteX14" fmla="*/ 826157 w 2788480"/>
              <a:gd name="connsiteY14" fmla="*/ 16184 h 1229989"/>
              <a:gd name="connsiteX15" fmla="*/ 850433 w 2788480"/>
              <a:gd name="connsiteY15" fmla="*/ 32368 h 1229989"/>
              <a:gd name="connsiteX16" fmla="*/ 874709 w 2788480"/>
              <a:gd name="connsiteY16" fmla="*/ 48552 h 1229989"/>
              <a:gd name="connsiteX17" fmla="*/ 886847 w 2788480"/>
              <a:gd name="connsiteY17" fmla="*/ 52598 h 1229989"/>
              <a:gd name="connsiteX18" fmla="*/ 911123 w 2788480"/>
              <a:gd name="connsiteY18" fmla="*/ 68782 h 1229989"/>
              <a:gd name="connsiteX19" fmla="*/ 947537 w 2788480"/>
              <a:gd name="connsiteY19" fmla="*/ 93058 h 1229989"/>
              <a:gd name="connsiteX20" fmla="*/ 959675 w 2788480"/>
              <a:gd name="connsiteY20" fmla="*/ 101150 h 1229989"/>
              <a:gd name="connsiteX21" fmla="*/ 971813 w 2788480"/>
              <a:gd name="connsiteY21" fmla="*/ 109242 h 1229989"/>
              <a:gd name="connsiteX22" fmla="*/ 996090 w 2788480"/>
              <a:gd name="connsiteY22" fmla="*/ 121380 h 1229989"/>
              <a:gd name="connsiteX23" fmla="*/ 1008228 w 2788480"/>
              <a:gd name="connsiteY23" fmla="*/ 125426 h 1229989"/>
              <a:gd name="connsiteX24" fmla="*/ 1020366 w 2788480"/>
              <a:gd name="connsiteY24" fmla="*/ 133518 h 1229989"/>
              <a:gd name="connsiteX25" fmla="*/ 1032504 w 2788480"/>
              <a:gd name="connsiteY25" fmla="*/ 137564 h 1229989"/>
              <a:gd name="connsiteX26" fmla="*/ 1044642 w 2788480"/>
              <a:gd name="connsiteY26" fmla="*/ 145656 h 1229989"/>
              <a:gd name="connsiteX27" fmla="*/ 1068918 w 2788480"/>
              <a:gd name="connsiteY27" fmla="*/ 153748 h 1229989"/>
              <a:gd name="connsiteX28" fmla="*/ 1081056 w 2788480"/>
              <a:gd name="connsiteY28" fmla="*/ 161840 h 1229989"/>
              <a:gd name="connsiteX29" fmla="*/ 1105332 w 2788480"/>
              <a:gd name="connsiteY29" fmla="*/ 169932 h 1229989"/>
              <a:gd name="connsiteX30" fmla="*/ 1113424 w 2788480"/>
              <a:gd name="connsiteY30" fmla="*/ 178025 h 1229989"/>
              <a:gd name="connsiteX31" fmla="*/ 1137700 w 2788480"/>
              <a:gd name="connsiteY31" fmla="*/ 186117 h 1229989"/>
              <a:gd name="connsiteX32" fmla="*/ 1149838 w 2788480"/>
              <a:gd name="connsiteY32" fmla="*/ 190163 h 1229989"/>
              <a:gd name="connsiteX33" fmla="*/ 1161976 w 2788480"/>
              <a:gd name="connsiteY33" fmla="*/ 198255 h 1229989"/>
              <a:gd name="connsiteX34" fmla="*/ 1186252 w 2788480"/>
              <a:gd name="connsiteY34" fmla="*/ 206347 h 1229989"/>
              <a:gd name="connsiteX35" fmla="*/ 1222667 w 2788480"/>
              <a:gd name="connsiteY35" fmla="*/ 218485 h 1229989"/>
              <a:gd name="connsiteX36" fmla="*/ 1246943 w 2788480"/>
              <a:gd name="connsiteY36" fmla="*/ 230623 h 1229989"/>
              <a:gd name="connsiteX37" fmla="*/ 1263127 w 2788480"/>
              <a:gd name="connsiteY37" fmla="*/ 234669 h 1229989"/>
              <a:gd name="connsiteX38" fmla="*/ 1287403 w 2788480"/>
              <a:gd name="connsiteY38" fmla="*/ 242761 h 1229989"/>
              <a:gd name="connsiteX39" fmla="*/ 1303587 w 2788480"/>
              <a:gd name="connsiteY39" fmla="*/ 246807 h 1229989"/>
              <a:gd name="connsiteX40" fmla="*/ 1327863 w 2788480"/>
              <a:gd name="connsiteY40" fmla="*/ 254899 h 1229989"/>
              <a:gd name="connsiteX41" fmla="*/ 1340001 w 2788480"/>
              <a:gd name="connsiteY41" fmla="*/ 258945 h 1229989"/>
              <a:gd name="connsiteX42" fmla="*/ 1356185 w 2788480"/>
              <a:gd name="connsiteY42" fmla="*/ 262991 h 1229989"/>
              <a:gd name="connsiteX43" fmla="*/ 1392599 w 2788480"/>
              <a:gd name="connsiteY43" fmla="*/ 275129 h 1229989"/>
              <a:gd name="connsiteX44" fmla="*/ 1404737 w 2788480"/>
              <a:gd name="connsiteY44" fmla="*/ 279175 h 1229989"/>
              <a:gd name="connsiteX45" fmla="*/ 1441151 w 2788480"/>
              <a:gd name="connsiteY45" fmla="*/ 287267 h 1229989"/>
              <a:gd name="connsiteX46" fmla="*/ 1457336 w 2788480"/>
              <a:gd name="connsiteY46" fmla="*/ 291313 h 1229989"/>
              <a:gd name="connsiteX47" fmla="*/ 1481612 w 2788480"/>
              <a:gd name="connsiteY47" fmla="*/ 295359 h 1229989"/>
              <a:gd name="connsiteX48" fmla="*/ 1501842 w 2788480"/>
              <a:gd name="connsiteY48" fmla="*/ 299405 h 1229989"/>
              <a:gd name="connsiteX49" fmla="*/ 1526118 w 2788480"/>
              <a:gd name="connsiteY49" fmla="*/ 303451 h 1229989"/>
              <a:gd name="connsiteX50" fmla="*/ 1562532 w 2788480"/>
              <a:gd name="connsiteY50" fmla="*/ 311543 h 1229989"/>
              <a:gd name="connsiteX51" fmla="*/ 1602992 w 2788480"/>
              <a:gd name="connsiteY51" fmla="*/ 319635 h 1229989"/>
              <a:gd name="connsiteX52" fmla="*/ 1623222 w 2788480"/>
              <a:gd name="connsiteY52" fmla="*/ 323681 h 1229989"/>
              <a:gd name="connsiteX53" fmla="*/ 1643452 w 2788480"/>
              <a:gd name="connsiteY53" fmla="*/ 327727 h 1229989"/>
              <a:gd name="connsiteX54" fmla="*/ 1667728 w 2788480"/>
              <a:gd name="connsiteY54" fmla="*/ 331773 h 1229989"/>
              <a:gd name="connsiteX55" fmla="*/ 1687959 w 2788480"/>
              <a:gd name="connsiteY55" fmla="*/ 335819 h 1229989"/>
              <a:gd name="connsiteX56" fmla="*/ 1712235 w 2788480"/>
              <a:gd name="connsiteY56" fmla="*/ 339865 h 1229989"/>
              <a:gd name="connsiteX57" fmla="*/ 1752695 w 2788480"/>
              <a:gd name="connsiteY57" fmla="*/ 347957 h 1229989"/>
              <a:gd name="connsiteX58" fmla="*/ 1772925 w 2788480"/>
              <a:gd name="connsiteY58" fmla="*/ 352003 h 1229989"/>
              <a:gd name="connsiteX59" fmla="*/ 1789109 w 2788480"/>
              <a:gd name="connsiteY59" fmla="*/ 356049 h 1229989"/>
              <a:gd name="connsiteX60" fmla="*/ 1809339 w 2788480"/>
              <a:gd name="connsiteY60" fmla="*/ 360095 h 1229989"/>
              <a:gd name="connsiteX61" fmla="*/ 1845753 w 2788480"/>
              <a:gd name="connsiteY61" fmla="*/ 368187 h 1229989"/>
              <a:gd name="connsiteX62" fmla="*/ 1874075 w 2788480"/>
              <a:gd name="connsiteY62" fmla="*/ 372233 h 1229989"/>
              <a:gd name="connsiteX63" fmla="*/ 1942858 w 2788480"/>
              <a:gd name="connsiteY63" fmla="*/ 384371 h 1229989"/>
              <a:gd name="connsiteX64" fmla="*/ 1987364 w 2788480"/>
              <a:gd name="connsiteY64" fmla="*/ 392463 h 1229989"/>
              <a:gd name="connsiteX65" fmla="*/ 2011640 w 2788480"/>
              <a:gd name="connsiteY65" fmla="*/ 400555 h 1229989"/>
              <a:gd name="connsiteX66" fmla="*/ 2027824 w 2788480"/>
              <a:gd name="connsiteY66" fmla="*/ 404601 h 1229989"/>
              <a:gd name="connsiteX67" fmla="*/ 2052100 w 2788480"/>
              <a:gd name="connsiteY67" fmla="*/ 412694 h 1229989"/>
              <a:gd name="connsiteX68" fmla="*/ 2076376 w 2788480"/>
              <a:gd name="connsiteY68" fmla="*/ 420786 h 1229989"/>
              <a:gd name="connsiteX69" fmla="*/ 2149205 w 2788480"/>
              <a:gd name="connsiteY69" fmla="*/ 445062 h 1229989"/>
              <a:gd name="connsiteX70" fmla="*/ 2161343 w 2788480"/>
              <a:gd name="connsiteY70" fmla="*/ 449108 h 1229989"/>
              <a:gd name="connsiteX71" fmla="*/ 2173481 w 2788480"/>
              <a:gd name="connsiteY71" fmla="*/ 453154 h 1229989"/>
              <a:gd name="connsiteX72" fmla="*/ 2201803 w 2788480"/>
              <a:gd name="connsiteY72" fmla="*/ 469338 h 1229989"/>
              <a:gd name="connsiteX73" fmla="*/ 2213941 w 2788480"/>
              <a:gd name="connsiteY73" fmla="*/ 473384 h 1229989"/>
              <a:gd name="connsiteX74" fmla="*/ 2238217 w 2788480"/>
              <a:gd name="connsiteY74" fmla="*/ 489568 h 1229989"/>
              <a:gd name="connsiteX75" fmla="*/ 2250355 w 2788480"/>
              <a:gd name="connsiteY75" fmla="*/ 497660 h 1229989"/>
              <a:gd name="connsiteX76" fmla="*/ 2262493 w 2788480"/>
              <a:gd name="connsiteY76" fmla="*/ 505752 h 1229989"/>
              <a:gd name="connsiteX77" fmla="*/ 2282723 w 2788480"/>
              <a:gd name="connsiteY77" fmla="*/ 525982 h 1229989"/>
              <a:gd name="connsiteX78" fmla="*/ 2315091 w 2788480"/>
              <a:gd name="connsiteY78" fmla="*/ 554304 h 1229989"/>
              <a:gd name="connsiteX79" fmla="*/ 2375782 w 2788480"/>
              <a:gd name="connsiteY79" fmla="*/ 590718 h 1229989"/>
              <a:gd name="connsiteX80" fmla="*/ 2391966 w 2788480"/>
              <a:gd name="connsiteY80" fmla="*/ 606902 h 1229989"/>
              <a:gd name="connsiteX81" fmla="*/ 2444564 w 2788480"/>
              <a:gd name="connsiteY81" fmla="*/ 655455 h 1229989"/>
              <a:gd name="connsiteX82" fmla="*/ 2468840 w 2788480"/>
              <a:gd name="connsiteY82" fmla="*/ 671639 h 1229989"/>
              <a:gd name="connsiteX83" fmla="*/ 2480978 w 2788480"/>
              <a:gd name="connsiteY83" fmla="*/ 679731 h 1229989"/>
              <a:gd name="connsiteX84" fmla="*/ 2501208 w 2788480"/>
              <a:gd name="connsiteY84" fmla="*/ 699961 h 1229989"/>
              <a:gd name="connsiteX85" fmla="*/ 2525484 w 2788480"/>
              <a:gd name="connsiteY85" fmla="*/ 720191 h 1229989"/>
              <a:gd name="connsiteX86" fmla="*/ 2545714 w 2788480"/>
              <a:gd name="connsiteY86" fmla="*/ 740421 h 1229989"/>
              <a:gd name="connsiteX87" fmla="*/ 2553806 w 2788480"/>
              <a:gd name="connsiteY87" fmla="*/ 752559 h 1229989"/>
              <a:gd name="connsiteX88" fmla="*/ 2565944 w 2788480"/>
              <a:gd name="connsiteY88" fmla="*/ 764697 h 1229989"/>
              <a:gd name="connsiteX89" fmla="*/ 2574036 w 2788480"/>
              <a:gd name="connsiteY89" fmla="*/ 776835 h 1229989"/>
              <a:gd name="connsiteX90" fmla="*/ 2586174 w 2788480"/>
              <a:gd name="connsiteY90" fmla="*/ 788973 h 1229989"/>
              <a:gd name="connsiteX91" fmla="*/ 2602359 w 2788480"/>
              <a:gd name="connsiteY91" fmla="*/ 813249 h 1229989"/>
              <a:gd name="connsiteX92" fmla="*/ 2618543 w 2788480"/>
              <a:gd name="connsiteY92" fmla="*/ 837525 h 1229989"/>
              <a:gd name="connsiteX93" fmla="*/ 2626635 w 2788480"/>
              <a:gd name="connsiteY93" fmla="*/ 849663 h 1229989"/>
              <a:gd name="connsiteX94" fmla="*/ 2634727 w 2788480"/>
              <a:gd name="connsiteY94" fmla="*/ 861801 h 1229989"/>
              <a:gd name="connsiteX95" fmla="*/ 2650911 w 2788480"/>
              <a:gd name="connsiteY95" fmla="*/ 882032 h 1229989"/>
              <a:gd name="connsiteX96" fmla="*/ 2654957 w 2788480"/>
              <a:gd name="connsiteY96" fmla="*/ 894170 h 1229989"/>
              <a:gd name="connsiteX97" fmla="*/ 2671141 w 2788480"/>
              <a:gd name="connsiteY97" fmla="*/ 918446 h 1229989"/>
              <a:gd name="connsiteX98" fmla="*/ 2679233 w 2788480"/>
              <a:gd name="connsiteY98" fmla="*/ 942722 h 1229989"/>
              <a:gd name="connsiteX99" fmla="*/ 2683279 w 2788480"/>
              <a:gd name="connsiteY99" fmla="*/ 962952 h 1229989"/>
              <a:gd name="connsiteX100" fmla="*/ 2695417 w 2788480"/>
              <a:gd name="connsiteY100" fmla="*/ 999366 h 1229989"/>
              <a:gd name="connsiteX101" fmla="*/ 2703509 w 2788480"/>
              <a:gd name="connsiteY101" fmla="*/ 1023642 h 1229989"/>
              <a:gd name="connsiteX102" fmla="*/ 2707555 w 2788480"/>
              <a:gd name="connsiteY102" fmla="*/ 1035780 h 1229989"/>
              <a:gd name="connsiteX103" fmla="*/ 2715647 w 2788480"/>
              <a:gd name="connsiteY103" fmla="*/ 1047918 h 1229989"/>
              <a:gd name="connsiteX104" fmla="*/ 2723739 w 2788480"/>
              <a:gd name="connsiteY104" fmla="*/ 1072194 h 1229989"/>
              <a:gd name="connsiteX105" fmla="*/ 2731831 w 2788480"/>
              <a:gd name="connsiteY105" fmla="*/ 1096471 h 1229989"/>
              <a:gd name="connsiteX106" fmla="*/ 2735877 w 2788480"/>
              <a:gd name="connsiteY106" fmla="*/ 1112655 h 1229989"/>
              <a:gd name="connsiteX107" fmla="*/ 2743969 w 2788480"/>
              <a:gd name="connsiteY107" fmla="*/ 1124793 h 1229989"/>
              <a:gd name="connsiteX108" fmla="*/ 2748015 w 2788480"/>
              <a:gd name="connsiteY108" fmla="*/ 1136931 h 1229989"/>
              <a:gd name="connsiteX109" fmla="*/ 2764199 w 2788480"/>
              <a:gd name="connsiteY109" fmla="*/ 1161207 h 1229989"/>
              <a:gd name="connsiteX110" fmla="*/ 2772291 w 2788480"/>
              <a:gd name="connsiteY110" fmla="*/ 1185483 h 1229989"/>
              <a:gd name="connsiteX111" fmla="*/ 2776337 w 2788480"/>
              <a:gd name="connsiteY111" fmla="*/ 1197621 h 1229989"/>
              <a:gd name="connsiteX112" fmla="*/ 2784429 w 2788480"/>
              <a:gd name="connsiteY112" fmla="*/ 1209759 h 1229989"/>
              <a:gd name="connsiteX113" fmla="*/ 2788475 w 2788480"/>
              <a:gd name="connsiteY113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1925 w 2788480"/>
              <a:gd name="connsiteY7" fmla="*/ 89632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75"/>
              <a:gd name="connsiteY0" fmla="*/ 1187685 h 1229989"/>
              <a:gd name="connsiteX1" fmla="*/ 79474 w 2788475"/>
              <a:gd name="connsiteY1" fmla="*/ 1154532 h 1229989"/>
              <a:gd name="connsiteX2" fmla="*/ 140254 w 2788475"/>
              <a:gd name="connsiteY2" fmla="*/ 1068975 h 1229989"/>
              <a:gd name="connsiteX3" fmla="*/ 248462 w 2788475"/>
              <a:gd name="connsiteY3" fmla="*/ 886640 h 1229989"/>
              <a:gd name="connsiteX4" fmla="*/ 382661 w 2788475"/>
              <a:gd name="connsiteY4" fmla="*/ 637558 h 1229989"/>
              <a:gd name="connsiteX5" fmla="*/ 498962 w 2788475"/>
              <a:gd name="connsiteY5" fmla="*/ 359653 h 1229989"/>
              <a:gd name="connsiteX6" fmla="*/ 577844 w 2788475"/>
              <a:gd name="connsiteY6" fmla="*/ 158503 h 1229989"/>
              <a:gd name="connsiteX7" fmla="*/ 611925 w 2788475"/>
              <a:gd name="connsiteY7" fmla="*/ 89632 h 1229989"/>
              <a:gd name="connsiteX8" fmla="*/ 653596 w 2788475"/>
              <a:gd name="connsiteY8" fmla="*/ 47754 h 1229989"/>
              <a:gd name="connsiteX9" fmla="*/ 704067 w 2788475"/>
              <a:gd name="connsiteY9" fmla="*/ 4961 h 1229989"/>
              <a:gd name="connsiteX10" fmla="*/ 749282 w 2788475"/>
              <a:gd name="connsiteY10" fmla="*/ 4046 h 1229989"/>
              <a:gd name="connsiteX11" fmla="*/ 761420 w 2788475"/>
              <a:gd name="connsiteY11" fmla="*/ 0 h 1229989"/>
              <a:gd name="connsiteX12" fmla="*/ 814019 w 2788475"/>
              <a:gd name="connsiteY12" fmla="*/ 12138 h 1229989"/>
              <a:gd name="connsiteX13" fmla="*/ 826157 w 2788475"/>
              <a:gd name="connsiteY13" fmla="*/ 16184 h 1229989"/>
              <a:gd name="connsiteX14" fmla="*/ 850433 w 2788475"/>
              <a:gd name="connsiteY14" fmla="*/ 32368 h 1229989"/>
              <a:gd name="connsiteX15" fmla="*/ 874709 w 2788475"/>
              <a:gd name="connsiteY15" fmla="*/ 48552 h 1229989"/>
              <a:gd name="connsiteX16" fmla="*/ 886847 w 2788475"/>
              <a:gd name="connsiteY16" fmla="*/ 52598 h 1229989"/>
              <a:gd name="connsiteX17" fmla="*/ 911123 w 2788475"/>
              <a:gd name="connsiteY17" fmla="*/ 68782 h 1229989"/>
              <a:gd name="connsiteX18" fmla="*/ 947537 w 2788475"/>
              <a:gd name="connsiteY18" fmla="*/ 93058 h 1229989"/>
              <a:gd name="connsiteX19" fmla="*/ 959675 w 2788475"/>
              <a:gd name="connsiteY19" fmla="*/ 101150 h 1229989"/>
              <a:gd name="connsiteX20" fmla="*/ 971813 w 2788475"/>
              <a:gd name="connsiteY20" fmla="*/ 109242 h 1229989"/>
              <a:gd name="connsiteX21" fmla="*/ 996090 w 2788475"/>
              <a:gd name="connsiteY21" fmla="*/ 121380 h 1229989"/>
              <a:gd name="connsiteX22" fmla="*/ 1008228 w 2788475"/>
              <a:gd name="connsiteY22" fmla="*/ 125426 h 1229989"/>
              <a:gd name="connsiteX23" fmla="*/ 1020366 w 2788475"/>
              <a:gd name="connsiteY23" fmla="*/ 133518 h 1229989"/>
              <a:gd name="connsiteX24" fmla="*/ 1032504 w 2788475"/>
              <a:gd name="connsiteY24" fmla="*/ 137564 h 1229989"/>
              <a:gd name="connsiteX25" fmla="*/ 1044642 w 2788475"/>
              <a:gd name="connsiteY25" fmla="*/ 145656 h 1229989"/>
              <a:gd name="connsiteX26" fmla="*/ 1068918 w 2788475"/>
              <a:gd name="connsiteY26" fmla="*/ 153748 h 1229989"/>
              <a:gd name="connsiteX27" fmla="*/ 1081056 w 2788475"/>
              <a:gd name="connsiteY27" fmla="*/ 161840 h 1229989"/>
              <a:gd name="connsiteX28" fmla="*/ 1105332 w 2788475"/>
              <a:gd name="connsiteY28" fmla="*/ 169932 h 1229989"/>
              <a:gd name="connsiteX29" fmla="*/ 1113424 w 2788475"/>
              <a:gd name="connsiteY29" fmla="*/ 178025 h 1229989"/>
              <a:gd name="connsiteX30" fmla="*/ 1137700 w 2788475"/>
              <a:gd name="connsiteY30" fmla="*/ 186117 h 1229989"/>
              <a:gd name="connsiteX31" fmla="*/ 1149838 w 2788475"/>
              <a:gd name="connsiteY31" fmla="*/ 190163 h 1229989"/>
              <a:gd name="connsiteX32" fmla="*/ 1161976 w 2788475"/>
              <a:gd name="connsiteY32" fmla="*/ 198255 h 1229989"/>
              <a:gd name="connsiteX33" fmla="*/ 1186252 w 2788475"/>
              <a:gd name="connsiteY33" fmla="*/ 206347 h 1229989"/>
              <a:gd name="connsiteX34" fmla="*/ 1222667 w 2788475"/>
              <a:gd name="connsiteY34" fmla="*/ 218485 h 1229989"/>
              <a:gd name="connsiteX35" fmla="*/ 1246943 w 2788475"/>
              <a:gd name="connsiteY35" fmla="*/ 230623 h 1229989"/>
              <a:gd name="connsiteX36" fmla="*/ 1263127 w 2788475"/>
              <a:gd name="connsiteY36" fmla="*/ 234669 h 1229989"/>
              <a:gd name="connsiteX37" fmla="*/ 1287403 w 2788475"/>
              <a:gd name="connsiteY37" fmla="*/ 242761 h 1229989"/>
              <a:gd name="connsiteX38" fmla="*/ 1303587 w 2788475"/>
              <a:gd name="connsiteY38" fmla="*/ 246807 h 1229989"/>
              <a:gd name="connsiteX39" fmla="*/ 1327863 w 2788475"/>
              <a:gd name="connsiteY39" fmla="*/ 254899 h 1229989"/>
              <a:gd name="connsiteX40" fmla="*/ 1340001 w 2788475"/>
              <a:gd name="connsiteY40" fmla="*/ 258945 h 1229989"/>
              <a:gd name="connsiteX41" fmla="*/ 1356185 w 2788475"/>
              <a:gd name="connsiteY41" fmla="*/ 262991 h 1229989"/>
              <a:gd name="connsiteX42" fmla="*/ 1392599 w 2788475"/>
              <a:gd name="connsiteY42" fmla="*/ 275129 h 1229989"/>
              <a:gd name="connsiteX43" fmla="*/ 1404737 w 2788475"/>
              <a:gd name="connsiteY43" fmla="*/ 279175 h 1229989"/>
              <a:gd name="connsiteX44" fmla="*/ 1441151 w 2788475"/>
              <a:gd name="connsiteY44" fmla="*/ 287267 h 1229989"/>
              <a:gd name="connsiteX45" fmla="*/ 1457336 w 2788475"/>
              <a:gd name="connsiteY45" fmla="*/ 291313 h 1229989"/>
              <a:gd name="connsiteX46" fmla="*/ 1481612 w 2788475"/>
              <a:gd name="connsiteY46" fmla="*/ 295359 h 1229989"/>
              <a:gd name="connsiteX47" fmla="*/ 1501842 w 2788475"/>
              <a:gd name="connsiteY47" fmla="*/ 299405 h 1229989"/>
              <a:gd name="connsiteX48" fmla="*/ 1526118 w 2788475"/>
              <a:gd name="connsiteY48" fmla="*/ 303451 h 1229989"/>
              <a:gd name="connsiteX49" fmla="*/ 1562532 w 2788475"/>
              <a:gd name="connsiteY49" fmla="*/ 311543 h 1229989"/>
              <a:gd name="connsiteX50" fmla="*/ 1602992 w 2788475"/>
              <a:gd name="connsiteY50" fmla="*/ 319635 h 1229989"/>
              <a:gd name="connsiteX51" fmla="*/ 1623222 w 2788475"/>
              <a:gd name="connsiteY51" fmla="*/ 323681 h 1229989"/>
              <a:gd name="connsiteX52" fmla="*/ 1643452 w 2788475"/>
              <a:gd name="connsiteY52" fmla="*/ 327727 h 1229989"/>
              <a:gd name="connsiteX53" fmla="*/ 1667728 w 2788475"/>
              <a:gd name="connsiteY53" fmla="*/ 331773 h 1229989"/>
              <a:gd name="connsiteX54" fmla="*/ 1687959 w 2788475"/>
              <a:gd name="connsiteY54" fmla="*/ 335819 h 1229989"/>
              <a:gd name="connsiteX55" fmla="*/ 1712235 w 2788475"/>
              <a:gd name="connsiteY55" fmla="*/ 339865 h 1229989"/>
              <a:gd name="connsiteX56" fmla="*/ 1752695 w 2788475"/>
              <a:gd name="connsiteY56" fmla="*/ 347957 h 1229989"/>
              <a:gd name="connsiteX57" fmla="*/ 1772925 w 2788475"/>
              <a:gd name="connsiteY57" fmla="*/ 352003 h 1229989"/>
              <a:gd name="connsiteX58" fmla="*/ 1789109 w 2788475"/>
              <a:gd name="connsiteY58" fmla="*/ 356049 h 1229989"/>
              <a:gd name="connsiteX59" fmla="*/ 1809339 w 2788475"/>
              <a:gd name="connsiteY59" fmla="*/ 360095 h 1229989"/>
              <a:gd name="connsiteX60" fmla="*/ 1845753 w 2788475"/>
              <a:gd name="connsiteY60" fmla="*/ 368187 h 1229989"/>
              <a:gd name="connsiteX61" fmla="*/ 1874075 w 2788475"/>
              <a:gd name="connsiteY61" fmla="*/ 372233 h 1229989"/>
              <a:gd name="connsiteX62" fmla="*/ 1942858 w 2788475"/>
              <a:gd name="connsiteY62" fmla="*/ 384371 h 1229989"/>
              <a:gd name="connsiteX63" fmla="*/ 1987364 w 2788475"/>
              <a:gd name="connsiteY63" fmla="*/ 392463 h 1229989"/>
              <a:gd name="connsiteX64" fmla="*/ 2011640 w 2788475"/>
              <a:gd name="connsiteY64" fmla="*/ 400555 h 1229989"/>
              <a:gd name="connsiteX65" fmla="*/ 2027824 w 2788475"/>
              <a:gd name="connsiteY65" fmla="*/ 404601 h 1229989"/>
              <a:gd name="connsiteX66" fmla="*/ 2052100 w 2788475"/>
              <a:gd name="connsiteY66" fmla="*/ 412694 h 1229989"/>
              <a:gd name="connsiteX67" fmla="*/ 2076376 w 2788475"/>
              <a:gd name="connsiteY67" fmla="*/ 420786 h 1229989"/>
              <a:gd name="connsiteX68" fmla="*/ 2149205 w 2788475"/>
              <a:gd name="connsiteY68" fmla="*/ 445062 h 1229989"/>
              <a:gd name="connsiteX69" fmla="*/ 2161343 w 2788475"/>
              <a:gd name="connsiteY69" fmla="*/ 449108 h 1229989"/>
              <a:gd name="connsiteX70" fmla="*/ 2173481 w 2788475"/>
              <a:gd name="connsiteY70" fmla="*/ 453154 h 1229989"/>
              <a:gd name="connsiteX71" fmla="*/ 2201803 w 2788475"/>
              <a:gd name="connsiteY71" fmla="*/ 469338 h 1229989"/>
              <a:gd name="connsiteX72" fmla="*/ 2213941 w 2788475"/>
              <a:gd name="connsiteY72" fmla="*/ 473384 h 1229989"/>
              <a:gd name="connsiteX73" fmla="*/ 2238217 w 2788475"/>
              <a:gd name="connsiteY73" fmla="*/ 489568 h 1229989"/>
              <a:gd name="connsiteX74" fmla="*/ 2250355 w 2788475"/>
              <a:gd name="connsiteY74" fmla="*/ 497660 h 1229989"/>
              <a:gd name="connsiteX75" fmla="*/ 2262493 w 2788475"/>
              <a:gd name="connsiteY75" fmla="*/ 505752 h 1229989"/>
              <a:gd name="connsiteX76" fmla="*/ 2282723 w 2788475"/>
              <a:gd name="connsiteY76" fmla="*/ 525982 h 1229989"/>
              <a:gd name="connsiteX77" fmla="*/ 2315091 w 2788475"/>
              <a:gd name="connsiteY77" fmla="*/ 554304 h 1229989"/>
              <a:gd name="connsiteX78" fmla="*/ 2375782 w 2788475"/>
              <a:gd name="connsiteY78" fmla="*/ 590718 h 1229989"/>
              <a:gd name="connsiteX79" fmla="*/ 2391966 w 2788475"/>
              <a:gd name="connsiteY79" fmla="*/ 606902 h 1229989"/>
              <a:gd name="connsiteX80" fmla="*/ 2444564 w 2788475"/>
              <a:gd name="connsiteY80" fmla="*/ 655455 h 1229989"/>
              <a:gd name="connsiteX81" fmla="*/ 2468840 w 2788475"/>
              <a:gd name="connsiteY81" fmla="*/ 671639 h 1229989"/>
              <a:gd name="connsiteX82" fmla="*/ 2480978 w 2788475"/>
              <a:gd name="connsiteY82" fmla="*/ 679731 h 1229989"/>
              <a:gd name="connsiteX83" fmla="*/ 2501208 w 2788475"/>
              <a:gd name="connsiteY83" fmla="*/ 699961 h 1229989"/>
              <a:gd name="connsiteX84" fmla="*/ 2525484 w 2788475"/>
              <a:gd name="connsiteY84" fmla="*/ 720191 h 1229989"/>
              <a:gd name="connsiteX85" fmla="*/ 2545714 w 2788475"/>
              <a:gd name="connsiteY85" fmla="*/ 740421 h 1229989"/>
              <a:gd name="connsiteX86" fmla="*/ 2553806 w 2788475"/>
              <a:gd name="connsiteY86" fmla="*/ 752559 h 1229989"/>
              <a:gd name="connsiteX87" fmla="*/ 2565944 w 2788475"/>
              <a:gd name="connsiteY87" fmla="*/ 764697 h 1229989"/>
              <a:gd name="connsiteX88" fmla="*/ 2574036 w 2788475"/>
              <a:gd name="connsiteY88" fmla="*/ 776835 h 1229989"/>
              <a:gd name="connsiteX89" fmla="*/ 2586174 w 2788475"/>
              <a:gd name="connsiteY89" fmla="*/ 788973 h 1229989"/>
              <a:gd name="connsiteX90" fmla="*/ 2602359 w 2788475"/>
              <a:gd name="connsiteY90" fmla="*/ 813249 h 1229989"/>
              <a:gd name="connsiteX91" fmla="*/ 2618543 w 2788475"/>
              <a:gd name="connsiteY91" fmla="*/ 837525 h 1229989"/>
              <a:gd name="connsiteX92" fmla="*/ 2626635 w 2788475"/>
              <a:gd name="connsiteY92" fmla="*/ 849663 h 1229989"/>
              <a:gd name="connsiteX93" fmla="*/ 2634727 w 2788475"/>
              <a:gd name="connsiteY93" fmla="*/ 861801 h 1229989"/>
              <a:gd name="connsiteX94" fmla="*/ 2650911 w 2788475"/>
              <a:gd name="connsiteY94" fmla="*/ 882032 h 1229989"/>
              <a:gd name="connsiteX95" fmla="*/ 2654957 w 2788475"/>
              <a:gd name="connsiteY95" fmla="*/ 894170 h 1229989"/>
              <a:gd name="connsiteX96" fmla="*/ 2671141 w 2788475"/>
              <a:gd name="connsiteY96" fmla="*/ 918446 h 1229989"/>
              <a:gd name="connsiteX97" fmla="*/ 2679233 w 2788475"/>
              <a:gd name="connsiteY97" fmla="*/ 942722 h 1229989"/>
              <a:gd name="connsiteX98" fmla="*/ 2683279 w 2788475"/>
              <a:gd name="connsiteY98" fmla="*/ 962952 h 1229989"/>
              <a:gd name="connsiteX99" fmla="*/ 2695417 w 2788475"/>
              <a:gd name="connsiteY99" fmla="*/ 999366 h 1229989"/>
              <a:gd name="connsiteX100" fmla="*/ 2703509 w 2788475"/>
              <a:gd name="connsiteY100" fmla="*/ 1023642 h 1229989"/>
              <a:gd name="connsiteX101" fmla="*/ 2707555 w 2788475"/>
              <a:gd name="connsiteY101" fmla="*/ 1035780 h 1229989"/>
              <a:gd name="connsiteX102" fmla="*/ 2715647 w 2788475"/>
              <a:gd name="connsiteY102" fmla="*/ 1047918 h 1229989"/>
              <a:gd name="connsiteX103" fmla="*/ 2723739 w 2788475"/>
              <a:gd name="connsiteY103" fmla="*/ 1072194 h 1229989"/>
              <a:gd name="connsiteX104" fmla="*/ 2731831 w 2788475"/>
              <a:gd name="connsiteY104" fmla="*/ 1096471 h 1229989"/>
              <a:gd name="connsiteX105" fmla="*/ 2735877 w 2788475"/>
              <a:gd name="connsiteY105" fmla="*/ 1112655 h 1229989"/>
              <a:gd name="connsiteX106" fmla="*/ 2743969 w 2788475"/>
              <a:gd name="connsiteY106" fmla="*/ 1124793 h 1229989"/>
              <a:gd name="connsiteX107" fmla="*/ 2748015 w 2788475"/>
              <a:gd name="connsiteY107" fmla="*/ 1136931 h 1229989"/>
              <a:gd name="connsiteX108" fmla="*/ 2764199 w 2788475"/>
              <a:gd name="connsiteY108" fmla="*/ 1161207 h 1229989"/>
              <a:gd name="connsiteX109" fmla="*/ 2772291 w 2788475"/>
              <a:gd name="connsiteY109" fmla="*/ 1185483 h 1229989"/>
              <a:gd name="connsiteX110" fmla="*/ 2776337 w 2788475"/>
              <a:gd name="connsiteY110" fmla="*/ 1197621 h 1229989"/>
              <a:gd name="connsiteX111" fmla="*/ 2788475 w 2788475"/>
              <a:gd name="connsiteY111" fmla="*/ 1229989 h 1229989"/>
              <a:gd name="connsiteX0" fmla="*/ 0 w 2776337"/>
              <a:gd name="connsiteY0" fmla="*/ 1187685 h 1197621"/>
              <a:gd name="connsiteX1" fmla="*/ 79474 w 2776337"/>
              <a:gd name="connsiteY1" fmla="*/ 1154532 h 1197621"/>
              <a:gd name="connsiteX2" fmla="*/ 140254 w 2776337"/>
              <a:gd name="connsiteY2" fmla="*/ 1068975 h 1197621"/>
              <a:gd name="connsiteX3" fmla="*/ 248462 w 2776337"/>
              <a:gd name="connsiteY3" fmla="*/ 886640 h 1197621"/>
              <a:gd name="connsiteX4" fmla="*/ 382661 w 2776337"/>
              <a:gd name="connsiteY4" fmla="*/ 637558 h 1197621"/>
              <a:gd name="connsiteX5" fmla="*/ 498962 w 2776337"/>
              <a:gd name="connsiteY5" fmla="*/ 359653 h 1197621"/>
              <a:gd name="connsiteX6" fmla="*/ 577844 w 2776337"/>
              <a:gd name="connsiteY6" fmla="*/ 158503 h 1197621"/>
              <a:gd name="connsiteX7" fmla="*/ 611925 w 2776337"/>
              <a:gd name="connsiteY7" fmla="*/ 89632 h 1197621"/>
              <a:gd name="connsiteX8" fmla="*/ 653596 w 2776337"/>
              <a:gd name="connsiteY8" fmla="*/ 47754 h 1197621"/>
              <a:gd name="connsiteX9" fmla="*/ 704067 w 2776337"/>
              <a:gd name="connsiteY9" fmla="*/ 4961 h 1197621"/>
              <a:gd name="connsiteX10" fmla="*/ 749282 w 2776337"/>
              <a:gd name="connsiteY10" fmla="*/ 4046 h 1197621"/>
              <a:gd name="connsiteX11" fmla="*/ 761420 w 2776337"/>
              <a:gd name="connsiteY11" fmla="*/ 0 h 1197621"/>
              <a:gd name="connsiteX12" fmla="*/ 814019 w 2776337"/>
              <a:gd name="connsiteY12" fmla="*/ 12138 h 1197621"/>
              <a:gd name="connsiteX13" fmla="*/ 826157 w 2776337"/>
              <a:gd name="connsiteY13" fmla="*/ 16184 h 1197621"/>
              <a:gd name="connsiteX14" fmla="*/ 850433 w 2776337"/>
              <a:gd name="connsiteY14" fmla="*/ 32368 h 1197621"/>
              <a:gd name="connsiteX15" fmla="*/ 874709 w 2776337"/>
              <a:gd name="connsiteY15" fmla="*/ 48552 h 1197621"/>
              <a:gd name="connsiteX16" fmla="*/ 886847 w 2776337"/>
              <a:gd name="connsiteY16" fmla="*/ 52598 h 1197621"/>
              <a:gd name="connsiteX17" fmla="*/ 911123 w 2776337"/>
              <a:gd name="connsiteY17" fmla="*/ 68782 h 1197621"/>
              <a:gd name="connsiteX18" fmla="*/ 947537 w 2776337"/>
              <a:gd name="connsiteY18" fmla="*/ 93058 h 1197621"/>
              <a:gd name="connsiteX19" fmla="*/ 959675 w 2776337"/>
              <a:gd name="connsiteY19" fmla="*/ 101150 h 1197621"/>
              <a:gd name="connsiteX20" fmla="*/ 971813 w 2776337"/>
              <a:gd name="connsiteY20" fmla="*/ 109242 h 1197621"/>
              <a:gd name="connsiteX21" fmla="*/ 996090 w 2776337"/>
              <a:gd name="connsiteY21" fmla="*/ 121380 h 1197621"/>
              <a:gd name="connsiteX22" fmla="*/ 1008228 w 2776337"/>
              <a:gd name="connsiteY22" fmla="*/ 125426 h 1197621"/>
              <a:gd name="connsiteX23" fmla="*/ 1020366 w 2776337"/>
              <a:gd name="connsiteY23" fmla="*/ 133518 h 1197621"/>
              <a:gd name="connsiteX24" fmla="*/ 1032504 w 2776337"/>
              <a:gd name="connsiteY24" fmla="*/ 137564 h 1197621"/>
              <a:gd name="connsiteX25" fmla="*/ 1044642 w 2776337"/>
              <a:gd name="connsiteY25" fmla="*/ 145656 h 1197621"/>
              <a:gd name="connsiteX26" fmla="*/ 1068918 w 2776337"/>
              <a:gd name="connsiteY26" fmla="*/ 153748 h 1197621"/>
              <a:gd name="connsiteX27" fmla="*/ 1081056 w 2776337"/>
              <a:gd name="connsiteY27" fmla="*/ 161840 h 1197621"/>
              <a:gd name="connsiteX28" fmla="*/ 1105332 w 2776337"/>
              <a:gd name="connsiteY28" fmla="*/ 169932 h 1197621"/>
              <a:gd name="connsiteX29" fmla="*/ 1113424 w 2776337"/>
              <a:gd name="connsiteY29" fmla="*/ 178025 h 1197621"/>
              <a:gd name="connsiteX30" fmla="*/ 1137700 w 2776337"/>
              <a:gd name="connsiteY30" fmla="*/ 186117 h 1197621"/>
              <a:gd name="connsiteX31" fmla="*/ 1149838 w 2776337"/>
              <a:gd name="connsiteY31" fmla="*/ 190163 h 1197621"/>
              <a:gd name="connsiteX32" fmla="*/ 1161976 w 2776337"/>
              <a:gd name="connsiteY32" fmla="*/ 198255 h 1197621"/>
              <a:gd name="connsiteX33" fmla="*/ 1186252 w 2776337"/>
              <a:gd name="connsiteY33" fmla="*/ 206347 h 1197621"/>
              <a:gd name="connsiteX34" fmla="*/ 1222667 w 2776337"/>
              <a:gd name="connsiteY34" fmla="*/ 218485 h 1197621"/>
              <a:gd name="connsiteX35" fmla="*/ 1246943 w 2776337"/>
              <a:gd name="connsiteY35" fmla="*/ 230623 h 1197621"/>
              <a:gd name="connsiteX36" fmla="*/ 1263127 w 2776337"/>
              <a:gd name="connsiteY36" fmla="*/ 234669 h 1197621"/>
              <a:gd name="connsiteX37" fmla="*/ 1287403 w 2776337"/>
              <a:gd name="connsiteY37" fmla="*/ 242761 h 1197621"/>
              <a:gd name="connsiteX38" fmla="*/ 1303587 w 2776337"/>
              <a:gd name="connsiteY38" fmla="*/ 246807 h 1197621"/>
              <a:gd name="connsiteX39" fmla="*/ 1327863 w 2776337"/>
              <a:gd name="connsiteY39" fmla="*/ 254899 h 1197621"/>
              <a:gd name="connsiteX40" fmla="*/ 1340001 w 2776337"/>
              <a:gd name="connsiteY40" fmla="*/ 258945 h 1197621"/>
              <a:gd name="connsiteX41" fmla="*/ 1356185 w 2776337"/>
              <a:gd name="connsiteY41" fmla="*/ 262991 h 1197621"/>
              <a:gd name="connsiteX42" fmla="*/ 1392599 w 2776337"/>
              <a:gd name="connsiteY42" fmla="*/ 275129 h 1197621"/>
              <a:gd name="connsiteX43" fmla="*/ 1404737 w 2776337"/>
              <a:gd name="connsiteY43" fmla="*/ 279175 h 1197621"/>
              <a:gd name="connsiteX44" fmla="*/ 1441151 w 2776337"/>
              <a:gd name="connsiteY44" fmla="*/ 287267 h 1197621"/>
              <a:gd name="connsiteX45" fmla="*/ 1457336 w 2776337"/>
              <a:gd name="connsiteY45" fmla="*/ 291313 h 1197621"/>
              <a:gd name="connsiteX46" fmla="*/ 1481612 w 2776337"/>
              <a:gd name="connsiteY46" fmla="*/ 295359 h 1197621"/>
              <a:gd name="connsiteX47" fmla="*/ 1501842 w 2776337"/>
              <a:gd name="connsiteY47" fmla="*/ 299405 h 1197621"/>
              <a:gd name="connsiteX48" fmla="*/ 1526118 w 2776337"/>
              <a:gd name="connsiteY48" fmla="*/ 303451 h 1197621"/>
              <a:gd name="connsiteX49" fmla="*/ 1562532 w 2776337"/>
              <a:gd name="connsiteY49" fmla="*/ 311543 h 1197621"/>
              <a:gd name="connsiteX50" fmla="*/ 1602992 w 2776337"/>
              <a:gd name="connsiteY50" fmla="*/ 319635 h 1197621"/>
              <a:gd name="connsiteX51" fmla="*/ 1623222 w 2776337"/>
              <a:gd name="connsiteY51" fmla="*/ 323681 h 1197621"/>
              <a:gd name="connsiteX52" fmla="*/ 1643452 w 2776337"/>
              <a:gd name="connsiteY52" fmla="*/ 327727 h 1197621"/>
              <a:gd name="connsiteX53" fmla="*/ 1667728 w 2776337"/>
              <a:gd name="connsiteY53" fmla="*/ 331773 h 1197621"/>
              <a:gd name="connsiteX54" fmla="*/ 1687959 w 2776337"/>
              <a:gd name="connsiteY54" fmla="*/ 335819 h 1197621"/>
              <a:gd name="connsiteX55" fmla="*/ 1712235 w 2776337"/>
              <a:gd name="connsiteY55" fmla="*/ 339865 h 1197621"/>
              <a:gd name="connsiteX56" fmla="*/ 1752695 w 2776337"/>
              <a:gd name="connsiteY56" fmla="*/ 347957 h 1197621"/>
              <a:gd name="connsiteX57" fmla="*/ 1772925 w 2776337"/>
              <a:gd name="connsiteY57" fmla="*/ 352003 h 1197621"/>
              <a:gd name="connsiteX58" fmla="*/ 1789109 w 2776337"/>
              <a:gd name="connsiteY58" fmla="*/ 356049 h 1197621"/>
              <a:gd name="connsiteX59" fmla="*/ 1809339 w 2776337"/>
              <a:gd name="connsiteY59" fmla="*/ 360095 h 1197621"/>
              <a:gd name="connsiteX60" fmla="*/ 1845753 w 2776337"/>
              <a:gd name="connsiteY60" fmla="*/ 368187 h 1197621"/>
              <a:gd name="connsiteX61" fmla="*/ 1874075 w 2776337"/>
              <a:gd name="connsiteY61" fmla="*/ 372233 h 1197621"/>
              <a:gd name="connsiteX62" fmla="*/ 1942858 w 2776337"/>
              <a:gd name="connsiteY62" fmla="*/ 384371 h 1197621"/>
              <a:gd name="connsiteX63" fmla="*/ 1987364 w 2776337"/>
              <a:gd name="connsiteY63" fmla="*/ 392463 h 1197621"/>
              <a:gd name="connsiteX64" fmla="*/ 2011640 w 2776337"/>
              <a:gd name="connsiteY64" fmla="*/ 400555 h 1197621"/>
              <a:gd name="connsiteX65" fmla="*/ 2027824 w 2776337"/>
              <a:gd name="connsiteY65" fmla="*/ 404601 h 1197621"/>
              <a:gd name="connsiteX66" fmla="*/ 2052100 w 2776337"/>
              <a:gd name="connsiteY66" fmla="*/ 412694 h 1197621"/>
              <a:gd name="connsiteX67" fmla="*/ 2076376 w 2776337"/>
              <a:gd name="connsiteY67" fmla="*/ 420786 h 1197621"/>
              <a:gd name="connsiteX68" fmla="*/ 2149205 w 2776337"/>
              <a:gd name="connsiteY68" fmla="*/ 445062 h 1197621"/>
              <a:gd name="connsiteX69" fmla="*/ 2161343 w 2776337"/>
              <a:gd name="connsiteY69" fmla="*/ 449108 h 1197621"/>
              <a:gd name="connsiteX70" fmla="*/ 2173481 w 2776337"/>
              <a:gd name="connsiteY70" fmla="*/ 453154 h 1197621"/>
              <a:gd name="connsiteX71" fmla="*/ 2201803 w 2776337"/>
              <a:gd name="connsiteY71" fmla="*/ 469338 h 1197621"/>
              <a:gd name="connsiteX72" fmla="*/ 2213941 w 2776337"/>
              <a:gd name="connsiteY72" fmla="*/ 473384 h 1197621"/>
              <a:gd name="connsiteX73" fmla="*/ 2238217 w 2776337"/>
              <a:gd name="connsiteY73" fmla="*/ 489568 h 1197621"/>
              <a:gd name="connsiteX74" fmla="*/ 2250355 w 2776337"/>
              <a:gd name="connsiteY74" fmla="*/ 497660 h 1197621"/>
              <a:gd name="connsiteX75" fmla="*/ 2262493 w 2776337"/>
              <a:gd name="connsiteY75" fmla="*/ 505752 h 1197621"/>
              <a:gd name="connsiteX76" fmla="*/ 2282723 w 2776337"/>
              <a:gd name="connsiteY76" fmla="*/ 525982 h 1197621"/>
              <a:gd name="connsiteX77" fmla="*/ 2315091 w 2776337"/>
              <a:gd name="connsiteY77" fmla="*/ 554304 h 1197621"/>
              <a:gd name="connsiteX78" fmla="*/ 2375782 w 2776337"/>
              <a:gd name="connsiteY78" fmla="*/ 590718 h 1197621"/>
              <a:gd name="connsiteX79" fmla="*/ 2391966 w 2776337"/>
              <a:gd name="connsiteY79" fmla="*/ 606902 h 1197621"/>
              <a:gd name="connsiteX80" fmla="*/ 2444564 w 2776337"/>
              <a:gd name="connsiteY80" fmla="*/ 655455 h 1197621"/>
              <a:gd name="connsiteX81" fmla="*/ 2468840 w 2776337"/>
              <a:gd name="connsiteY81" fmla="*/ 671639 h 1197621"/>
              <a:gd name="connsiteX82" fmla="*/ 2480978 w 2776337"/>
              <a:gd name="connsiteY82" fmla="*/ 679731 h 1197621"/>
              <a:gd name="connsiteX83" fmla="*/ 2501208 w 2776337"/>
              <a:gd name="connsiteY83" fmla="*/ 699961 h 1197621"/>
              <a:gd name="connsiteX84" fmla="*/ 2525484 w 2776337"/>
              <a:gd name="connsiteY84" fmla="*/ 720191 h 1197621"/>
              <a:gd name="connsiteX85" fmla="*/ 2545714 w 2776337"/>
              <a:gd name="connsiteY85" fmla="*/ 740421 h 1197621"/>
              <a:gd name="connsiteX86" fmla="*/ 2553806 w 2776337"/>
              <a:gd name="connsiteY86" fmla="*/ 752559 h 1197621"/>
              <a:gd name="connsiteX87" fmla="*/ 2565944 w 2776337"/>
              <a:gd name="connsiteY87" fmla="*/ 764697 h 1197621"/>
              <a:gd name="connsiteX88" fmla="*/ 2574036 w 2776337"/>
              <a:gd name="connsiteY88" fmla="*/ 776835 h 1197621"/>
              <a:gd name="connsiteX89" fmla="*/ 2586174 w 2776337"/>
              <a:gd name="connsiteY89" fmla="*/ 788973 h 1197621"/>
              <a:gd name="connsiteX90" fmla="*/ 2602359 w 2776337"/>
              <a:gd name="connsiteY90" fmla="*/ 813249 h 1197621"/>
              <a:gd name="connsiteX91" fmla="*/ 2618543 w 2776337"/>
              <a:gd name="connsiteY91" fmla="*/ 837525 h 1197621"/>
              <a:gd name="connsiteX92" fmla="*/ 2626635 w 2776337"/>
              <a:gd name="connsiteY92" fmla="*/ 849663 h 1197621"/>
              <a:gd name="connsiteX93" fmla="*/ 2634727 w 2776337"/>
              <a:gd name="connsiteY93" fmla="*/ 861801 h 1197621"/>
              <a:gd name="connsiteX94" fmla="*/ 2650911 w 2776337"/>
              <a:gd name="connsiteY94" fmla="*/ 882032 h 1197621"/>
              <a:gd name="connsiteX95" fmla="*/ 2654957 w 2776337"/>
              <a:gd name="connsiteY95" fmla="*/ 894170 h 1197621"/>
              <a:gd name="connsiteX96" fmla="*/ 2671141 w 2776337"/>
              <a:gd name="connsiteY96" fmla="*/ 918446 h 1197621"/>
              <a:gd name="connsiteX97" fmla="*/ 2679233 w 2776337"/>
              <a:gd name="connsiteY97" fmla="*/ 942722 h 1197621"/>
              <a:gd name="connsiteX98" fmla="*/ 2683279 w 2776337"/>
              <a:gd name="connsiteY98" fmla="*/ 962952 h 1197621"/>
              <a:gd name="connsiteX99" fmla="*/ 2695417 w 2776337"/>
              <a:gd name="connsiteY99" fmla="*/ 999366 h 1197621"/>
              <a:gd name="connsiteX100" fmla="*/ 2703509 w 2776337"/>
              <a:gd name="connsiteY100" fmla="*/ 1023642 h 1197621"/>
              <a:gd name="connsiteX101" fmla="*/ 2707555 w 2776337"/>
              <a:gd name="connsiteY101" fmla="*/ 1035780 h 1197621"/>
              <a:gd name="connsiteX102" fmla="*/ 2715647 w 2776337"/>
              <a:gd name="connsiteY102" fmla="*/ 1047918 h 1197621"/>
              <a:gd name="connsiteX103" fmla="*/ 2723739 w 2776337"/>
              <a:gd name="connsiteY103" fmla="*/ 1072194 h 1197621"/>
              <a:gd name="connsiteX104" fmla="*/ 2731831 w 2776337"/>
              <a:gd name="connsiteY104" fmla="*/ 1096471 h 1197621"/>
              <a:gd name="connsiteX105" fmla="*/ 2735877 w 2776337"/>
              <a:gd name="connsiteY105" fmla="*/ 1112655 h 1197621"/>
              <a:gd name="connsiteX106" fmla="*/ 2743969 w 2776337"/>
              <a:gd name="connsiteY106" fmla="*/ 1124793 h 1197621"/>
              <a:gd name="connsiteX107" fmla="*/ 2748015 w 2776337"/>
              <a:gd name="connsiteY107" fmla="*/ 1136931 h 1197621"/>
              <a:gd name="connsiteX108" fmla="*/ 2764199 w 2776337"/>
              <a:gd name="connsiteY108" fmla="*/ 1161207 h 1197621"/>
              <a:gd name="connsiteX109" fmla="*/ 2772291 w 2776337"/>
              <a:gd name="connsiteY109" fmla="*/ 1185483 h 1197621"/>
              <a:gd name="connsiteX110" fmla="*/ 2776337 w 2776337"/>
              <a:gd name="connsiteY110" fmla="*/ 1197621 h 1197621"/>
              <a:gd name="connsiteX0" fmla="*/ 0 w 2772291"/>
              <a:gd name="connsiteY0" fmla="*/ 1187685 h 1187685"/>
              <a:gd name="connsiteX1" fmla="*/ 79474 w 2772291"/>
              <a:gd name="connsiteY1" fmla="*/ 1154532 h 1187685"/>
              <a:gd name="connsiteX2" fmla="*/ 140254 w 2772291"/>
              <a:gd name="connsiteY2" fmla="*/ 1068975 h 1187685"/>
              <a:gd name="connsiteX3" fmla="*/ 248462 w 2772291"/>
              <a:gd name="connsiteY3" fmla="*/ 886640 h 1187685"/>
              <a:gd name="connsiteX4" fmla="*/ 382661 w 2772291"/>
              <a:gd name="connsiteY4" fmla="*/ 637558 h 1187685"/>
              <a:gd name="connsiteX5" fmla="*/ 498962 w 2772291"/>
              <a:gd name="connsiteY5" fmla="*/ 359653 h 1187685"/>
              <a:gd name="connsiteX6" fmla="*/ 577844 w 2772291"/>
              <a:gd name="connsiteY6" fmla="*/ 158503 h 1187685"/>
              <a:gd name="connsiteX7" fmla="*/ 611925 w 2772291"/>
              <a:gd name="connsiteY7" fmla="*/ 89632 h 1187685"/>
              <a:gd name="connsiteX8" fmla="*/ 653596 w 2772291"/>
              <a:gd name="connsiteY8" fmla="*/ 47754 h 1187685"/>
              <a:gd name="connsiteX9" fmla="*/ 704067 w 2772291"/>
              <a:gd name="connsiteY9" fmla="*/ 4961 h 1187685"/>
              <a:gd name="connsiteX10" fmla="*/ 749282 w 2772291"/>
              <a:gd name="connsiteY10" fmla="*/ 4046 h 1187685"/>
              <a:gd name="connsiteX11" fmla="*/ 761420 w 2772291"/>
              <a:gd name="connsiteY11" fmla="*/ 0 h 1187685"/>
              <a:gd name="connsiteX12" fmla="*/ 814019 w 2772291"/>
              <a:gd name="connsiteY12" fmla="*/ 12138 h 1187685"/>
              <a:gd name="connsiteX13" fmla="*/ 826157 w 2772291"/>
              <a:gd name="connsiteY13" fmla="*/ 16184 h 1187685"/>
              <a:gd name="connsiteX14" fmla="*/ 850433 w 2772291"/>
              <a:gd name="connsiteY14" fmla="*/ 32368 h 1187685"/>
              <a:gd name="connsiteX15" fmla="*/ 874709 w 2772291"/>
              <a:gd name="connsiteY15" fmla="*/ 48552 h 1187685"/>
              <a:gd name="connsiteX16" fmla="*/ 886847 w 2772291"/>
              <a:gd name="connsiteY16" fmla="*/ 52598 h 1187685"/>
              <a:gd name="connsiteX17" fmla="*/ 911123 w 2772291"/>
              <a:gd name="connsiteY17" fmla="*/ 68782 h 1187685"/>
              <a:gd name="connsiteX18" fmla="*/ 947537 w 2772291"/>
              <a:gd name="connsiteY18" fmla="*/ 93058 h 1187685"/>
              <a:gd name="connsiteX19" fmla="*/ 959675 w 2772291"/>
              <a:gd name="connsiteY19" fmla="*/ 101150 h 1187685"/>
              <a:gd name="connsiteX20" fmla="*/ 971813 w 2772291"/>
              <a:gd name="connsiteY20" fmla="*/ 109242 h 1187685"/>
              <a:gd name="connsiteX21" fmla="*/ 996090 w 2772291"/>
              <a:gd name="connsiteY21" fmla="*/ 121380 h 1187685"/>
              <a:gd name="connsiteX22" fmla="*/ 1008228 w 2772291"/>
              <a:gd name="connsiteY22" fmla="*/ 125426 h 1187685"/>
              <a:gd name="connsiteX23" fmla="*/ 1020366 w 2772291"/>
              <a:gd name="connsiteY23" fmla="*/ 133518 h 1187685"/>
              <a:gd name="connsiteX24" fmla="*/ 1032504 w 2772291"/>
              <a:gd name="connsiteY24" fmla="*/ 137564 h 1187685"/>
              <a:gd name="connsiteX25" fmla="*/ 1044642 w 2772291"/>
              <a:gd name="connsiteY25" fmla="*/ 145656 h 1187685"/>
              <a:gd name="connsiteX26" fmla="*/ 1068918 w 2772291"/>
              <a:gd name="connsiteY26" fmla="*/ 153748 h 1187685"/>
              <a:gd name="connsiteX27" fmla="*/ 1081056 w 2772291"/>
              <a:gd name="connsiteY27" fmla="*/ 161840 h 1187685"/>
              <a:gd name="connsiteX28" fmla="*/ 1105332 w 2772291"/>
              <a:gd name="connsiteY28" fmla="*/ 169932 h 1187685"/>
              <a:gd name="connsiteX29" fmla="*/ 1113424 w 2772291"/>
              <a:gd name="connsiteY29" fmla="*/ 178025 h 1187685"/>
              <a:gd name="connsiteX30" fmla="*/ 1137700 w 2772291"/>
              <a:gd name="connsiteY30" fmla="*/ 186117 h 1187685"/>
              <a:gd name="connsiteX31" fmla="*/ 1149838 w 2772291"/>
              <a:gd name="connsiteY31" fmla="*/ 190163 h 1187685"/>
              <a:gd name="connsiteX32" fmla="*/ 1161976 w 2772291"/>
              <a:gd name="connsiteY32" fmla="*/ 198255 h 1187685"/>
              <a:gd name="connsiteX33" fmla="*/ 1186252 w 2772291"/>
              <a:gd name="connsiteY33" fmla="*/ 206347 h 1187685"/>
              <a:gd name="connsiteX34" fmla="*/ 1222667 w 2772291"/>
              <a:gd name="connsiteY34" fmla="*/ 218485 h 1187685"/>
              <a:gd name="connsiteX35" fmla="*/ 1246943 w 2772291"/>
              <a:gd name="connsiteY35" fmla="*/ 230623 h 1187685"/>
              <a:gd name="connsiteX36" fmla="*/ 1263127 w 2772291"/>
              <a:gd name="connsiteY36" fmla="*/ 234669 h 1187685"/>
              <a:gd name="connsiteX37" fmla="*/ 1287403 w 2772291"/>
              <a:gd name="connsiteY37" fmla="*/ 242761 h 1187685"/>
              <a:gd name="connsiteX38" fmla="*/ 1303587 w 2772291"/>
              <a:gd name="connsiteY38" fmla="*/ 246807 h 1187685"/>
              <a:gd name="connsiteX39" fmla="*/ 1327863 w 2772291"/>
              <a:gd name="connsiteY39" fmla="*/ 254899 h 1187685"/>
              <a:gd name="connsiteX40" fmla="*/ 1340001 w 2772291"/>
              <a:gd name="connsiteY40" fmla="*/ 258945 h 1187685"/>
              <a:gd name="connsiteX41" fmla="*/ 1356185 w 2772291"/>
              <a:gd name="connsiteY41" fmla="*/ 262991 h 1187685"/>
              <a:gd name="connsiteX42" fmla="*/ 1392599 w 2772291"/>
              <a:gd name="connsiteY42" fmla="*/ 275129 h 1187685"/>
              <a:gd name="connsiteX43" fmla="*/ 1404737 w 2772291"/>
              <a:gd name="connsiteY43" fmla="*/ 279175 h 1187685"/>
              <a:gd name="connsiteX44" fmla="*/ 1441151 w 2772291"/>
              <a:gd name="connsiteY44" fmla="*/ 287267 h 1187685"/>
              <a:gd name="connsiteX45" fmla="*/ 1457336 w 2772291"/>
              <a:gd name="connsiteY45" fmla="*/ 291313 h 1187685"/>
              <a:gd name="connsiteX46" fmla="*/ 1481612 w 2772291"/>
              <a:gd name="connsiteY46" fmla="*/ 295359 h 1187685"/>
              <a:gd name="connsiteX47" fmla="*/ 1501842 w 2772291"/>
              <a:gd name="connsiteY47" fmla="*/ 299405 h 1187685"/>
              <a:gd name="connsiteX48" fmla="*/ 1526118 w 2772291"/>
              <a:gd name="connsiteY48" fmla="*/ 303451 h 1187685"/>
              <a:gd name="connsiteX49" fmla="*/ 1562532 w 2772291"/>
              <a:gd name="connsiteY49" fmla="*/ 311543 h 1187685"/>
              <a:gd name="connsiteX50" fmla="*/ 1602992 w 2772291"/>
              <a:gd name="connsiteY50" fmla="*/ 319635 h 1187685"/>
              <a:gd name="connsiteX51" fmla="*/ 1623222 w 2772291"/>
              <a:gd name="connsiteY51" fmla="*/ 323681 h 1187685"/>
              <a:gd name="connsiteX52" fmla="*/ 1643452 w 2772291"/>
              <a:gd name="connsiteY52" fmla="*/ 327727 h 1187685"/>
              <a:gd name="connsiteX53" fmla="*/ 1667728 w 2772291"/>
              <a:gd name="connsiteY53" fmla="*/ 331773 h 1187685"/>
              <a:gd name="connsiteX54" fmla="*/ 1687959 w 2772291"/>
              <a:gd name="connsiteY54" fmla="*/ 335819 h 1187685"/>
              <a:gd name="connsiteX55" fmla="*/ 1712235 w 2772291"/>
              <a:gd name="connsiteY55" fmla="*/ 339865 h 1187685"/>
              <a:gd name="connsiteX56" fmla="*/ 1752695 w 2772291"/>
              <a:gd name="connsiteY56" fmla="*/ 347957 h 1187685"/>
              <a:gd name="connsiteX57" fmla="*/ 1772925 w 2772291"/>
              <a:gd name="connsiteY57" fmla="*/ 352003 h 1187685"/>
              <a:gd name="connsiteX58" fmla="*/ 1789109 w 2772291"/>
              <a:gd name="connsiteY58" fmla="*/ 356049 h 1187685"/>
              <a:gd name="connsiteX59" fmla="*/ 1809339 w 2772291"/>
              <a:gd name="connsiteY59" fmla="*/ 360095 h 1187685"/>
              <a:gd name="connsiteX60" fmla="*/ 1845753 w 2772291"/>
              <a:gd name="connsiteY60" fmla="*/ 368187 h 1187685"/>
              <a:gd name="connsiteX61" fmla="*/ 1874075 w 2772291"/>
              <a:gd name="connsiteY61" fmla="*/ 372233 h 1187685"/>
              <a:gd name="connsiteX62" fmla="*/ 1942858 w 2772291"/>
              <a:gd name="connsiteY62" fmla="*/ 384371 h 1187685"/>
              <a:gd name="connsiteX63" fmla="*/ 1987364 w 2772291"/>
              <a:gd name="connsiteY63" fmla="*/ 392463 h 1187685"/>
              <a:gd name="connsiteX64" fmla="*/ 2011640 w 2772291"/>
              <a:gd name="connsiteY64" fmla="*/ 400555 h 1187685"/>
              <a:gd name="connsiteX65" fmla="*/ 2027824 w 2772291"/>
              <a:gd name="connsiteY65" fmla="*/ 404601 h 1187685"/>
              <a:gd name="connsiteX66" fmla="*/ 2052100 w 2772291"/>
              <a:gd name="connsiteY66" fmla="*/ 412694 h 1187685"/>
              <a:gd name="connsiteX67" fmla="*/ 2076376 w 2772291"/>
              <a:gd name="connsiteY67" fmla="*/ 420786 h 1187685"/>
              <a:gd name="connsiteX68" fmla="*/ 2149205 w 2772291"/>
              <a:gd name="connsiteY68" fmla="*/ 445062 h 1187685"/>
              <a:gd name="connsiteX69" fmla="*/ 2161343 w 2772291"/>
              <a:gd name="connsiteY69" fmla="*/ 449108 h 1187685"/>
              <a:gd name="connsiteX70" fmla="*/ 2173481 w 2772291"/>
              <a:gd name="connsiteY70" fmla="*/ 453154 h 1187685"/>
              <a:gd name="connsiteX71" fmla="*/ 2201803 w 2772291"/>
              <a:gd name="connsiteY71" fmla="*/ 469338 h 1187685"/>
              <a:gd name="connsiteX72" fmla="*/ 2213941 w 2772291"/>
              <a:gd name="connsiteY72" fmla="*/ 473384 h 1187685"/>
              <a:gd name="connsiteX73" fmla="*/ 2238217 w 2772291"/>
              <a:gd name="connsiteY73" fmla="*/ 489568 h 1187685"/>
              <a:gd name="connsiteX74" fmla="*/ 2250355 w 2772291"/>
              <a:gd name="connsiteY74" fmla="*/ 497660 h 1187685"/>
              <a:gd name="connsiteX75" fmla="*/ 2262493 w 2772291"/>
              <a:gd name="connsiteY75" fmla="*/ 505752 h 1187685"/>
              <a:gd name="connsiteX76" fmla="*/ 2282723 w 2772291"/>
              <a:gd name="connsiteY76" fmla="*/ 525982 h 1187685"/>
              <a:gd name="connsiteX77" fmla="*/ 2315091 w 2772291"/>
              <a:gd name="connsiteY77" fmla="*/ 554304 h 1187685"/>
              <a:gd name="connsiteX78" fmla="*/ 2375782 w 2772291"/>
              <a:gd name="connsiteY78" fmla="*/ 590718 h 1187685"/>
              <a:gd name="connsiteX79" fmla="*/ 2391966 w 2772291"/>
              <a:gd name="connsiteY79" fmla="*/ 606902 h 1187685"/>
              <a:gd name="connsiteX80" fmla="*/ 2444564 w 2772291"/>
              <a:gd name="connsiteY80" fmla="*/ 655455 h 1187685"/>
              <a:gd name="connsiteX81" fmla="*/ 2468840 w 2772291"/>
              <a:gd name="connsiteY81" fmla="*/ 671639 h 1187685"/>
              <a:gd name="connsiteX82" fmla="*/ 2480978 w 2772291"/>
              <a:gd name="connsiteY82" fmla="*/ 679731 h 1187685"/>
              <a:gd name="connsiteX83" fmla="*/ 2501208 w 2772291"/>
              <a:gd name="connsiteY83" fmla="*/ 699961 h 1187685"/>
              <a:gd name="connsiteX84" fmla="*/ 2525484 w 2772291"/>
              <a:gd name="connsiteY84" fmla="*/ 720191 h 1187685"/>
              <a:gd name="connsiteX85" fmla="*/ 2545714 w 2772291"/>
              <a:gd name="connsiteY85" fmla="*/ 740421 h 1187685"/>
              <a:gd name="connsiteX86" fmla="*/ 2553806 w 2772291"/>
              <a:gd name="connsiteY86" fmla="*/ 752559 h 1187685"/>
              <a:gd name="connsiteX87" fmla="*/ 2565944 w 2772291"/>
              <a:gd name="connsiteY87" fmla="*/ 764697 h 1187685"/>
              <a:gd name="connsiteX88" fmla="*/ 2574036 w 2772291"/>
              <a:gd name="connsiteY88" fmla="*/ 776835 h 1187685"/>
              <a:gd name="connsiteX89" fmla="*/ 2586174 w 2772291"/>
              <a:gd name="connsiteY89" fmla="*/ 788973 h 1187685"/>
              <a:gd name="connsiteX90" fmla="*/ 2602359 w 2772291"/>
              <a:gd name="connsiteY90" fmla="*/ 813249 h 1187685"/>
              <a:gd name="connsiteX91" fmla="*/ 2618543 w 2772291"/>
              <a:gd name="connsiteY91" fmla="*/ 837525 h 1187685"/>
              <a:gd name="connsiteX92" fmla="*/ 2626635 w 2772291"/>
              <a:gd name="connsiteY92" fmla="*/ 849663 h 1187685"/>
              <a:gd name="connsiteX93" fmla="*/ 2634727 w 2772291"/>
              <a:gd name="connsiteY93" fmla="*/ 861801 h 1187685"/>
              <a:gd name="connsiteX94" fmla="*/ 2650911 w 2772291"/>
              <a:gd name="connsiteY94" fmla="*/ 882032 h 1187685"/>
              <a:gd name="connsiteX95" fmla="*/ 2654957 w 2772291"/>
              <a:gd name="connsiteY95" fmla="*/ 894170 h 1187685"/>
              <a:gd name="connsiteX96" fmla="*/ 2671141 w 2772291"/>
              <a:gd name="connsiteY96" fmla="*/ 918446 h 1187685"/>
              <a:gd name="connsiteX97" fmla="*/ 2679233 w 2772291"/>
              <a:gd name="connsiteY97" fmla="*/ 942722 h 1187685"/>
              <a:gd name="connsiteX98" fmla="*/ 2683279 w 2772291"/>
              <a:gd name="connsiteY98" fmla="*/ 962952 h 1187685"/>
              <a:gd name="connsiteX99" fmla="*/ 2695417 w 2772291"/>
              <a:gd name="connsiteY99" fmla="*/ 999366 h 1187685"/>
              <a:gd name="connsiteX100" fmla="*/ 2703509 w 2772291"/>
              <a:gd name="connsiteY100" fmla="*/ 1023642 h 1187685"/>
              <a:gd name="connsiteX101" fmla="*/ 2707555 w 2772291"/>
              <a:gd name="connsiteY101" fmla="*/ 1035780 h 1187685"/>
              <a:gd name="connsiteX102" fmla="*/ 2715647 w 2772291"/>
              <a:gd name="connsiteY102" fmla="*/ 1047918 h 1187685"/>
              <a:gd name="connsiteX103" fmla="*/ 2723739 w 2772291"/>
              <a:gd name="connsiteY103" fmla="*/ 1072194 h 1187685"/>
              <a:gd name="connsiteX104" fmla="*/ 2731831 w 2772291"/>
              <a:gd name="connsiteY104" fmla="*/ 1096471 h 1187685"/>
              <a:gd name="connsiteX105" fmla="*/ 2735877 w 2772291"/>
              <a:gd name="connsiteY105" fmla="*/ 1112655 h 1187685"/>
              <a:gd name="connsiteX106" fmla="*/ 2743969 w 2772291"/>
              <a:gd name="connsiteY106" fmla="*/ 1124793 h 1187685"/>
              <a:gd name="connsiteX107" fmla="*/ 2748015 w 2772291"/>
              <a:gd name="connsiteY107" fmla="*/ 1136931 h 1187685"/>
              <a:gd name="connsiteX108" fmla="*/ 2764199 w 2772291"/>
              <a:gd name="connsiteY108" fmla="*/ 1161207 h 1187685"/>
              <a:gd name="connsiteX109" fmla="*/ 2772291 w 2772291"/>
              <a:gd name="connsiteY109" fmla="*/ 1185483 h 118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2772291" h="1187685">
                <a:moveTo>
                  <a:pt x="0" y="1187685"/>
                </a:moveTo>
                <a:cubicBezTo>
                  <a:pt x="9441" y="1174198"/>
                  <a:pt x="56098" y="1174317"/>
                  <a:pt x="79474" y="1154532"/>
                </a:cubicBezTo>
                <a:cubicBezTo>
                  <a:pt x="102850" y="1134747"/>
                  <a:pt x="112089" y="1113624"/>
                  <a:pt x="140254" y="1068975"/>
                </a:cubicBezTo>
                <a:cubicBezTo>
                  <a:pt x="168419" y="1024326"/>
                  <a:pt x="208061" y="958543"/>
                  <a:pt x="248462" y="886640"/>
                </a:cubicBezTo>
                <a:cubicBezTo>
                  <a:pt x="288863" y="814737"/>
                  <a:pt x="340911" y="725389"/>
                  <a:pt x="382661" y="637558"/>
                </a:cubicBezTo>
                <a:cubicBezTo>
                  <a:pt x="424411" y="549727"/>
                  <a:pt x="466432" y="439496"/>
                  <a:pt x="498962" y="359653"/>
                </a:cubicBezTo>
                <a:cubicBezTo>
                  <a:pt x="531493" y="279811"/>
                  <a:pt x="559017" y="203506"/>
                  <a:pt x="577844" y="158503"/>
                </a:cubicBezTo>
                <a:cubicBezTo>
                  <a:pt x="596671" y="113500"/>
                  <a:pt x="599300" y="108090"/>
                  <a:pt x="611925" y="89632"/>
                </a:cubicBezTo>
                <a:cubicBezTo>
                  <a:pt x="624550" y="71174"/>
                  <a:pt x="638239" y="61866"/>
                  <a:pt x="653596" y="47754"/>
                </a:cubicBezTo>
                <a:cubicBezTo>
                  <a:pt x="668953" y="33642"/>
                  <a:pt x="688119" y="12246"/>
                  <a:pt x="704067" y="4961"/>
                </a:cubicBezTo>
                <a:cubicBezTo>
                  <a:pt x="720015" y="-2324"/>
                  <a:pt x="715780" y="15213"/>
                  <a:pt x="749282" y="4046"/>
                </a:cubicBezTo>
                <a:lnTo>
                  <a:pt x="761420" y="0"/>
                </a:lnTo>
                <a:cubicBezTo>
                  <a:pt x="798187" y="5252"/>
                  <a:pt x="780696" y="1030"/>
                  <a:pt x="814019" y="12138"/>
                </a:cubicBezTo>
                <a:lnTo>
                  <a:pt x="826157" y="16184"/>
                </a:lnTo>
                <a:cubicBezTo>
                  <a:pt x="853095" y="43122"/>
                  <a:pt x="824084" y="17729"/>
                  <a:pt x="850433" y="32368"/>
                </a:cubicBezTo>
                <a:cubicBezTo>
                  <a:pt x="858935" y="37091"/>
                  <a:pt x="865483" y="45477"/>
                  <a:pt x="874709" y="48552"/>
                </a:cubicBezTo>
                <a:cubicBezTo>
                  <a:pt x="878755" y="49901"/>
                  <a:pt x="883119" y="50527"/>
                  <a:pt x="886847" y="52598"/>
                </a:cubicBezTo>
                <a:cubicBezTo>
                  <a:pt x="895349" y="57321"/>
                  <a:pt x="903031" y="63387"/>
                  <a:pt x="911123" y="68782"/>
                </a:cubicBezTo>
                <a:lnTo>
                  <a:pt x="947537" y="93058"/>
                </a:lnTo>
                <a:lnTo>
                  <a:pt x="959675" y="101150"/>
                </a:lnTo>
                <a:cubicBezTo>
                  <a:pt x="963721" y="103847"/>
                  <a:pt x="967200" y="107704"/>
                  <a:pt x="971813" y="109242"/>
                </a:cubicBezTo>
                <a:cubicBezTo>
                  <a:pt x="1002321" y="119411"/>
                  <a:pt x="964716" y="105694"/>
                  <a:pt x="996090" y="121380"/>
                </a:cubicBezTo>
                <a:cubicBezTo>
                  <a:pt x="999905" y="123287"/>
                  <a:pt x="1004413" y="123519"/>
                  <a:pt x="1008228" y="125426"/>
                </a:cubicBezTo>
                <a:cubicBezTo>
                  <a:pt x="1012577" y="127601"/>
                  <a:pt x="1016017" y="131343"/>
                  <a:pt x="1020366" y="133518"/>
                </a:cubicBezTo>
                <a:cubicBezTo>
                  <a:pt x="1024181" y="135425"/>
                  <a:pt x="1028689" y="135657"/>
                  <a:pt x="1032504" y="137564"/>
                </a:cubicBezTo>
                <a:cubicBezTo>
                  <a:pt x="1036853" y="139739"/>
                  <a:pt x="1040198" y="143681"/>
                  <a:pt x="1044642" y="145656"/>
                </a:cubicBezTo>
                <a:cubicBezTo>
                  <a:pt x="1052437" y="149120"/>
                  <a:pt x="1061821" y="149017"/>
                  <a:pt x="1068918" y="153748"/>
                </a:cubicBezTo>
                <a:cubicBezTo>
                  <a:pt x="1072964" y="156445"/>
                  <a:pt x="1076612" y="159865"/>
                  <a:pt x="1081056" y="161840"/>
                </a:cubicBezTo>
                <a:cubicBezTo>
                  <a:pt x="1088851" y="165304"/>
                  <a:pt x="1105332" y="169932"/>
                  <a:pt x="1105332" y="169932"/>
                </a:cubicBezTo>
                <a:cubicBezTo>
                  <a:pt x="1108029" y="172630"/>
                  <a:pt x="1110012" y="176319"/>
                  <a:pt x="1113424" y="178025"/>
                </a:cubicBezTo>
                <a:cubicBezTo>
                  <a:pt x="1121053" y="181840"/>
                  <a:pt x="1129608" y="183420"/>
                  <a:pt x="1137700" y="186117"/>
                </a:cubicBezTo>
                <a:cubicBezTo>
                  <a:pt x="1141746" y="187466"/>
                  <a:pt x="1146289" y="187797"/>
                  <a:pt x="1149838" y="190163"/>
                </a:cubicBezTo>
                <a:cubicBezTo>
                  <a:pt x="1153884" y="192860"/>
                  <a:pt x="1157532" y="196280"/>
                  <a:pt x="1161976" y="198255"/>
                </a:cubicBezTo>
                <a:cubicBezTo>
                  <a:pt x="1169771" y="201719"/>
                  <a:pt x="1178160" y="203650"/>
                  <a:pt x="1186252" y="206347"/>
                </a:cubicBezTo>
                <a:lnTo>
                  <a:pt x="1222667" y="218485"/>
                </a:lnTo>
                <a:cubicBezTo>
                  <a:pt x="1273806" y="235531"/>
                  <a:pt x="1192048" y="207097"/>
                  <a:pt x="1246943" y="230623"/>
                </a:cubicBezTo>
                <a:cubicBezTo>
                  <a:pt x="1252054" y="232813"/>
                  <a:pt x="1257801" y="233071"/>
                  <a:pt x="1263127" y="234669"/>
                </a:cubicBezTo>
                <a:cubicBezTo>
                  <a:pt x="1271297" y="237120"/>
                  <a:pt x="1279128" y="240692"/>
                  <a:pt x="1287403" y="242761"/>
                </a:cubicBezTo>
                <a:cubicBezTo>
                  <a:pt x="1292798" y="244110"/>
                  <a:pt x="1298261" y="245209"/>
                  <a:pt x="1303587" y="246807"/>
                </a:cubicBezTo>
                <a:cubicBezTo>
                  <a:pt x="1311757" y="249258"/>
                  <a:pt x="1319771" y="252202"/>
                  <a:pt x="1327863" y="254899"/>
                </a:cubicBezTo>
                <a:cubicBezTo>
                  <a:pt x="1331909" y="256248"/>
                  <a:pt x="1335863" y="257911"/>
                  <a:pt x="1340001" y="258945"/>
                </a:cubicBezTo>
                <a:cubicBezTo>
                  <a:pt x="1345396" y="260294"/>
                  <a:pt x="1350859" y="261393"/>
                  <a:pt x="1356185" y="262991"/>
                </a:cubicBezTo>
                <a:cubicBezTo>
                  <a:pt x="1368440" y="266667"/>
                  <a:pt x="1380461" y="271083"/>
                  <a:pt x="1392599" y="275129"/>
                </a:cubicBezTo>
                <a:cubicBezTo>
                  <a:pt x="1396645" y="276478"/>
                  <a:pt x="1400599" y="278141"/>
                  <a:pt x="1404737" y="279175"/>
                </a:cubicBezTo>
                <a:cubicBezTo>
                  <a:pt x="1444198" y="289040"/>
                  <a:pt x="1394932" y="276996"/>
                  <a:pt x="1441151" y="287267"/>
                </a:cubicBezTo>
                <a:cubicBezTo>
                  <a:pt x="1446580" y="288473"/>
                  <a:pt x="1451883" y="290222"/>
                  <a:pt x="1457336" y="291313"/>
                </a:cubicBezTo>
                <a:cubicBezTo>
                  <a:pt x="1465380" y="292922"/>
                  <a:pt x="1473541" y="293891"/>
                  <a:pt x="1481612" y="295359"/>
                </a:cubicBezTo>
                <a:cubicBezTo>
                  <a:pt x="1488378" y="296589"/>
                  <a:pt x="1495076" y="298175"/>
                  <a:pt x="1501842" y="299405"/>
                </a:cubicBezTo>
                <a:cubicBezTo>
                  <a:pt x="1509913" y="300873"/>
                  <a:pt x="1518047" y="301983"/>
                  <a:pt x="1526118" y="303451"/>
                </a:cubicBezTo>
                <a:cubicBezTo>
                  <a:pt x="1568510" y="311159"/>
                  <a:pt x="1526165" y="303750"/>
                  <a:pt x="1562532" y="311543"/>
                </a:cubicBezTo>
                <a:cubicBezTo>
                  <a:pt x="1575980" y="314425"/>
                  <a:pt x="1589505" y="316938"/>
                  <a:pt x="1602992" y="319635"/>
                </a:cubicBezTo>
                <a:lnTo>
                  <a:pt x="1623222" y="323681"/>
                </a:lnTo>
                <a:cubicBezTo>
                  <a:pt x="1629965" y="325030"/>
                  <a:pt x="1636669" y="326596"/>
                  <a:pt x="1643452" y="327727"/>
                </a:cubicBezTo>
                <a:lnTo>
                  <a:pt x="1667728" y="331773"/>
                </a:lnTo>
                <a:cubicBezTo>
                  <a:pt x="1674494" y="333003"/>
                  <a:pt x="1681193" y="334589"/>
                  <a:pt x="1687959" y="335819"/>
                </a:cubicBezTo>
                <a:cubicBezTo>
                  <a:pt x="1696030" y="337286"/>
                  <a:pt x="1704172" y="338353"/>
                  <a:pt x="1712235" y="339865"/>
                </a:cubicBezTo>
                <a:cubicBezTo>
                  <a:pt x="1725753" y="342400"/>
                  <a:pt x="1739208" y="345260"/>
                  <a:pt x="1752695" y="347957"/>
                </a:cubicBezTo>
                <a:cubicBezTo>
                  <a:pt x="1759438" y="349306"/>
                  <a:pt x="1766253" y="350335"/>
                  <a:pt x="1772925" y="352003"/>
                </a:cubicBezTo>
                <a:cubicBezTo>
                  <a:pt x="1778320" y="353352"/>
                  <a:pt x="1783681" y="354843"/>
                  <a:pt x="1789109" y="356049"/>
                </a:cubicBezTo>
                <a:cubicBezTo>
                  <a:pt x="1795822" y="357541"/>
                  <a:pt x="1802626" y="358603"/>
                  <a:pt x="1809339" y="360095"/>
                </a:cubicBezTo>
                <a:cubicBezTo>
                  <a:pt x="1831162" y="364945"/>
                  <a:pt x="1821347" y="364119"/>
                  <a:pt x="1845753" y="368187"/>
                </a:cubicBezTo>
                <a:cubicBezTo>
                  <a:pt x="1855160" y="369755"/>
                  <a:pt x="1864655" y="370746"/>
                  <a:pt x="1874075" y="372233"/>
                </a:cubicBezTo>
                <a:cubicBezTo>
                  <a:pt x="1974977" y="388165"/>
                  <a:pt x="1887441" y="374295"/>
                  <a:pt x="1942858" y="384371"/>
                </a:cubicBezTo>
                <a:cubicBezTo>
                  <a:pt x="1952110" y="386053"/>
                  <a:pt x="1977370" y="389737"/>
                  <a:pt x="1987364" y="392463"/>
                </a:cubicBezTo>
                <a:cubicBezTo>
                  <a:pt x="1995593" y="394707"/>
                  <a:pt x="2003365" y="398486"/>
                  <a:pt x="2011640" y="400555"/>
                </a:cubicBezTo>
                <a:cubicBezTo>
                  <a:pt x="2017035" y="401904"/>
                  <a:pt x="2022498" y="403003"/>
                  <a:pt x="2027824" y="404601"/>
                </a:cubicBezTo>
                <a:cubicBezTo>
                  <a:pt x="2035994" y="407052"/>
                  <a:pt x="2044008" y="409996"/>
                  <a:pt x="2052100" y="412694"/>
                </a:cubicBezTo>
                <a:lnTo>
                  <a:pt x="2076376" y="420786"/>
                </a:lnTo>
                <a:lnTo>
                  <a:pt x="2149205" y="445062"/>
                </a:lnTo>
                <a:lnTo>
                  <a:pt x="2161343" y="449108"/>
                </a:lnTo>
                <a:cubicBezTo>
                  <a:pt x="2165389" y="450457"/>
                  <a:pt x="2169932" y="450788"/>
                  <a:pt x="2173481" y="453154"/>
                </a:cubicBezTo>
                <a:cubicBezTo>
                  <a:pt x="2185671" y="461281"/>
                  <a:pt x="2187430" y="463178"/>
                  <a:pt x="2201803" y="469338"/>
                </a:cubicBezTo>
                <a:cubicBezTo>
                  <a:pt x="2205723" y="471018"/>
                  <a:pt x="2210213" y="471313"/>
                  <a:pt x="2213941" y="473384"/>
                </a:cubicBezTo>
                <a:cubicBezTo>
                  <a:pt x="2222443" y="478107"/>
                  <a:pt x="2230125" y="484173"/>
                  <a:pt x="2238217" y="489568"/>
                </a:cubicBezTo>
                <a:lnTo>
                  <a:pt x="2250355" y="497660"/>
                </a:lnTo>
                <a:lnTo>
                  <a:pt x="2262493" y="505752"/>
                </a:lnTo>
                <a:cubicBezTo>
                  <a:pt x="2284072" y="538120"/>
                  <a:pt x="2273957" y="517890"/>
                  <a:pt x="2282723" y="525982"/>
                </a:cubicBezTo>
                <a:cubicBezTo>
                  <a:pt x="2291489" y="534074"/>
                  <a:pt x="2299581" y="543515"/>
                  <a:pt x="2315091" y="554304"/>
                </a:cubicBezTo>
                <a:cubicBezTo>
                  <a:pt x="2330601" y="565093"/>
                  <a:pt x="2362970" y="581952"/>
                  <a:pt x="2375782" y="590718"/>
                </a:cubicBezTo>
                <a:cubicBezTo>
                  <a:pt x="2388595" y="599484"/>
                  <a:pt x="2380502" y="596113"/>
                  <a:pt x="2391966" y="606902"/>
                </a:cubicBezTo>
                <a:cubicBezTo>
                  <a:pt x="2403430" y="617691"/>
                  <a:pt x="2431752" y="644666"/>
                  <a:pt x="2444564" y="655455"/>
                </a:cubicBezTo>
                <a:lnTo>
                  <a:pt x="2468840" y="671639"/>
                </a:lnTo>
                <a:lnTo>
                  <a:pt x="2480978" y="679731"/>
                </a:lnTo>
                <a:cubicBezTo>
                  <a:pt x="2495813" y="701984"/>
                  <a:pt x="2480978" y="683103"/>
                  <a:pt x="2501208" y="699961"/>
                </a:cubicBezTo>
                <a:cubicBezTo>
                  <a:pt x="2532361" y="725922"/>
                  <a:pt x="2495348" y="700100"/>
                  <a:pt x="2525484" y="720191"/>
                </a:cubicBezTo>
                <a:cubicBezTo>
                  <a:pt x="2547063" y="752559"/>
                  <a:pt x="2518741" y="713448"/>
                  <a:pt x="2545714" y="740421"/>
                </a:cubicBezTo>
                <a:cubicBezTo>
                  <a:pt x="2549152" y="743859"/>
                  <a:pt x="2550693" y="748823"/>
                  <a:pt x="2553806" y="752559"/>
                </a:cubicBezTo>
                <a:cubicBezTo>
                  <a:pt x="2557469" y="756955"/>
                  <a:pt x="2562281" y="760301"/>
                  <a:pt x="2565944" y="764697"/>
                </a:cubicBezTo>
                <a:cubicBezTo>
                  <a:pt x="2569057" y="768433"/>
                  <a:pt x="2570923" y="773099"/>
                  <a:pt x="2574036" y="776835"/>
                </a:cubicBezTo>
                <a:cubicBezTo>
                  <a:pt x="2577699" y="781231"/>
                  <a:pt x="2582661" y="784456"/>
                  <a:pt x="2586174" y="788973"/>
                </a:cubicBezTo>
                <a:cubicBezTo>
                  <a:pt x="2592145" y="796650"/>
                  <a:pt x="2596964" y="805157"/>
                  <a:pt x="2602359" y="813249"/>
                </a:cubicBezTo>
                <a:lnTo>
                  <a:pt x="2618543" y="837525"/>
                </a:lnTo>
                <a:lnTo>
                  <a:pt x="2626635" y="849663"/>
                </a:lnTo>
                <a:cubicBezTo>
                  <a:pt x="2629332" y="853709"/>
                  <a:pt x="2631289" y="858362"/>
                  <a:pt x="2634727" y="861801"/>
                </a:cubicBezTo>
                <a:cubicBezTo>
                  <a:pt x="2642253" y="869327"/>
                  <a:pt x="2645808" y="871825"/>
                  <a:pt x="2650911" y="882032"/>
                </a:cubicBezTo>
                <a:cubicBezTo>
                  <a:pt x="2652818" y="885847"/>
                  <a:pt x="2652886" y="890442"/>
                  <a:pt x="2654957" y="894170"/>
                </a:cubicBezTo>
                <a:cubicBezTo>
                  <a:pt x="2659680" y="902672"/>
                  <a:pt x="2668066" y="909220"/>
                  <a:pt x="2671141" y="918446"/>
                </a:cubicBezTo>
                <a:cubicBezTo>
                  <a:pt x="2673838" y="926538"/>
                  <a:pt x="2677560" y="934358"/>
                  <a:pt x="2679233" y="942722"/>
                </a:cubicBezTo>
                <a:cubicBezTo>
                  <a:pt x="2680582" y="949465"/>
                  <a:pt x="2681470" y="956317"/>
                  <a:pt x="2683279" y="962952"/>
                </a:cubicBezTo>
                <a:lnTo>
                  <a:pt x="2695417" y="999366"/>
                </a:lnTo>
                <a:lnTo>
                  <a:pt x="2703509" y="1023642"/>
                </a:lnTo>
                <a:cubicBezTo>
                  <a:pt x="2704858" y="1027688"/>
                  <a:pt x="2705189" y="1032231"/>
                  <a:pt x="2707555" y="1035780"/>
                </a:cubicBezTo>
                <a:cubicBezTo>
                  <a:pt x="2710252" y="1039826"/>
                  <a:pt x="2713672" y="1043474"/>
                  <a:pt x="2715647" y="1047918"/>
                </a:cubicBezTo>
                <a:cubicBezTo>
                  <a:pt x="2719111" y="1055713"/>
                  <a:pt x="2721042" y="1064102"/>
                  <a:pt x="2723739" y="1072194"/>
                </a:cubicBezTo>
                <a:lnTo>
                  <a:pt x="2731831" y="1096471"/>
                </a:lnTo>
                <a:cubicBezTo>
                  <a:pt x="2733180" y="1101866"/>
                  <a:pt x="2733687" y="1107544"/>
                  <a:pt x="2735877" y="1112655"/>
                </a:cubicBezTo>
                <a:cubicBezTo>
                  <a:pt x="2737793" y="1117125"/>
                  <a:pt x="2741794" y="1120444"/>
                  <a:pt x="2743969" y="1124793"/>
                </a:cubicBezTo>
                <a:cubicBezTo>
                  <a:pt x="2745876" y="1128608"/>
                  <a:pt x="2745944" y="1133203"/>
                  <a:pt x="2748015" y="1136931"/>
                </a:cubicBezTo>
                <a:cubicBezTo>
                  <a:pt x="2752738" y="1145433"/>
                  <a:pt x="2761124" y="1151981"/>
                  <a:pt x="2764199" y="1161207"/>
                </a:cubicBezTo>
                <a:lnTo>
                  <a:pt x="2772291" y="1185483"/>
                </a:lnTo>
              </a:path>
            </a:pathLst>
          </a:custGeom>
          <a:solidFill>
            <a:srgbClr val="848484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663681E8-2FF0-5CF3-F0E7-B14EF6BD45D7}"/>
              </a:ext>
            </a:extLst>
          </p:cNvPr>
          <p:cNvSpPr/>
          <p:nvPr/>
        </p:nvSpPr>
        <p:spPr>
          <a:xfrm>
            <a:off x="4912071" y="3839447"/>
            <a:ext cx="1028799" cy="1147533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349829" h="1657548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66800" y="1439834"/>
                </a:lnTo>
                <a:cubicBezTo>
                  <a:pt x="1074057" y="1447091"/>
                  <a:pt x="1080032" y="1455912"/>
                  <a:pt x="1088572" y="1461605"/>
                </a:cubicBezTo>
                <a:cubicBezTo>
                  <a:pt x="1099458" y="1468862"/>
                  <a:pt x="1111296" y="1474862"/>
                  <a:pt x="1121229" y="1483376"/>
                </a:cubicBezTo>
                <a:cubicBezTo>
                  <a:pt x="1186975" y="1539729"/>
                  <a:pt x="1137423" y="1517802"/>
                  <a:pt x="1197429" y="1537805"/>
                </a:cubicBezTo>
                <a:cubicBezTo>
                  <a:pt x="1250478" y="1617380"/>
                  <a:pt x="1184938" y="1533548"/>
                  <a:pt x="1251857" y="1581348"/>
                </a:cubicBezTo>
                <a:cubicBezTo>
                  <a:pt x="1268560" y="1593279"/>
                  <a:pt x="1275927" y="1618400"/>
                  <a:pt x="1295400" y="1624891"/>
                </a:cubicBezTo>
                <a:cubicBezTo>
                  <a:pt x="1335755" y="1638342"/>
                  <a:pt x="1317794" y="1630644"/>
                  <a:pt x="1349829" y="1646662"/>
                </a:cubicBezTo>
              </a:path>
            </a:pathLst>
          </a:custGeom>
          <a:solidFill>
            <a:srgbClr val="848484">
              <a:alpha val="80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57AAC00F-0A2C-79B0-581A-114FD98B067F}"/>
              </a:ext>
            </a:extLst>
          </p:cNvPr>
          <p:cNvSpPr/>
          <p:nvPr/>
        </p:nvSpPr>
        <p:spPr>
          <a:xfrm>
            <a:off x="4932104" y="4208440"/>
            <a:ext cx="1506367" cy="788188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95400 w 1349829"/>
              <a:gd name="connsiteY53" fmla="*/ 1624891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79131 w 1349829"/>
              <a:gd name="connsiteY51" fmla="*/ 1593290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79131 w 1349829"/>
              <a:gd name="connsiteY50" fmla="*/ 1593290 h 1713243"/>
              <a:gd name="connsiteX51" fmla="*/ 1233558 w 1349829"/>
              <a:gd name="connsiteY51" fmla="*/ 1659027 h 1713243"/>
              <a:gd name="connsiteX52" fmla="*/ 1277101 w 1349829"/>
              <a:gd name="connsiteY52" fmla="*/ 1680376 h 1713243"/>
              <a:gd name="connsiteX53" fmla="*/ 1349829 w 1349829"/>
              <a:gd name="connsiteY53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89673 w 1349829"/>
              <a:gd name="connsiteY48" fmla="*/ 1528609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49829" h="1713243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89673" y="1528609"/>
                </a:lnTo>
                <a:cubicBezTo>
                  <a:pt x="1115652" y="1561442"/>
                  <a:pt x="1151338" y="1556758"/>
                  <a:pt x="1179131" y="1593290"/>
                </a:cubicBezTo>
                <a:cubicBezTo>
                  <a:pt x="1206924" y="1629822"/>
                  <a:pt x="1217230" y="1644513"/>
                  <a:pt x="1233558" y="1659027"/>
                </a:cubicBezTo>
                <a:cubicBezTo>
                  <a:pt x="1249886" y="1673541"/>
                  <a:pt x="1257628" y="1673885"/>
                  <a:pt x="1277101" y="1680376"/>
                </a:cubicBezTo>
                <a:cubicBezTo>
                  <a:pt x="1317456" y="1693827"/>
                  <a:pt x="1317794" y="1697225"/>
                  <a:pt x="1349829" y="1713243"/>
                </a:cubicBezTo>
              </a:path>
            </a:pathLst>
          </a:custGeom>
          <a:solidFill>
            <a:schemeClr val="bg1">
              <a:lumMod val="75000"/>
              <a:alpha val="82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D5C88A91-AC4B-CED0-2972-F0F83E30640D}"/>
              </a:ext>
            </a:extLst>
          </p:cNvPr>
          <p:cNvSpPr/>
          <p:nvPr/>
        </p:nvSpPr>
        <p:spPr>
          <a:xfrm>
            <a:off x="5069248" y="4061547"/>
            <a:ext cx="657412" cy="930475"/>
          </a:xfrm>
          <a:custGeom>
            <a:avLst/>
            <a:gdLst>
              <a:gd name="connsiteX0" fmla="*/ 0 w 1253706"/>
              <a:gd name="connsiteY0" fmla="*/ 1046672 h 1046672"/>
              <a:gd name="connsiteX1" fmla="*/ 40257 w 1253706"/>
              <a:gd name="connsiteY1" fmla="*/ 1040921 h 1046672"/>
              <a:gd name="connsiteX2" fmla="*/ 57510 w 1253706"/>
              <a:gd name="connsiteY2" fmla="*/ 1029419 h 1046672"/>
              <a:gd name="connsiteX3" fmla="*/ 74762 w 1253706"/>
              <a:gd name="connsiteY3" fmla="*/ 1023668 h 1046672"/>
              <a:gd name="connsiteX4" fmla="*/ 92015 w 1253706"/>
              <a:gd name="connsiteY4" fmla="*/ 1012166 h 1046672"/>
              <a:gd name="connsiteX5" fmla="*/ 109268 w 1253706"/>
              <a:gd name="connsiteY5" fmla="*/ 1006415 h 1046672"/>
              <a:gd name="connsiteX6" fmla="*/ 143774 w 1253706"/>
              <a:gd name="connsiteY6" fmla="*/ 983411 h 1046672"/>
              <a:gd name="connsiteX7" fmla="*/ 195532 w 1253706"/>
              <a:gd name="connsiteY7" fmla="*/ 948906 h 1046672"/>
              <a:gd name="connsiteX8" fmla="*/ 212785 w 1253706"/>
              <a:gd name="connsiteY8" fmla="*/ 937404 h 1046672"/>
              <a:gd name="connsiteX9" fmla="*/ 241540 w 1253706"/>
              <a:gd name="connsiteY9" fmla="*/ 914400 h 1046672"/>
              <a:gd name="connsiteX10" fmla="*/ 258793 w 1253706"/>
              <a:gd name="connsiteY10" fmla="*/ 897147 h 1046672"/>
              <a:gd name="connsiteX11" fmla="*/ 293298 w 1253706"/>
              <a:gd name="connsiteY11" fmla="*/ 874143 h 1046672"/>
              <a:gd name="connsiteX12" fmla="*/ 322053 w 1253706"/>
              <a:gd name="connsiteY12" fmla="*/ 839638 h 1046672"/>
              <a:gd name="connsiteX13" fmla="*/ 350808 w 1253706"/>
              <a:gd name="connsiteY13" fmla="*/ 810883 h 1046672"/>
              <a:gd name="connsiteX14" fmla="*/ 379562 w 1253706"/>
              <a:gd name="connsiteY14" fmla="*/ 776377 h 1046672"/>
              <a:gd name="connsiteX15" fmla="*/ 402566 w 1253706"/>
              <a:gd name="connsiteY15" fmla="*/ 741872 h 1046672"/>
              <a:gd name="connsiteX16" fmla="*/ 414068 w 1253706"/>
              <a:gd name="connsiteY16" fmla="*/ 724619 h 1046672"/>
              <a:gd name="connsiteX17" fmla="*/ 425570 w 1253706"/>
              <a:gd name="connsiteY17" fmla="*/ 707366 h 1046672"/>
              <a:gd name="connsiteX18" fmla="*/ 431321 w 1253706"/>
              <a:gd name="connsiteY18" fmla="*/ 690113 h 1046672"/>
              <a:gd name="connsiteX19" fmla="*/ 454325 w 1253706"/>
              <a:gd name="connsiteY19" fmla="*/ 655608 h 1046672"/>
              <a:gd name="connsiteX20" fmla="*/ 471578 w 1253706"/>
              <a:gd name="connsiteY20" fmla="*/ 615351 h 1046672"/>
              <a:gd name="connsiteX21" fmla="*/ 477329 w 1253706"/>
              <a:gd name="connsiteY21" fmla="*/ 598098 h 1046672"/>
              <a:gd name="connsiteX22" fmla="*/ 488830 w 1253706"/>
              <a:gd name="connsiteY22" fmla="*/ 575094 h 1046672"/>
              <a:gd name="connsiteX23" fmla="*/ 494581 w 1253706"/>
              <a:gd name="connsiteY23" fmla="*/ 557842 h 1046672"/>
              <a:gd name="connsiteX24" fmla="*/ 506083 w 1253706"/>
              <a:gd name="connsiteY24" fmla="*/ 540589 h 1046672"/>
              <a:gd name="connsiteX25" fmla="*/ 517585 w 1253706"/>
              <a:gd name="connsiteY25" fmla="*/ 506083 h 1046672"/>
              <a:gd name="connsiteX26" fmla="*/ 523336 w 1253706"/>
              <a:gd name="connsiteY26" fmla="*/ 488830 h 1046672"/>
              <a:gd name="connsiteX27" fmla="*/ 534838 w 1253706"/>
              <a:gd name="connsiteY27" fmla="*/ 471577 h 1046672"/>
              <a:gd name="connsiteX28" fmla="*/ 546340 w 1253706"/>
              <a:gd name="connsiteY28" fmla="*/ 437072 h 1046672"/>
              <a:gd name="connsiteX29" fmla="*/ 569344 w 1253706"/>
              <a:gd name="connsiteY29" fmla="*/ 385313 h 1046672"/>
              <a:gd name="connsiteX30" fmla="*/ 638355 w 1253706"/>
              <a:gd name="connsiteY30" fmla="*/ 178279 h 1046672"/>
              <a:gd name="connsiteX31" fmla="*/ 655608 w 1253706"/>
              <a:gd name="connsiteY31" fmla="*/ 126521 h 1046672"/>
              <a:gd name="connsiteX32" fmla="*/ 661359 w 1253706"/>
              <a:gd name="connsiteY32" fmla="*/ 109268 h 1046672"/>
              <a:gd name="connsiteX33" fmla="*/ 667110 w 1253706"/>
              <a:gd name="connsiteY33" fmla="*/ 92015 h 1046672"/>
              <a:gd name="connsiteX34" fmla="*/ 678612 w 1253706"/>
              <a:gd name="connsiteY34" fmla="*/ 74762 h 1046672"/>
              <a:gd name="connsiteX35" fmla="*/ 684362 w 1253706"/>
              <a:gd name="connsiteY35" fmla="*/ 57509 h 1046672"/>
              <a:gd name="connsiteX36" fmla="*/ 724619 w 1253706"/>
              <a:gd name="connsiteY36" fmla="*/ 11502 h 1046672"/>
              <a:gd name="connsiteX37" fmla="*/ 759125 w 1253706"/>
              <a:gd name="connsiteY37" fmla="*/ 0 h 1046672"/>
              <a:gd name="connsiteX38" fmla="*/ 776378 w 1253706"/>
              <a:gd name="connsiteY38" fmla="*/ 5751 h 1046672"/>
              <a:gd name="connsiteX39" fmla="*/ 782129 w 1253706"/>
              <a:gd name="connsiteY39" fmla="*/ 23004 h 1046672"/>
              <a:gd name="connsiteX40" fmla="*/ 793630 w 1253706"/>
              <a:gd name="connsiteY40" fmla="*/ 40257 h 1046672"/>
              <a:gd name="connsiteX41" fmla="*/ 799381 w 1253706"/>
              <a:gd name="connsiteY41" fmla="*/ 57509 h 1046672"/>
              <a:gd name="connsiteX42" fmla="*/ 810883 w 1253706"/>
              <a:gd name="connsiteY42" fmla="*/ 74762 h 1046672"/>
              <a:gd name="connsiteX43" fmla="*/ 822385 w 1253706"/>
              <a:gd name="connsiteY43" fmla="*/ 109268 h 1046672"/>
              <a:gd name="connsiteX44" fmla="*/ 828136 w 1253706"/>
              <a:gd name="connsiteY44" fmla="*/ 126521 h 1046672"/>
              <a:gd name="connsiteX45" fmla="*/ 902898 w 1253706"/>
              <a:gd name="connsiteY45" fmla="*/ 350808 h 1046672"/>
              <a:gd name="connsiteX46" fmla="*/ 925902 w 1253706"/>
              <a:gd name="connsiteY46" fmla="*/ 419819 h 1046672"/>
              <a:gd name="connsiteX47" fmla="*/ 931653 w 1253706"/>
              <a:gd name="connsiteY47" fmla="*/ 437072 h 1046672"/>
              <a:gd name="connsiteX48" fmla="*/ 937404 w 1253706"/>
              <a:gd name="connsiteY48" fmla="*/ 454325 h 1046672"/>
              <a:gd name="connsiteX49" fmla="*/ 948906 w 1253706"/>
              <a:gd name="connsiteY49" fmla="*/ 471577 h 1046672"/>
              <a:gd name="connsiteX50" fmla="*/ 960408 w 1253706"/>
              <a:gd name="connsiteY50" fmla="*/ 506083 h 1046672"/>
              <a:gd name="connsiteX51" fmla="*/ 966159 w 1253706"/>
              <a:gd name="connsiteY51" fmla="*/ 523336 h 1046672"/>
              <a:gd name="connsiteX52" fmla="*/ 977661 w 1253706"/>
              <a:gd name="connsiteY52" fmla="*/ 540589 h 1046672"/>
              <a:gd name="connsiteX53" fmla="*/ 989162 w 1253706"/>
              <a:gd name="connsiteY53" fmla="*/ 575094 h 1046672"/>
              <a:gd name="connsiteX54" fmla="*/ 994913 w 1253706"/>
              <a:gd name="connsiteY54" fmla="*/ 592347 h 1046672"/>
              <a:gd name="connsiteX55" fmla="*/ 1000664 w 1253706"/>
              <a:gd name="connsiteY55" fmla="*/ 609600 h 1046672"/>
              <a:gd name="connsiteX56" fmla="*/ 1023668 w 1253706"/>
              <a:gd name="connsiteY56" fmla="*/ 661358 h 1046672"/>
              <a:gd name="connsiteX57" fmla="*/ 1029419 w 1253706"/>
              <a:gd name="connsiteY57" fmla="*/ 678611 h 1046672"/>
              <a:gd name="connsiteX58" fmla="*/ 1035170 w 1253706"/>
              <a:gd name="connsiteY58" fmla="*/ 695864 h 1046672"/>
              <a:gd name="connsiteX59" fmla="*/ 1046672 w 1253706"/>
              <a:gd name="connsiteY59" fmla="*/ 713117 h 1046672"/>
              <a:gd name="connsiteX60" fmla="*/ 1058174 w 1253706"/>
              <a:gd name="connsiteY60" fmla="*/ 747623 h 1046672"/>
              <a:gd name="connsiteX61" fmla="*/ 1075427 w 1253706"/>
              <a:gd name="connsiteY61" fmla="*/ 799381 h 1046672"/>
              <a:gd name="connsiteX62" fmla="*/ 1081178 w 1253706"/>
              <a:gd name="connsiteY62" fmla="*/ 816634 h 1046672"/>
              <a:gd name="connsiteX63" fmla="*/ 1086929 w 1253706"/>
              <a:gd name="connsiteY63" fmla="*/ 833887 h 1046672"/>
              <a:gd name="connsiteX64" fmla="*/ 1098430 w 1253706"/>
              <a:gd name="connsiteY64" fmla="*/ 851140 h 1046672"/>
              <a:gd name="connsiteX65" fmla="*/ 1109932 w 1253706"/>
              <a:gd name="connsiteY65" fmla="*/ 885645 h 1046672"/>
              <a:gd name="connsiteX66" fmla="*/ 1144438 w 1253706"/>
              <a:gd name="connsiteY66" fmla="*/ 937404 h 1046672"/>
              <a:gd name="connsiteX67" fmla="*/ 1155940 w 1253706"/>
              <a:gd name="connsiteY67" fmla="*/ 954657 h 1046672"/>
              <a:gd name="connsiteX68" fmla="*/ 1161691 w 1253706"/>
              <a:gd name="connsiteY68" fmla="*/ 971909 h 1046672"/>
              <a:gd name="connsiteX69" fmla="*/ 1178944 w 1253706"/>
              <a:gd name="connsiteY69" fmla="*/ 983411 h 1046672"/>
              <a:gd name="connsiteX70" fmla="*/ 1224951 w 1253706"/>
              <a:gd name="connsiteY70" fmla="*/ 1023668 h 1046672"/>
              <a:gd name="connsiteX71" fmla="*/ 1253706 w 1253706"/>
              <a:gd name="connsiteY71" fmla="*/ 1035170 h 104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53706" h="1046672">
                <a:moveTo>
                  <a:pt x="0" y="1046672"/>
                </a:moveTo>
                <a:cubicBezTo>
                  <a:pt x="13419" y="1044755"/>
                  <a:pt x="27273" y="1044816"/>
                  <a:pt x="40257" y="1040921"/>
                </a:cubicBezTo>
                <a:cubicBezTo>
                  <a:pt x="46877" y="1038935"/>
                  <a:pt x="51328" y="1032510"/>
                  <a:pt x="57510" y="1029419"/>
                </a:cubicBezTo>
                <a:cubicBezTo>
                  <a:pt x="62932" y="1026708"/>
                  <a:pt x="69340" y="1026379"/>
                  <a:pt x="74762" y="1023668"/>
                </a:cubicBezTo>
                <a:cubicBezTo>
                  <a:pt x="80944" y="1020577"/>
                  <a:pt x="85833" y="1015257"/>
                  <a:pt x="92015" y="1012166"/>
                </a:cubicBezTo>
                <a:cubicBezTo>
                  <a:pt x="97437" y="1009455"/>
                  <a:pt x="103969" y="1009359"/>
                  <a:pt x="109268" y="1006415"/>
                </a:cubicBezTo>
                <a:cubicBezTo>
                  <a:pt x="121352" y="999702"/>
                  <a:pt x="132272" y="991079"/>
                  <a:pt x="143774" y="983411"/>
                </a:cubicBezTo>
                <a:lnTo>
                  <a:pt x="195532" y="948906"/>
                </a:lnTo>
                <a:lnTo>
                  <a:pt x="212785" y="937404"/>
                </a:lnTo>
                <a:cubicBezTo>
                  <a:pt x="238509" y="898818"/>
                  <a:pt x="208206" y="936623"/>
                  <a:pt x="241540" y="914400"/>
                </a:cubicBezTo>
                <a:cubicBezTo>
                  <a:pt x="248307" y="909889"/>
                  <a:pt x="252373" y="902140"/>
                  <a:pt x="258793" y="897147"/>
                </a:cubicBezTo>
                <a:cubicBezTo>
                  <a:pt x="269704" y="888660"/>
                  <a:pt x="293298" y="874143"/>
                  <a:pt x="293298" y="874143"/>
                </a:cubicBezTo>
                <a:cubicBezTo>
                  <a:pt x="321858" y="831305"/>
                  <a:pt x="285148" y="883924"/>
                  <a:pt x="322053" y="839638"/>
                </a:cubicBezTo>
                <a:cubicBezTo>
                  <a:pt x="346016" y="810883"/>
                  <a:pt x="319178" y="831970"/>
                  <a:pt x="350808" y="810883"/>
                </a:cubicBezTo>
                <a:cubicBezTo>
                  <a:pt x="391905" y="749238"/>
                  <a:pt x="327908" y="842790"/>
                  <a:pt x="379562" y="776377"/>
                </a:cubicBezTo>
                <a:cubicBezTo>
                  <a:pt x="388049" y="765465"/>
                  <a:pt x="394898" y="753374"/>
                  <a:pt x="402566" y="741872"/>
                </a:cubicBezTo>
                <a:lnTo>
                  <a:pt x="414068" y="724619"/>
                </a:lnTo>
                <a:cubicBezTo>
                  <a:pt x="417902" y="718868"/>
                  <a:pt x="423384" y="713923"/>
                  <a:pt x="425570" y="707366"/>
                </a:cubicBezTo>
                <a:cubicBezTo>
                  <a:pt x="427487" y="701615"/>
                  <a:pt x="428377" y="695412"/>
                  <a:pt x="431321" y="690113"/>
                </a:cubicBezTo>
                <a:cubicBezTo>
                  <a:pt x="438034" y="678029"/>
                  <a:pt x="454325" y="655608"/>
                  <a:pt x="454325" y="655608"/>
                </a:cubicBezTo>
                <a:cubicBezTo>
                  <a:pt x="467812" y="615147"/>
                  <a:pt x="450258" y="665097"/>
                  <a:pt x="471578" y="615351"/>
                </a:cubicBezTo>
                <a:cubicBezTo>
                  <a:pt x="473966" y="609779"/>
                  <a:pt x="474941" y="603670"/>
                  <a:pt x="477329" y="598098"/>
                </a:cubicBezTo>
                <a:cubicBezTo>
                  <a:pt x="480706" y="590218"/>
                  <a:pt x="485453" y="582974"/>
                  <a:pt x="488830" y="575094"/>
                </a:cubicBezTo>
                <a:cubicBezTo>
                  <a:pt x="491218" y="569522"/>
                  <a:pt x="491870" y="563264"/>
                  <a:pt x="494581" y="557842"/>
                </a:cubicBezTo>
                <a:cubicBezTo>
                  <a:pt x="497672" y="551660"/>
                  <a:pt x="503276" y="546905"/>
                  <a:pt x="506083" y="540589"/>
                </a:cubicBezTo>
                <a:cubicBezTo>
                  <a:pt x="511007" y="529510"/>
                  <a:pt x="513751" y="517585"/>
                  <a:pt x="517585" y="506083"/>
                </a:cubicBezTo>
                <a:cubicBezTo>
                  <a:pt x="519502" y="500332"/>
                  <a:pt x="519973" y="493874"/>
                  <a:pt x="523336" y="488830"/>
                </a:cubicBezTo>
                <a:cubicBezTo>
                  <a:pt x="527170" y="483079"/>
                  <a:pt x="532031" y="477893"/>
                  <a:pt x="534838" y="471577"/>
                </a:cubicBezTo>
                <a:cubicBezTo>
                  <a:pt x="539762" y="460498"/>
                  <a:pt x="539615" y="447160"/>
                  <a:pt x="546340" y="437072"/>
                </a:cubicBezTo>
                <a:cubicBezTo>
                  <a:pt x="564567" y="409731"/>
                  <a:pt x="555656" y="426376"/>
                  <a:pt x="569344" y="385313"/>
                </a:cubicBezTo>
                <a:lnTo>
                  <a:pt x="638355" y="178279"/>
                </a:lnTo>
                <a:lnTo>
                  <a:pt x="655608" y="126521"/>
                </a:lnTo>
                <a:lnTo>
                  <a:pt x="661359" y="109268"/>
                </a:lnTo>
                <a:cubicBezTo>
                  <a:pt x="663276" y="103517"/>
                  <a:pt x="663747" y="97059"/>
                  <a:pt x="667110" y="92015"/>
                </a:cubicBezTo>
                <a:lnTo>
                  <a:pt x="678612" y="74762"/>
                </a:lnTo>
                <a:cubicBezTo>
                  <a:pt x="680529" y="69011"/>
                  <a:pt x="681418" y="62808"/>
                  <a:pt x="684362" y="57509"/>
                </a:cubicBezTo>
                <a:cubicBezTo>
                  <a:pt x="695832" y="36863"/>
                  <a:pt x="703549" y="20867"/>
                  <a:pt x="724619" y="11502"/>
                </a:cubicBezTo>
                <a:cubicBezTo>
                  <a:pt x="735698" y="6578"/>
                  <a:pt x="759125" y="0"/>
                  <a:pt x="759125" y="0"/>
                </a:cubicBezTo>
                <a:cubicBezTo>
                  <a:pt x="764876" y="1917"/>
                  <a:pt x="772091" y="1464"/>
                  <a:pt x="776378" y="5751"/>
                </a:cubicBezTo>
                <a:cubicBezTo>
                  <a:pt x="780665" y="10038"/>
                  <a:pt x="779418" y="17582"/>
                  <a:pt x="782129" y="23004"/>
                </a:cubicBezTo>
                <a:cubicBezTo>
                  <a:pt x="785220" y="29186"/>
                  <a:pt x="790539" y="34075"/>
                  <a:pt x="793630" y="40257"/>
                </a:cubicBezTo>
                <a:cubicBezTo>
                  <a:pt x="796341" y="45679"/>
                  <a:pt x="796670" y="52087"/>
                  <a:pt x="799381" y="57509"/>
                </a:cubicBezTo>
                <a:cubicBezTo>
                  <a:pt x="802472" y="63691"/>
                  <a:pt x="808076" y="68446"/>
                  <a:pt x="810883" y="74762"/>
                </a:cubicBezTo>
                <a:cubicBezTo>
                  <a:pt x="815807" y="85841"/>
                  <a:pt x="818551" y="97766"/>
                  <a:pt x="822385" y="109268"/>
                </a:cubicBezTo>
                <a:lnTo>
                  <a:pt x="828136" y="126521"/>
                </a:lnTo>
                <a:lnTo>
                  <a:pt x="902898" y="350808"/>
                </a:lnTo>
                <a:lnTo>
                  <a:pt x="925902" y="419819"/>
                </a:lnTo>
                <a:lnTo>
                  <a:pt x="931653" y="437072"/>
                </a:lnTo>
                <a:cubicBezTo>
                  <a:pt x="933570" y="442823"/>
                  <a:pt x="934041" y="449281"/>
                  <a:pt x="937404" y="454325"/>
                </a:cubicBezTo>
                <a:lnTo>
                  <a:pt x="948906" y="471577"/>
                </a:lnTo>
                <a:lnTo>
                  <a:pt x="960408" y="506083"/>
                </a:lnTo>
                <a:cubicBezTo>
                  <a:pt x="962325" y="511834"/>
                  <a:pt x="962796" y="518292"/>
                  <a:pt x="966159" y="523336"/>
                </a:cubicBezTo>
                <a:cubicBezTo>
                  <a:pt x="969993" y="529087"/>
                  <a:pt x="974854" y="534273"/>
                  <a:pt x="977661" y="540589"/>
                </a:cubicBezTo>
                <a:cubicBezTo>
                  <a:pt x="982585" y="551668"/>
                  <a:pt x="985328" y="563592"/>
                  <a:pt x="989162" y="575094"/>
                </a:cubicBezTo>
                <a:lnTo>
                  <a:pt x="994913" y="592347"/>
                </a:lnTo>
                <a:cubicBezTo>
                  <a:pt x="996830" y="598098"/>
                  <a:pt x="997301" y="604556"/>
                  <a:pt x="1000664" y="609600"/>
                </a:cubicBezTo>
                <a:cubicBezTo>
                  <a:pt x="1018891" y="636940"/>
                  <a:pt x="1009980" y="620296"/>
                  <a:pt x="1023668" y="661358"/>
                </a:cubicBezTo>
                <a:lnTo>
                  <a:pt x="1029419" y="678611"/>
                </a:lnTo>
                <a:cubicBezTo>
                  <a:pt x="1031336" y="684362"/>
                  <a:pt x="1031807" y="690820"/>
                  <a:pt x="1035170" y="695864"/>
                </a:cubicBezTo>
                <a:cubicBezTo>
                  <a:pt x="1039004" y="701615"/>
                  <a:pt x="1043865" y="706801"/>
                  <a:pt x="1046672" y="713117"/>
                </a:cubicBezTo>
                <a:cubicBezTo>
                  <a:pt x="1051596" y="724196"/>
                  <a:pt x="1054340" y="736121"/>
                  <a:pt x="1058174" y="747623"/>
                </a:cubicBezTo>
                <a:lnTo>
                  <a:pt x="1075427" y="799381"/>
                </a:lnTo>
                <a:lnTo>
                  <a:pt x="1081178" y="816634"/>
                </a:lnTo>
                <a:cubicBezTo>
                  <a:pt x="1083095" y="822385"/>
                  <a:pt x="1083567" y="828843"/>
                  <a:pt x="1086929" y="833887"/>
                </a:cubicBezTo>
                <a:cubicBezTo>
                  <a:pt x="1090763" y="839638"/>
                  <a:pt x="1095623" y="844824"/>
                  <a:pt x="1098430" y="851140"/>
                </a:cubicBezTo>
                <a:cubicBezTo>
                  <a:pt x="1103354" y="862219"/>
                  <a:pt x="1103207" y="875557"/>
                  <a:pt x="1109932" y="885645"/>
                </a:cubicBezTo>
                <a:lnTo>
                  <a:pt x="1144438" y="937404"/>
                </a:lnTo>
                <a:cubicBezTo>
                  <a:pt x="1148272" y="943155"/>
                  <a:pt x="1153754" y="948100"/>
                  <a:pt x="1155940" y="954657"/>
                </a:cubicBezTo>
                <a:cubicBezTo>
                  <a:pt x="1157857" y="960408"/>
                  <a:pt x="1157904" y="967176"/>
                  <a:pt x="1161691" y="971909"/>
                </a:cubicBezTo>
                <a:cubicBezTo>
                  <a:pt x="1166009" y="977306"/>
                  <a:pt x="1173193" y="979577"/>
                  <a:pt x="1178944" y="983411"/>
                </a:cubicBezTo>
                <a:cubicBezTo>
                  <a:pt x="1191404" y="1002101"/>
                  <a:pt x="1198114" y="1016959"/>
                  <a:pt x="1224951" y="1023668"/>
                </a:cubicBezTo>
                <a:cubicBezTo>
                  <a:pt x="1250585" y="1030077"/>
                  <a:pt x="1242366" y="1023830"/>
                  <a:pt x="1253706" y="1035170"/>
                </a:cubicBezTo>
              </a:path>
            </a:pathLst>
          </a:custGeom>
          <a:solidFill>
            <a:schemeClr val="bg1">
              <a:lumMod val="85000"/>
              <a:alpha val="8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E7C5801-A669-CF83-F047-26B28EAE318C}"/>
              </a:ext>
            </a:extLst>
          </p:cNvPr>
          <p:cNvSpPr/>
          <p:nvPr/>
        </p:nvSpPr>
        <p:spPr>
          <a:xfrm>
            <a:off x="4930597" y="4338656"/>
            <a:ext cx="1578504" cy="649489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79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6B0A1EC7-FB24-A73F-CD28-8FCF5C8BC3DD}"/>
              </a:ext>
            </a:extLst>
          </p:cNvPr>
          <p:cNvSpPr/>
          <p:nvPr/>
        </p:nvSpPr>
        <p:spPr>
          <a:xfrm>
            <a:off x="5136050" y="4513186"/>
            <a:ext cx="1530119" cy="480104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61000"/>
            </a:schemeClr>
          </a:solidFill>
          <a:ln w="19050">
            <a:solidFill>
              <a:schemeClr val="tx1">
                <a:alpha val="66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6" name="Gerade Verbindung 83">
            <a:extLst>
              <a:ext uri="{FF2B5EF4-FFF2-40B4-BE49-F238E27FC236}">
                <a16:creationId xmlns:a16="http://schemas.microsoft.com/office/drawing/2014/main" id="{6F09880B-D834-EB83-74B4-AE58CA6C4D4B}"/>
              </a:ext>
            </a:extLst>
          </p:cNvPr>
          <p:cNvCxnSpPr>
            <a:cxnSpLocks/>
          </p:cNvCxnSpPr>
          <p:nvPr/>
        </p:nvCxnSpPr>
        <p:spPr>
          <a:xfrm flipV="1">
            <a:off x="4210775" y="3932533"/>
            <a:ext cx="0" cy="1059846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83">
            <a:extLst>
              <a:ext uri="{FF2B5EF4-FFF2-40B4-BE49-F238E27FC236}">
                <a16:creationId xmlns:a16="http://schemas.microsoft.com/office/drawing/2014/main" id="{DB1F6305-B79F-3FC4-D82C-1200A9BEAA56}"/>
              </a:ext>
            </a:extLst>
          </p:cNvPr>
          <p:cNvCxnSpPr>
            <a:cxnSpLocks/>
          </p:cNvCxnSpPr>
          <p:nvPr/>
        </p:nvCxnSpPr>
        <p:spPr>
          <a:xfrm flipV="1">
            <a:off x="4212099" y="2698846"/>
            <a:ext cx="0" cy="100654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83">
            <a:extLst>
              <a:ext uri="{FF2B5EF4-FFF2-40B4-BE49-F238E27FC236}">
                <a16:creationId xmlns:a16="http://schemas.microsoft.com/office/drawing/2014/main" id="{96FA9191-64FC-AA87-E794-BB78AD597999}"/>
              </a:ext>
            </a:extLst>
          </p:cNvPr>
          <p:cNvCxnSpPr>
            <a:cxnSpLocks/>
          </p:cNvCxnSpPr>
          <p:nvPr/>
        </p:nvCxnSpPr>
        <p:spPr>
          <a:xfrm flipV="1">
            <a:off x="4203771" y="3695775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75C02EF-32BF-F8FA-1299-A07337556169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5035152" y="4084137"/>
            <a:ext cx="203772" cy="3523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22">
            <a:extLst>
              <a:ext uri="{FF2B5EF4-FFF2-40B4-BE49-F238E27FC236}">
                <a16:creationId xmlns:a16="http://schemas.microsoft.com/office/drawing/2014/main" id="{1F2ECE56-5568-A067-10E8-7D10546C4E59}"/>
              </a:ext>
            </a:extLst>
          </p:cNvPr>
          <p:cNvSpPr txBox="1"/>
          <p:nvPr/>
        </p:nvSpPr>
        <p:spPr>
          <a:xfrm>
            <a:off x="5674924" y="5588913"/>
            <a:ext cx="912429" cy="241476"/>
          </a:xfrm>
          <a:prstGeom prst="rect">
            <a:avLst/>
          </a:prstGeom>
          <a:solidFill>
            <a:srgbClr val="C87421"/>
          </a:solidFill>
          <a:ln w="19050">
            <a:solidFill>
              <a:schemeClr val="tx1"/>
            </a:solidFill>
            <a:prstDash val="solid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indeterminate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B7BF6C-A752-71CE-E3C3-ACFF332B68ED}"/>
              </a:ext>
            </a:extLst>
          </p:cNvPr>
          <p:cNvGrpSpPr/>
          <p:nvPr/>
        </p:nvGrpSpPr>
        <p:grpSpPr>
          <a:xfrm>
            <a:off x="6790140" y="4119558"/>
            <a:ext cx="1219829" cy="584673"/>
            <a:chOff x="4402900" y="8266505"/>
            <a:chExt cx="1761975" cy="996263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918E4F7-EEC3-4866-4A10-A15F926B8924}"/>
                </a:ext>
              </a:extLst>
            </p:cNvPr>
            <p:cNvSpPr/>
            <p:nvPr/>
          </p:nvSpPr>
          <p:spPr>
            <a:xfrm>
              <a:off x="4426732" y="8266505"/>
              <a:ext cx="1738143" cy="9807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TextBox 22">
              <a:extLst>
                <a:ext uri="{FF2B5EF4-FFF2-40B4-BE49-F238E27FC236}">
                  <a16:creationId xmlns:a16="http://schemas.microsoft.com/office/drawing/2014/main" id="{BDAC951E-DA3A-9C26-2178-0110BD32275C}"/>
                </a:ext>
              </a:extLst>
            </p:cNvPr>
            <p:cNvSpPr txBox="1"/>
            <p:nvPr/>
          </p:nvSpPr>
          <p:spPr>
            <a:xfrm>
              <a:off x="4402900" y="8327691"/>
              <a:ext cx="1454565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Growth strategy</a:t>
              </a:r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3772A4-D473-4A51-5CC5-4D5B83A73D3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8765704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A550A9B-3EFB-6373-8F8F-8BDABDAF090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9005190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22">
              <a:extLst>
                <a:ext uri="{FF2B5EF4-FFF2-40B4-BE49-F238E27FC236}">
                  <a16:creationId xmlns:a16="http://schemas.microsoft.com/office/drawing/2014/main" id="{B5309199-20F5-C21C-63BA-55674E9BA113}"/>
                </a:ext>
              </a:extLst>
            </p:cNvPr>
            <p:cNvSpPr txBox="1"/>
            <p:nvPr/>
          </p:nvSpPr>
          <p:spPr>
            <a:xfrm>
              <a:off x="4869344" y="8598560"/>
              <a:ext cx="118134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determinate</a:t>
              </a:r>
            </a:p>
          </p:txBody>
        </p:sp>
        <p:sp>
          <p:nvSpPr>
            <p:cNvPr id="115" name="TextBox 22">
              <a:extLst>
                <a:ext uri="{FF2B5EF4-FFF2-40B4-BE49-F238E27FC236}">
                  <a16:creationId xmlns:a16="http://schemas.microsoft.com/office/drawing/2014/main" id="{4A6FC44B-3ACD-44D6-1816-3BFE248D89BE}"/>
                </a:ext>
              </a:extLst>
            </p:cNvPr>
            <p:cNvSpPr txBox="1"/>
            <p:nvPr/>
          </p:nvSpPr>
          <p:spPr>
            <a:xfrm>
              <a:off x="4801041" y="8851301"/>
              <a:ext cx="131795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indeterminate</a:t>
              </a: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C8CF3FBD-115B-42BA-B745-BA51D9F08897}"/>
              </a:ext>
            </a:extLst>
          </p:cNvPr>
          <p:cNvSpPr/>
          <p:nvPr/>
        </p:nvSpPr>
        <p:spPr>
          <a:xfrm>
            <a:off x="4215448" y="4987518"/>
            <a:ext cx="3076572" cy="242514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Up Arrow 63">
            <a:extLst>
              <a:ext uri="{FF2B5EF4-FFF2-40B4-BE49-F238E27FC236}">
                <a16:creationId xmlns:a16="http://schemas.microsoft.com/office/drawing/2014/main" id="{D27C6845-4DE1-0E18-95AA-E3B654DF74EA}"/>
              </a:ext>
            </a:extLst>
          </p:cNvPr>
          <p:cNvSpPr/>
          <p:nvPr/>
        </p:nvSpPr>
        <p:spPr>
          <a:xfrm rot="10800000">
            <a:off x="5041753" y="502464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Up Arrow 64">
            <a:extLst>
              <a:ext uri="{FF2B5EF4-FFF2-40B4-BE49-F238E27FC236}">
                <a16:creationId xmlns:a16="http://schemas.microsoft.com/office/drawing/2014/main" id="{697BA05A-9973-9AAB-78BD-AC6206AA30C8}"/>
              </a:ext>
            </a:extLst>
          </p:cNvPr>
          <p:cNvSpPr/>
          <p:nvPr/>
        </p:nvSpPr>
        <p:spPr>
          <a:xfrm rot="10800000">
            <a:off x="6238262" y="502188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TextBox 22">
            <a:extLst>
              <a:ext uri="{FF2B5EF4-FFF2-40B4-BE49-F238E27FC236}">
                <a16:creationId xmlns:a16="http://schemas.microsoft.com/office/drawing/2014/main" id="{6E1F25B3-E6A4-FFD3-65FC-4922DCAF429E}"/>
              </a:ext>
            </a:extLst>
          </p:cNvPr>
          <p:cNvSpPr txBox="1"/>
          <p:nvPr/>
        </p:nvSpPr>
        <p:spPr>
          <a:xfrm>
            <a:off x="3678186" y="5078715"/>
            <a:ext cx="1130438" cy="241476"/>
          </a:xfrm>
          <a:prstGeom prst="rect">
            <a:avLst/>
          </a:prstGeom>
          <a:solidFill>
            <a:srgbClr val="C55A12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-&gt; Realized growth</a:t>
            </a:r>
          </a:p>
        </p:txBody>
      </p:sp>
      <p:cxnSp>
        <p:nvCxnSpPr>
          <p:cNvPr id="54" name="Gerade Verbindung 83">
            <a:extLst>
              <a:ext uri="{FF2B5EF4-FFF2-40B4-BE49-F238E27FC236}">
                <a16:creationId xmlns:a16="http://schemas.microsoft.com/office/drawing/2014/main" id="{BB0D7899-67FF-6320-DC59-DEF2113C4A9D}"/>
              </a:ext>
            </a:extLst>
          </p:cNvPr>
          <p:cNvCxnSpPr>
            <a:cxnSpLocks/>
          </p:cNvCxnSpPr>
          <p:nvPr/>
        </p:nvCxnSpPr>
        <p:spPr>
          <a:xfrm flipV="1">
            <a:off x="4213438" y="4979501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83">
            <a:extLst>
              <a:ext uri="{FF2B5EF4-FFF2-40B4-BE49-F238E27FC236}">
                <a16:creationId xmlns:a16="http://schemas.microsoft.com/office/drawing/2014/main" id="{4D8279C4-C670-1D65-EE39-6295C044A184}"/>
              </a:ext>
            </a:extLst>
          </p:cNvPr>
          <p:cNvCxnSpPr>
            <a:cxnSpLocks/>
          </p:cNvCxnSpPr>
          <p:nvPr/>
        </p:nvCxnSpPr>
        <p:spPr>
          <a:xfrm flipV="1">
            <a:off x="4207464" y="5301701"/>
            <a:ext cx="0" cy="1138531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83">
            <a:extLst>
              <a:ext uri="{FF2B5EF4-FFF2-40B4-BE49-F238E27FC236}">
                <a16:creationId xmlns:a16="http://schemas.microsoft.com/office/drawing/2014/main" id="{11E66230-F40B-AED1-D8CC-097AC543192B}"/>
              </a:ext>
            </a:extLst>
          </p:cNvPr>
          <p:cNvCxnSpPr>
            <a:cxnSpLocks/>
          </p:cNvCxnSpPr>
          <p:nvPr/>
        </p:nvCxnSpPr>
        <p:spPr>
          <a:xfrm flipV="1">
            <a:off x="4199137" y="6430616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BF337525-233D-5F11-7AAC-9E85283E90DE}"/>
              </a:ext>
            </a:extLst>
          </p:cNvPr>
          <p:cNvSpPr/>
          <p:nvPr/>
        </p:nvSpPr>
        <p:spPr>
          <a:xfrm>
            <a:off x="4203401" y="1532914"/>
            <a:ext cx="3097218" cy="790000"/>
          </a:xfrm>
          <a:custGeom>
            <a:avLst/>
            <a:gdLst>
              <a:gd name="connsiteX0" fmla="*/ 0 w 4473759"/>
              <a:gd name="connsiteY0" fmla="*/ 264496 h 1141111"/>
              <a:gd name="connsiteX1" fmla="*/ 15114 w 4473759"/>
              <a:gd name="connsiteY1" fmla="*/ 166255 h 1141111"/>
              <a:gd name="connsiteX2" fmla="*/ 22671 w 4473759"/>
              <a:gd name="connsiteY2" fmla="*/ 143584 h 1141111"/>
              <a:gd name="connsiteX3" fmla="*/ 45342 w 4473759"/>
              <a:gd name="connsiteY3" fmla="*/ 60456 h 1141111"/>
              <a:gd name="connsiteX4" fmla="*/ 68014 w 4473759"/>
              <a:gd name="connsiteY4" fmla="*/ 113356 h 1141111"/>
              <a:gd name="connsiteX5" fmla="*/ 83128 w 4473759"/>
              <a:gd name="connsiteY5" fmla="*/ 136027 h 1141111"/>
              <a:gd name="connsiteX6" fmla="*/ 98242 w 4473759"/>
              <a:gd name="connsiteY6" fmla="*/ 181369 h 1141111"/>
              <a:gd name="connsiteX7" fmla="*/ 120913 w 4473759"/>
              <a:gd name="connsiteY7" fmla="*/ 173812 h 1141111"/>
              <a:gd name="connsiteX8" fmla="*/ 143584 w 4473759"/>
              <a:gd name="connsiteY8" fmla="*/ 158698 h 1141111"/>
              <a:gd name="connsiteX9" fmla="*/ 158698 w 4473759"/>
              <a:gd name="connsiteY9" fmla="*/ 204040 h 1141111"/>
              <a:gd name="connsiteX10" fmla="*/ 173812 w 4473759"/>
              <a:gd name="connsiteY10" fmla="*/ 226711 h 1141111"/>
              <a:gd name="connsiteX11" fmla="*/ 241825 w 4473759"/>
              <a:gd name="connsiteY11" fmla="*/ 219154 h 1141111"/>
              <a:gd name="connsiteX12" fmla="*/ 256939 w 4473759"/>
              <a:gd name="connsiteY12" fmla="*/ 196483 h 1141111"/>
              <a:gd name="connsiteX13" fmla="*/ 279610 w 4473759"/>
              <a:gd name="connsiteY13" fmla="*/ 181369 h 1141111"/>
              <a:gd name="connsiteX14" fmla="*/ 302281 w 4473759"/>
              <a:gd name="connsiteY14" fmla="*/ 188926 h 1141111"/>
              <a:gd name="connsiteX15" fmla="*/ 324952 w 4473759"/>
              <a:gd name="connsiteY15" fmla="*/ 143584 h 1141111"/>
              <a:gd name="connsiteX16" fmla="*/ 347623 w 4473759"/>
              <a:gd name="connsiteY16" fmla="*/ 158698 h 1141111"/>
              <a:gd name="connsiteX17" fmla="*/ 355180 w 4473759"/>
              <a:gd name="connsiteY17" fmla="*/ 188926 h 1141111"/>
              <a:gd name="connsiteX18" fmla="*/ 370294 w 4473759"/>
              <a:gd name="connsiteY18" fmla="*/ 264496 h 1141111"/>
              <a:gd name="connsiteX19" fmla="*/ 377852 w 4473759"/>
              <a:gd name="connsiteY19" fmla="*/ 287167 h 1141111"/>
              <a:gd name="connsiteX20" fmla="*/ 400523 w 4473759"/>
              <a:gd name="connsiteY20" fmla="*/ 294724 h 1141111"/>
              <a:gd name="connsiteX21" fmla="*/ 423194 w 4473759"/>
              <a:gd name="connsiteY21" fmla="*/ 287167 h 1141111"/>
              <a:gd name="connsiteX22" fmla="*/ 476093 w 4473759"/>
              <a:gd name="connsiteY22" fmla="*/ 226711 h 1141111"/>
              <a:gd name="connsiteX23" fmla="*/ 491207 w 4473759"/>
              <a:gd name="connsiteY23" fmla="*/ 204040 h 1141111"/>
              <a:gd name="connsiteX24" fmla="*/ 551663 w 4473759"/>
              <a:gd name="connsiteY24" fmla="*/ 196483 h 1141111"/>
              <a:gd name="connsiteX25" fmla="*/ 574334 w 4473759"/>
              <a:gd name="connsiteY25" fmla="*/ 188926 h 1141111"/>
              <a:gd name="connsiteX26" fmla="*/ 589448 w 4473759"/>
              <a:gd name="connsiteY26" fmla="*/ 211597 h 1141111"/>
              <a:gd name="connsiteX27" fmla="*/ 604562 w 4473759"/>
              <a:gd name="connsiteY27" fmla="*/ 264496 h 1141111"/>
              <a:gd name="connsiteX28" fmla="*/ 627233 w 4473759"/>
              <a:gd name="connsiteY28" fmla="*/ 272053 h 1141111"/>
              <a:gd name="connsiteX29" fmla="*/ 642347 w 4473759"/>
              <a:gd name="connsiteY29" fmla="*/ 249382 h 1141111"/>
              <a:gd name="connsiteX30" fmla="*/ 680133 w 4473759"/>
              <a:gd name="connsiteY30" fmla="*/ 211597 h 1141111"/>
              <a:gd name="connsiteX31" fmla="*/ 717918 w 4473759"/>
              <a:gd name="connsiteY31" fmla="*/ 173812 h 1141111"/>
              <a:gd name="connsiteX32" fmla="*/ 763260 w 4473759"/>
              <a:gd name="connsiteY32" fmla="*/ 166255 h 1141111"/>
              <a:gd name="connsiteX33" fmla="*/ 778374 w 4473759"/>
              <a:gd name="connsiteY33" fmla="*/ 120913 h 1141111"/>
              <a:gd name="connsiteX34" fmla="*/ 785931 w 4473759"/>
              <a:gd name="connsiteY34" fmla="*/ 98242 h 1141111"/>
              <a:gd name="connsiteX35" fmla="*/ 808602 w 4473759"/>
              <a:gd name="connsiteY35" fmla="*/ 113356 h 1141111"/>
              <a:gd name="connsiteX36" fmla="*/ 816159 w 4473759"/>
              <a:gd name="connsiteY36" fmla="*/ 143584 h 1141111"/>
              <a:gd name="connsiteX37" fmla="*/ 823716 w 4473759"/>
              <a:gd name="connsiteY37" fmla="*/ 166255 h 1141111"/>
              <a:gd name="connsiteX38" fmla="*/ 831273 w 4473759"/>
              <a:gd name="connsiteY38" fmla="*/ 196483 h 1141111"/>
              <a:gd name="connsiteX39" fmla="*/ 846387 w 4473759"/>
              <a:gd name="connsiteY39" fmla="*/ 219154 h 1141111"/>
              <a:gd name="connsiteX40" fmla="*/ 876615 w 4473759"/>
              <a:gd name="connsiteY40" fmla="*/ 211597 h 1141111"/>
              <a:gd name="connsiteX41" fmla="*/ 899286 w 4473759"/>
              <a:gd name="connsiteY41" fmla="*/ 204040 h 1141111"/>
              <a:gd name="connsiteX42" fmla="*/ 921957 w 4473759"/>
              <a:gd name="connsiteY42" fmla="*/ 226711 h 1141111"/>
              <a:gd name="connsiteX43" fmla="*/ 944628 w 4473759"/>
              <a:gd name="connsiteY43" fmla="*/ 234268 h 1141111"/>
              <a:gd name="connsiteX44" fmla="*/ 974856 w 4473759"/>
              <a:gd name="connsiteY44" fmla="*/ 226711 h 1141111"/>
              <a:gd name="connsiteX45" fmla="*/ 989971 w 4473759"/>
              <a:gd name="connsiteY45" fmla="*/ 211597 h 1141111"/>
              <a:gd name="connsiteX46" fmla="*/ 1027756 w 4473759"/>
              <a:gd name="connsiteY46" fmla="*/ 219154 h 1141111"/>
              <a:gd name="connsiteX47" fmla="*/ 1118440 w 4473759"/>
              <a:gd name="connsiteY47" fmla="*/ 226711 h 1141111"/>
              <a:gd name="connsiteX48" fmla="*/ 1141111 w 4473759"/>
              <a:gd name="connsiteY48" fmla="*/ 234268 h 1141111"/>
              <a:gd name="connsiteX49" fmla="*/ 1186453 w 4473759"/>
              <a:gd name="connsiteY49" fmla="*/ 264496 h 1141111"/>
              <a:gd name="connsiteX50" fmla="*/ 1194010 w 4473759"/>
              <a:gd name="connsiteY50" fmla="*/ 287167 h 1141111"/>
              <a:gd name="connsiteX51" fmla="*/ 1269580 w 4473759"/>
              <a:gd name="connsiteY51" fmla="*/ 302281 h 1141111"/>
              <a:gd name="connsiteX52" fmla="*/ 1292252 w 4473759"/>
              <a:gd name="connsiteY52" fmla="*/ 332509 h 1141111"/>
              <a:gd name="connsiteX53" fmla="*/ 1307366 w 4473759"/>
              <a:gd name="connsiteY53" fmla="*/ 355180 h 1141111"/>
              <a:gd name="connsiteX54" fmla="*/ 1382936 w 4473759"/>
              <a:gd name="connsiteY54" fmla="*/ 377852 h 1141111"/>
              <a:gd name="connsiteX55" fmla="*/ 1398050 w 4473759"/>
              <a:gd name="connsiteY55" fmla="*/ 400523 h 1141111"/>
              <a:gd name="connsiteX56" fmla="*/ 1443392 w 4473759"/>
              <a:gd name="connsiteY56" fmla="*/ 445865 h 1141111"/>
              <a:gd name="connsiteX57" fmla="*/ 1458506 w 4473759"/>
              <a:gd name="connsiteY57" fmla="*/ 468536 h 1141111"/>
              <a:gd name="connsiteX58" fmla="*/ 1488734 w 4473759"/>
              <a:gd name="connsiteY58" fmla="*/ 476093 h 1141111"/>
              <a:gd name="connsiteX59" fmla="*/ 1579418 w 4473759"/>
              <a:gd name="connsiteY59" fmla="*/ 483650 h 1141111"/>
              <a:gd name="connsiteX60" fmla="*/ 1586975 w 4473759"/>
              <a:gd name="connsiteY60" fmla="*/ 574334 h 1141111"/>
              <a:gd name="connsiteX61" fmla="*/ 1594533 w 4473759"/>
              <a:gd name="connsiteY61" fmla="*/ 619676 h 1141111"/>
              <a:gd name="connsiteX62" fmla="*/ 1738116 w 4473759"/>
              <a:gd name="connsiteY62" fmla="*/ 649904 h 1141111"/>
              <a:gd name="connsiteX63" fmla="*/ 1753230 w 4473759"/>
              <a:gd name="connsiteY63" fmla="*/ 672575 h 1141111"/>
              <a:gd name="connsiteX64" fmla="*/ 1775901 w 4473759"/>
              <a:gd name="connsiteY64" fmla="*/ 680132 h 1141111"/>
              <a:gd name="connsiteX65" fmla="*/ 1783458 w 4473759"/>
              <a:gd name="connsiteY65" fmla="*/ 702804 h 1141111"/>
              <a:gd name="connsiteX66" fmla="*/ 1791015 w 4473759"/>
              <a:gd name="connsiteY66" fmla="*/ 748146 h 1141111"/>
              <a:gd name="connsiteX67" fmla="*/ 1813686 w 4473759"/>
              <a:gd name="connsiteY67" fmla="*/ 846387 h 1141111"/>
              <a:gd name="connsiteX68" fmla="*/ 1821243 w 4473759"/>
              <a:gd name="connsiteY68" fmla="*/ 869058 h 1141111"/>
              <a:gd name="connsiteX69" fmla="*/ 1836357 w 4473759"/>
              <a:gd name="connsiteY69" fmla="*/ 891729 h 1141111"/>
              <a:gd name="connsiteX70" fmla="*/ 1843914 w 4473759"/>
              <a:gd name="connsiteY70" fmla="*/ 914400 h 1141111"/>
              <a:gd name="connsiteX71" fmla="*/ 1889256 w 4473759"/>
              <a:gd name="connsiteY71" fmla="*/ 944628 h 1141111"/>
              <a:gd name="connsiteX72" fmla="*/ 1919485 w 4473759"/>
              <a:gd name="connsiteY72" fmla="*/ 906843 h 1141111"/>
              <a:gd name="connsiteX73" fmla="*/ 1927042 w 4473759"/>
              <a:gd name="connsiteY73" fmla="*/ 884172 h 1141111"/>
              <a:gd name="connsiteX74" fmla="*/ 1934599 w 4473759"/>
              <a:gd name="connsiteY74" fmla="*/ 808602 h 1141111"/>
              <a:gd name="connsiteX75" fmla="*/ 1957270 w 4473759"/>
              <a:gd name="connsiteY75" fmla="*/ 702804 h 1141111"/>
              <a:gd name="connsiteX76" fmla="*/ 1972384 w 4473759"/>
              <a:gd name="connsiteY76" fmla="*/ 657461 h 1141111"/>
              <a:gd name="connsiteX77" fmla="*/ 1995055 w 4473759"/>
              <a:gd name="connsiteY77" fmla="*/ 589448 h 1141111"/>
              <a:gd name="connsiteX78" fmla="*/ 2010169 w 4473759"/>
              <a:gd name="connsiteY78" fmla="*/ 544106 h 1141111"/>
              <a:gd name="connsiteX79" fmla="*/ 2017726 w 4473759"/>
              <a:gd name="connsiteY79" fmla="*/ 521435 h 1141111"/>
              <a:gd name="connsiteX80" fmla="*/ 2047954 w 4473759"/>
              <a:gd name="connsiteY80" fmla="*/ 476093 h 1141111"/>
              <a:gd name="connsiteX81" fmla="*/ 2063068 w 4473759"/>
              <a:gd name="connsiteY81" fmla="*/ 453422 h 1141111"/>
              <a:gd name="connsiteX82" fmla="*/ 2070625 w 4473759"/>
              <a:gd name="connsiteY82" fmla="*/ 476093 h 1141111"/>
              <a:gd name="connsiteX83" fmla="*/ 2078182 w 4473759"/>
              <a:gd name="connsiteY83" fmla="*/ 506321 h 1141111"/>
              <a:gd name="connsiteX84" fmla="*/ 2123524 w 4473759"/>
              <a:gd name="connsiteY84" fmla="*/ 476093 h 1141111"/>
              <a:gd name="connsiteX85" fmla="*/ 2138638 w 4473759"/>
              <a:gd name="connsiteY85" fmla="*/ 453422 h 1141111"/>
              <a:gd name="connsiteX86" fmla="*/ 2153752 w 4473759"/>
              <a:gd name="connsiteY86" fmla="*/ 408080 h 1141111"/>
              <a:gd name="connsiteX87" fmla="*/ 2161309 w 4473759"/>
              <a:gd name="connsiteY87" fmla="*/ 385409 h 1141111"/>
              <a:gd name="connsiteX88" fmla="*/ 2168866 w 4473759"/>
              <a:gd name="connsiteY88" fmla="*/ 362737 h 1141111"/>
              <a:gd name="connsiteX89" fmla="*/ 2176423 w 4473759"/>
              <a:gd name="connsiteY89" fmla="*/ 340066 h 1141111"/>
              <a:gd name="connsiteX90" fmla="*/ 2206652 w 4473759"/>
              <a:gd name="connsiteY90" fmla="*/ 430751 h 1141111"/>
              <a:gd name="connsiteX91" fmla="*/ 2229323 w 4473759"/>
              <a:gd name="connsiteY91" fmla="*/ 438308 h 1141111"/>
              <a:gd name="connsiteX92" fmla="*/ 2244437 w 4473759"/>
              <a:gd name="connsiteY92" fmla="*/ 460979 h 1141111"/>
              <a:gd name="connsiteX93" fmla="*/ 2289779 w 4473759"/>
              <a:gd name="connsiteY93" fmla="*/ 438308 h 1141111"/>
              <a:gd name="connsiteX94" fmla="*/ 2312450 w 4473759"/>
              <a:gd name="connsiteY94" fmla="*/ 445865 h 1141111"/>
              <a:gd name="connsiteX95" fmla="*/ 2335121 w 4473759"/>
              <a:gd name="connsiteY95" fmla="*/ 521435 h 1141111"/>
              <a:gd name="connsiteX96" fmla="*/ 2350235 w 4473759"/>
              <a:gd name="connsiteY96" fmla="*/ 710361 h 1141111"/>
              <a:gd name="connsiteX97" fmla="*/ 2365349 w 4473759"/>
              <a:gd name="connsiteY97" fmla="*/ 770817 h 1141111"/>
              <a:gd name="connsiteX98" fmla="*/ 2372906 w 4473759"/>
              <a:gd name="connsiteY98" fmla="*/ 801045 h 1141111"/>
              <a:gd name="connsiteX99" fmla="*/ 2388020 w 4473759"/>
              <a:gd name="connsiteY99" fmla="*/ 906843 h 1141111"/>
              <a:gd name="connsiteX100" fmla="*/ 2403134 w 4473759"/>
              <a:gd name="connsiteY100" fmla="*/ 952185 h 1141111"/>
              <a:gd name="connsiteX101" fmla="*/ 2410691 w 4473759"/>
              <a:gd name="connsiteY101" fmla="*/ 974856 h 1141111"/>
              <a:gd name="connsiteX102" fmla="*/ 2418248 w 4473759"/>
              <a:gd name="connsiteY102" fmla="*/ 1005085 h 1141111"/>
              <a:gd name="connsiteX103" fmla="*/ 2425805 w 4473759"/>
              <a:gd name="connsiteY103" fmla="*/ 1110883 h 1141111"/>
              <a:gd name="connsiteX104" fmla="*/ 2471147 w 4473759"/>
              <a:gd name="connsiteY104" fmla="*/ 1141111 h 1141111"/>
              <a:gd name="connsiteX105" fmla="*/ 2493818 w 4473759"/>
              <a:gd name="connsiteY105" fmla="*/ 1133554 h 1141111"/>
              <a:gd name="connsiteX106" fmla="*/ 2501375 w 4473759"/>
              <a:gd name="connsiteY106" fmla="*/ 1110883 h 1141111"/>
              <a:gd name="connsiteX107" fmla="*/ 2516490 w 4473759"/>
              <a:gd name="connsiteY107" fmla="*/ 1088212 h 1141111"/>
              <a:gd name="connsiteX108" fmla="*/ 2531604 w 4473759"/>
              <a:gd name="connsiteY108" fmla="*/ 1042870 h 1141111"/>
              <a:gd name="connsiteX109" fmla="*/ 2554275 w 4473759"/>
              <a:gd name="connsiteY109" fmla="*/ 997528 h 1141111"/>
              <a:gd name="connsiteX110" fmla="*/ 2576946 w 4473759"/>
              <a:gd name="connsiteY110" fmla="*/ 952185 h 1141111"/>
              <a:gd name="connsiteX111" fmla="*/ 2584503 w 4473759"/>
              <a:gd name="connsiteY111" fmla="*/ 974856 h 1141111"/>
              <a:gd name="connsiteX112" fmla="*/ 2592060 w 4473759"/>
              <a:gd name="connsiteY112" fmla="*/ 1012642 h 1141111"/>
              <a:gd name="connsiteX113" fmla="*/ 2614731 w 4473759"/>
              <a:gd name="connsiteY113" fmla="*/ 989971 h 1141111"/>
              <a:gd name="connsiteX114" fmla="*/ 2644959 w 4473759"/>
              <a:gd name="connsiteY114" fmla="*/ 944628 h 1141111"/>
              <a:gd name="connsiteX115" fmla="*/ 2652516 w 4473759"/>
              <a:gd name="connsiteY115" fmla="*/ 921957 h 1141111"/>
              <a:gd name="connsiteX116" fmla="*/ 2667630 w 4473759"/>
              <a:gd name="connsiteY116" fmla="*/ 899286 h 1141111"/>
              <a:gd name="connsiteX117" fmla="*/ 2682744 w 4473759"/>
              <a:gd name="connsiteY117" fmla="*/ 853944 h 1141111"/>
              <a:gd name="connsiteX118" fmla="*/ 2705415 w 4473759"/>
              <a:gd name="connsiteY118" fmla="*/ 808602 h 1141111"/>
              <a:gd name="connsiteX119" fmla="*/ 2720529 w 4473759"/>
              <a:gd name="connsiteY119" fmla="*/ 785931 h 1141111"/>
              <a:gd name="connsiteX120" fmla="*/ 2735643 w 4473759"/>
              <a:gd name="connsiteY120" fmla="*/ 740589 h 1141111"/>
              <a:gd name="connsiteX121" fmla="*/ 2750757 w 4473759"/>
              <a:gd name="connsiteY121" fmla="*/ 695247 h 1141111"/>
              <a:gd name="connsiteX122" fmla="*/ 2758314 w 4473759"/>
              <a:gd name="connsiteY122" fmla="*/ 672575 h 1141111"/>
              <a:gd name="connsiteX123" fmla="*/ 2765871 w 4473759"/>
              <a:gd name="connsiteY123" fmla="*/ 649904 h 1141111"/>
              <a:gd name="connsiteX124" fmla="*/ 2773428 w 4473759"/>
              <a:gd name="connsiteY124" fmla="*/ 597005 h 1141111"/>
              <a:gd name="connsiteX125" fmla="*/ 2788542 w 4473759"/>
              <a:gd name="connsiteY125" fmla="*/ 476093 h 1141111"/>
              <a:gd name="connsiteX126" fmla="*/ 2811214 w 4473759"/>
              <a:gd name="connsiteY126" fmla="*/ 483650 h 1141111"/>
              <a:gd name="connsiteX127" fmla="*/ 2848999 w 4473759"/>
              <a:gd name="connsiteY127" fmla="*/ 491207 h 1141111"/>
              <a:gd name="connsiteX128" fmla="*/ 2879227 w 4473759"/>
              <a:gd name="connsiteY128" fmla="*/ 460979 h 1141111"/>
              <a:gd name="connsiteX129" fmla="*/ 2894341 w 4473759"/>
              <a:gd name="connsiteY129" fmla="*/ 438308 h 1141111"/>
              <a:gd name="connsiteX130" fmla="*/ 2917012 w 4473759"/>
              <a:gd name="connsiteY130" fmla="*/ 453422 h 1141111"/>
              <a:gd name="connsiteX131" fmla="*/ 2932126 w 4473759"/>
              <a:gd name="connsiteY131" fmla="*/ 498764 h 1141111"/>
              <a:gd name="connsiteX132" fmla="*/ 2962354 w 4473759"/>
              <a:gd name="connsiteY132" fmla="*/ 491207 h 1141111"/>
              <a:gd name="connsiteX133" fmla="*/ 2985025 w 4473759"/>
              <a:gd name="connsiteY133" fmla="*/ 468536 h 1141111"/>
              <a:gd name="connsiteX134" fmla="*/ 3007696 w 4473759"/>
              <a:gd name="connsiteY134" fmla="*/ 453422 h 1141111"/>
              <a:gd name="connsiteX135" fmla="*/ 3045481 w 4473759"/>
              <a:gd name="connsiteY135" fmla="*/ 415637 h 1141111"/>
              <a:gd name="connsiteX136" fmla="*/ 3083266 w 4473759"/>
              <a:gd name="connsiteY136" fmla="*/ 460979 h 1141111"/>
              <a:gd name="connsiteX137" fmla="*/ 3105937 w 4473759"/>
              <a:gd name="connsiteY137" fmla="*/ 476093 h 1141111"/>
              <a:gd name="connsiteX138" fmla="*/ 3143723 w 4473759"/>
              <a:gd name="connsiteY138" fmla="*/ 498764 h 1141111"/>
              <a:gd name="connsiteX139" fmla="*/ 3158837 w 4473759"/>
              <a:gd name="connsiteY139" fmla="*/ 544106 h 1141111"/>
              <a:gd name="connsiteX140" fmla="*/ 3166394 w 4473759"/>
              <a:gd name="connsiteY140" fmla="*/ 566777 h 1141111"/>
              <a:gd name="connsiteX141" fmla="*/ 3204179 w 4473759"/>
              <a:gd name="connsiteY141" fmla="*/ 528992 h 1141111"/>
              <a:gd name="connsiteX142" fmla="*/ 3226850 w 4473759"/>
              <a:gd name="connsiteY142" fmla="*/ 513878 h 1141111"/>
              <a:gd name="connsiteX143" fmla="*/ 3249521 w 4473759"/>
              <a:gd name="connsiteY143" fmla="*/ 559220 h 1141111"/>
              <a:gd name="connsiteX144" fmla="*/ 3272192 w 4473759"/>
              <a:gd name="connsiteY144" fmla="*/ 574334 h 1141111"/>
              <a:gd name="connsiteX145" fmla="*/ 3325091 w 4473759"/>
              <a:gd name="connsiteY145" fmla="*/ 559220 h 1141111"/>
              <a:gd name="connsiteX146" fmla="*/ 3355319 w 4473759"/>
              <a:gd name="connsiteY146" fmla="*/ 551663 h 1141111"/>
              <a:gd name="connsiteX147" fmla="*/ 3400661 w 4473759"/>
              <a:gd name="connsiteY147" fmla="*/ 536549 h 1141111"/>
              <a:gd name="connsiteX148" fmla="*/ 3446004 w 4473759"/>
              <a:gd name="connsiteY148" fmla="*/ 506321 h 1141111"/>
              <a:gd name="connsiteX149" fmla="*/ 3483789 w 4473759"/>
              <a:gd name="connsiteY149" fmla="*/ 468536 h 1141111"/>
              <a:gd name="connsiteX150" fmla="*/ 3506460 w 4473759"/>
              <a:gd name="connsiteY150" fmla="*/ 513878 h 1141111"/>
              <a:gd name="connsiteX151" fmla="*/ 3514017 w 4473759"/>
              <a:gd name="connsiteY151" fmla="*/ 589448 h 1141111"/>
              <a:gd name="connsiteX152" fmla="*/ 3521574 w 4473759"/>
              <a:gd name="connsiteY152" fmla="*/ 619676 h 1141111"/>
              <a:gd name="connsiteX153" fmla="*/ 3529131 w 4473759"/>
              <a:gd name="connsiteY153" fmla="*/ 589448 h 1141111"/>
              <a:gd name="connsiteX154" fmla="*/ 3551802 w 4473759"/>
              <a:gd name="connsiteY154" fmla="*/ 574334 h 1141111"/>
              <a:gd name="connsiteX155" fmla="*/ 3597144 w 4473759"/>
              <a:gd name="connsiteY155" fmla="*/ 559220 h 1141111"/>
              <a:gd name="connsiteX156" fmla="*/ 3619815 w 4473759"/>
              <a:gd name="connsiteY156" fmla="*/ 551663 h 1141111"/>
              <a:gd name="connsiteX157" fmla="*/ 3665157 w 4473759"/>
              <a:gd name="connsiteY157" fmla="*/ 506321 h 1141111"/>
              <a:gd name="connsiteX158" fmla="*/ 3702942 w 4473759"/>
              <a:gd name="connsiteY158" fmla="*/ 468536 h 1141111"/>
              <a:gd name="connsiteX159" fmla="*/ 3740728 w 4473759"/>
              <a:gd name="connsiteY159" fmla="*/ 506321 h 1141111"/>
              <a:gd name="connsiteX160" fmla="*/ 3778513 w 4473759"/>
              <a:gd name="connsiteY160" fmla="*/ 476093 h 1141111"/>
              <a:gd name="connsiteX161" fmla="*/ 3786070 w 4473759"/>
              <a:gd name="connsiteY161" fmla="*/ 498764 h 1141111"/>
              <a:gd name="connsiteX162" fmla="*/ 3808741 w 4473759"/>
              <a:gd name="connsiteY162" fmla="*/ 506321 h 1141111"/>
              <a:gd name="connsiteX163" fmla="*/ 3861640 w 4473759"/>
              <a:gd name="connsiteY163" fmla="*/ 498764 h 1141111"/>
              <a:gd name="connsiteX164" fmla="*/ 3899425 w 4473759"/>
              <a:gd name="connsiteY164" fmla="*/ 453422 h 1141111"/>
              <a:gd name="connsiteX165" fmla="*/ 3922096 w 4473759"/>
              <a:gd name="connsiteY165" fmla="*/ 430751 h 1141111"/>
              <a:gd name="connsiteX166" fmla="*/ 3929653 w 4473759"/>
              <a:gd name="connsiteY166" fmla="*/ 408080 h 1141111"/>
              <a:gd name="connsiteX167" fmla="*/ 3959881 w 4473759"/>
              <a:gd name="connsiteY167" fmla="*/ 370294 h 1141111"/>
              <a:gd name="connsiteX168" fmla="*/ 3967438 w 4473759"/>
              <a:gd name="connsiteY168" fmla="*/ 347623 h 1141111"/>
              <a:gd name="connsiteX169" fmla="*/ 3997666 w 4473759"/>
              <a:gd name="connsiteY169" fmla="*/ 302281 h 1141111"/>
              <a:gd name="connsiteX170" fmla="*/ 4005223 w 4473759"/>
              <a:gd name="connsiteY170" fmla="*/ 279610 h 1141111"/>
              <a:gd name="connsiteX171" fmla="*/ 4035452 w 4473759"/>
              <a:gd name="connsiteY171" fmla="*/ 241825 h 1141111"/>
              <a:gd name="connsiteX172" fmla="*/ 4050566 w 4473759"/>
              <a:gd name="connsiteY172" fmla="*/ 219154 h 1141111"/>
              <a:gd name="connsiteX173" fmla="*/ 4088351 w 4473759"/>
              <a:gd name="connsiteY173" fmla="*/ 256939 h 1141111"/>
              <a:gd name="connsiteX174" fmla="*/ 4126136 w 4473759"/>
              <a:gd name="connsiteY174" fmla="*/ 249382 h 1141111"/>
              <a:gd name="connsiteX175" fmla="*/ 4148807 w 4473759"/>
              <a:gd name="connsiteY175" fmla="*/ 226711 h 1141111"/>
              <a:gd name="connsiteX176" fmla="*/ 4171478 w 4473759"/>
              <a:gd name="connsiteY176" fmla="*/ 211597 h 1141111"/>
              <a:gd name="connsiteX177" fmla="*/ 4179035 w 4473759"/>
              <a:gd name="connsiteY177" fmla="*/ 188926 h 1141111"/>
              <a:gd name="connsiteX178" fmla="*/ 4194149 w 4473759"/>
              <a:gd name="connsiteY178" fmla="*/ 166255 h 1141111"/>
              <a:gd name="connsiteX179" fmla="*/ 4201706 w 4473759"/>
              <a:gd name="connsiteY179" fmla="*/ 143584 h 1141111"/>
              <a:gd name="connsiteX180" fmla="*/ 4216820 w 4473759"/>
              <a:gd name="connsiteY180" fmla="*/ 120913 h 1141111"/>
              <a:gd name="connsiteX181" fmla="*/ 4239491 w 4473759"/>
              <a:gd name="connsiteY181" fmla="*/ 75571 h 1141111"/>
              <a:gd name="connsiteX182" fmla="*/ 4262162 w 4473759"/>
              <a:gd name="connsiteY182" fmla="*/ 68013 h 1141111"/>
              <a:gd name="connsiteX183" fmla="*/ 4337733 w 4473759"/>
              <a:gd name="connsiteY183" fmla="*/ 75571 h 1141111"/>
              <a:gd name="connsiteX184" fmla="*/ 4352847 w 4473759"/>
              <a:gd name="connsiteY184" fmla="*/ 60456 h 1141111"/>
              <a:gd name="connsiteX185" fmla="*/ 4398189 w 4473759"/>
              <a:gd name="connsiteY185" fmla="*/ 30228 h 1141111"/>
              <a:gd name="connsiteX186" fmla="*/ 4405746 w 4473759"/>
              <a:gd name="connsiteY186" fmla="*/ 75571 h 1141111"/>
              <a:gd name="connsiteX187" fmla="*/ 4420860 w 4473759"/>
              <a:gd name="connsiteY187" fmla="*/ 52899 h 1141111"/>
              <a:gd name="connsiteX188" fmla="*/ 4473759 w 4473759"/>
              <a:gd name="connsiteY188" fmla="*/ 0 h 114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4473759" h="1141111">
                <a:moveTo>
                  <a:pt x="0" y="264496"/>
                </a:moveTo>
                <a:cubicBezTo>
                  <a:pt x="2411" y="247622"/>
                  <a:pt x="10920" y="185129"/>
                  <a:pt x="15114" y="166255"/>
                </a:cubicBezTo>
                <a:cubicBezTo>
                  <a:pt x="16842" y="158479"/>
                  <a:pt x="20575" y="151269"/>
                  <a:pt x="22671" y="143584"/>
                </a:cubicBezTo>
                <a:cubicBezTo>
                  <a:pt x="48242" y="49824"/>
                  <a:pt x="27947" y="112642"/>
                  <a:pt x="45342" y="60456"/>
                </a:cubicBezTo>
                <a:cubicBezTo>
                  <a:pt x="76492" y="91608"/>
                  <a:pt x="46522" y="56047"/>
                  <a:pt x="68014" y="113356"/>
                </a:cubicBezTo>
                <a:cubicBezTo>
                  <a:pt x="71203" y="121860"/>
                  <a:pt x="79439" y="127727"/>
                  <a:pt x="83128" y="136027"/>
                </a:cubicBezTo>
                <a:cubicBezTo>
                  <a:pt x="89598" y="150585"/>
                  <a:pt x="98242" y="181369"/>
                  <a:pt x="98242" y="181369"/>
                </a:cubicBezTo>
                <a:cubicBezTo>
                  <a:pt x="105799" y="178850"/>
                  <a:pt x="113788" y="177374"/>
                  <a:pt x="120913" y="173812"/>
                </a:cubicBezTo>
                <a:cubicBezTo>
                  <a:pt x="129037" y="169750"/>
                  <a:pt x="136492" y="153024"/>
                  <a:pt x="143584" y="158698"/>
                </a:cubicBezTo>
                <a:cubicBezTo>
                  <a:pt x="156024" y="168650"/>
                  <a:pt x="149861" y="190784"/>
                  <a:pt x="158698" y="204040"/>
                </a:cubicBezTo>
                <a:lnTo>
                  <a:pt x="173812" y="226711"/>
                </a:lnTo>
                <a:cubicBezTo>
                  <a:pt x="196483" y="224192"/>
                  <a:pt x="220388" y="226949"/>
                  <a:pt x="241825" y="219154"/>
                </a:cubicBezTo>
                <a:cubicBezTo>
                  <a:pt x="250361" y="216050"/>
                  <a:pt x="250517" y="202905"/>
                  <a:pt x="256939" y="196483"/>
                </a:cubicBezTo>
                <a:cubicBezTo>
                  <a:pt x="263361" y="190061"/>
                  <a:pt x="272053" y="186407"/>
                  <a:pt x="279610" y="181369"/>
                </a:cubicBezTo>
                <a:cubicBezTo>
                  <a:pt x="287167" y="183888"/>
                  <a:pt x="294885" y="191884"/>
                  <a:pt x="302281" y="188926"/>
                </a:cubicBezTo>
                <a:cubicBezTo>
                  <a:pt x="313550" y="184418"/>
                  <a:pt x="321771" y="153128"/>
                  <a:pt x="324952" y="143584"/>
                </a:cubicBezTo>
                <a:cubicBezTo>
                  <a:pt x="332509" y="148622"/>
                  <a:pt x="342585" y="151141"/>
                  <a:pt x="347623" y="158698"/>
                </a:cubicBezTo>
                <a:cubicBezTo>
                  <a:pt x="353384" y="167340"/>
                  <a:pt x="353004" y="178770"/>
                  <a:pt x="355180" y="188926"/>
                </a:cubicBezTo>
                <a:cubicBezTo>
                  <a:pt x="360563" y="214045"/>
                  <a:pt x="362170" y="240126"/>
                  <a:pt x="370294" y="264496"/>
                </a:cubicBezTo>
                <a:cubicBezTo>
                  <a:pt x="372813" y="272053"/>
                  <a:pt x="372219" y="281534"/>
                  <a:pt x="377852" y="287167"/>
                </a:cubicBezTo>
                <a:cubicBezTo>
                  <a:pt x="383485" y="292800"/>
                  <a:pt x="392966" y="292205"/>
                  <a:pt x="400523" y="294724"/>
                </a:cubicBezTo>
                <a:cubicBezTo>
                  <a:pt x="408080" y="292205"/>
                  <a:pt x="416069" y="290729"/>
                  <a:pt x="423194" y="287167"/>
                </a:cubicBezTo>
                <a:cubicBezTo>
                  <a:pt x="454681" y="271423"/>
                  <a:pt x="453422" y="260717"/>
                  <a:pt x="476093" y="226711"/>
                </a:cubicBezTo>
                <a:cubicBezTo>
                  <a:pt x="481131" y="219154"/>
                  <a:pt x="482195" y="205167"/>
                  <a:pt x="491207" y="204040"/>
                </a:cubicBezTo>
                <a:lnTo>
                  <a:pt x="551663" y="196483"/>
                </a:lnTo>
                <a:cubicBezTo>
                  <a:pt x="559220" y="193964"/>
                  <a:pt x="566938" y="185968"/>
                  <a:pt x="574334" y="188926"/>
                </a:cubicBezTo>
                <a:cubicBezTo>
                  <a:pt x="582767" y="192299"/>
                  <a:pt x="585870" y="203249"/>
                  <a:pt x="589448" y="211597"/>
                </a:cubicBezTo>
                <a:cubicBezTo>
                  <a:pt x="589595" y="211940"/>
                  <a:pt x="600886" y="260820"/>
                  <a:pt x="604562" y="264496"/>
                </a:cubicBezTo>
                <a:cubicBezTo>
                  <a:pt x="610195" y="270129"/>
                  <a:pt x="619676" y="269534"/>
                  <a:pt x="627233" y="272053"/>
                </a:cubicBezTo>
                <a:cubicBezTo>
                  <a:pt x="632271" y="264496"/>
                  <a:pt x="636366" y="256217"/>
                  <a:pt x="642347" y="249382"/>
                </a:cubicBezTo>
                <a:cubicBezTo>
                  <a:pt x="654077" y="235977"/>
                  <a:pt x="670253" y="226418"/>
                  <a:pt x="680133" y="211597"/>
                </a:cubicBezTo>
                <a:cubicBezTo>
                  <a:pt x="691648" y="194324"/>
                  <a:pt x="696327" y="181009"/>
                  <a:pt x="717918" y="173812"/>
                </a:cubicBezTo>
                <a:cubicBezTo>
                  <a:pt x="732454" y="168967"/>
                  <a:pt x="748146" y="168774"/>
                  <a:pt x="763260" y="166255"/>
                </a:cubicBezTo>
                <a:lnTo>
                  <a:pt x="778374" y="120913"/>
                </a:lnTo>
                <a:lnTo>
                  <a:pt x="785931" y="98242"/>
                </a:lnTo>
                <a:cubicBezTo>
                  <a:pt x="793488" y="103280"/>
                  <a:pt x="803564" y="105799"/>
                  <a:pt x="808602" y="113356"/>
                </a:cubicBezTo>
                <a:cubicBezTo>
                  <a:pt x="814363" y="121998"/>
                  <a:pt x="813306" y="133598"/>
                  <a:pt x="816159" y="143584"/>
                </a:cubicBezTo>
                <a:cubicBezTo>
                  <a:pt x="818347" y="151243"/>
                  <a:pt x="821528" y="158596"/>
                  <a:pt x="823716" y="166255"/>
                </a:cubicBezTo>
                <a:cubicBezTo>
                  <a:pt x="826569" y="176241"/>
                  <a:pt x="827182" y="186937"/>
                  <a:pt x="831273" y="196483"/>
                </a:cubicBezTo>
                <a:cubicBezTo>
                  <a:pt x="834851" y="204831"/>
                  <a:pt x="841349" y="211597"/>
                  <a:pt x="846387" y="219154"/>
                </a:cubicBezTo>
                <a:cubicBezTo>
                  <a:pt x="856463" y="216635"/>
                  <a:pt x="866629" y="214450"/>
                  <a:pt x="876615" y="211597"/>
                </a:cubicBezTo>
                <a:cubicBezTo>
                  <a:pt x="884274" y="209409"/>
                  <a:pt x="891729" y="201521"/>
                  <a:pt x="899286" y="204040"/>
                </a:cubicBezTo>
                <a:cubicBezTo>
                  <a:pt x="909425" y="207420"/>
                  <a:pt x="913065" y="220783"/>
                  <a:pt x="921957" y="226711"/>
                </a:cubicBezTo>
                <a:cubicBezTo>
                  <a:pt x="928585" y="231130"/>
                  <a:pt x="937071" y="231749"/>
                  <a:pt x="944628" y="234268"/>
                </a:cubicBezTo>
                <a:cubicBezTo>
                  <a:pt x="954704" y="231749"/>
                  <a:pt x="965566" y="231356"/>
                  <a:pt x="974856" y="226711"/>
                </a:cubicBezTo>
                <a:cubicBezTo>
                  <a:pt x="981229" y="223525"/>
                  <a:pt x="982918" y="212605"/>
                  <a:pt x="989971" y="211597"/>
                </a:cubicBezTo>
                <a:cubicBezTo>
                  <a:pt x="1002686" y="209781"/>
                  <a:pt x="1015000" y="217653"/>
                  <a:pt x="1027756" y="219154"/>
                </a:cubicBezTo>
                <a:cubicBezTo>
                  <a:pt x="1057881" y="222698"/>
                  <a:pt x="1088212" y="224192"/>
                  <a:pt x="1118440" y="226711"/>
                </a:cubicBezTo>
                <a:cubicBezTo>
                  <a:pt x="1125997" y="229230"/>
                  <a:pt x="1134148" y="230399"/>
                  <a:pt x="1141111" y="234268"/>
                </a:cubicBezTo>
                <a:cubicBezTo>
                  <a:pt x="1156990" y="243090"/>
                  <a:pt x="1186453" y="264496"/>
                  <a:pt x="1186453" y="264496"/>
                </a:cubicBezTo>
                <a:cubicBezTo>
                  <a:pt x="1188972" y="272053"/>
                  <a:pt x="1190448" y="280042"/>
                  <a:pt x="1194010" y="287167"/>
                </a:cubicBezTo>
                <a:cubicBezTo>
                  <a:pt x="1214182" y="327512"/>
                  <a:pt x="1213991" y="309230"/>
                  <a:pt x="1269580" y="302281"/>
                </a:cubicBezTo>
                <a:cubicBezTo>
                  <a:pt x="1277137" y="312357"/>
                  <a:pt x="1284931" y="322260"/>
                  <a:pt x="1292252" y="332509"/>
                </a:cubicBezTo>
                <a:cubicBezTo>
                  <a:pt x="1297531" y="339900"/>
                  <a:pt x="1299664" y="350366"/>
                  <a:pt x="1307366" y="355180"/>
                </a:cubicBezTo>
                <a:cubicBezTo>
                  <a:pt x="1319628" y="362844"/>
                  <a:pt x="1365242" y="373428"/>
                  <a:pt x="1382936" y="377852"/>
                </a:cubicBezTo>
                <a:cubicBezTo>
                  <a:pt x="1387974" y="385409"/>
                  <a:pt x="1392016" y="393735"/>
                  <a:pt x="1398050" y="400523"/>
                </a:cubicBezTo>
                <a:cubicBezTo>
                  <a:pt x="1412250" y="416498"/>
                  <a:pt x="1431536" y="428080"/>
                  <a:pt x="1443392" y="445865"/>
                </a:cubicBezTo>
                <a:cubicBezTo>
                  <a:pt x="1448430" y="453422"/>
                  <a:pt x="1450949" y="463498"/>
                  <a:pt x="1458506" y="468536"/>
                </a:cubicBezTo>
                <a:cubicBezTo>
                  <a:pt x="1467148" y="474297"/>
                  <a:pt x="1478428" y="474805"/>
                  <a:pt x="1488734" y="476093"/>
                </a:cubicBezTo>
                <a:cubicBezTo>
                  <a:pt x="1518833" y="479855"/>
                  <a:pt x="1549190" y="481131"/>
                  <a:pt x="1579418" y="483650"/>
                </a:cubicBezTo>
                <a:cubicBezTo>
                  <a:pt x="1581937" y="513878"/>
                  <a:pt x="1583625" y="544187"/>
                  <a:pt x="1586975" y="574334"/>
                </a:cubicBezTo>
                <a:cubicBezTo>
                  <a:pt x="1588667" y="589563"/>
                  <a:pt x="1580828" y="612824"/>
                  <a:pt x="1594533" y="619676"/>
                </a:cubicBezTo>
                <a:cubicBezTo>
                  <a:pt x="1638280" y="641549"/>
                  <a:pt x="1690255" y="639828"/>
                  <a:pt x="1738116" y="649904"/>
                </a:cubicBezTo>
                <a:cubicBezTo>
                  <a:pt x="1743154" y="657461"/>
                  <a:pt x="1746138" y="666901"/>
                  <a:pt x="1753230" y="672575"/>
                </a:cubicBezTo>
                <a:cubicBezTo>
                  <a:pt x="1759450" y="677551"/>
                  <a:pt x="1770268" y="674499"/>
                  <a:pt x="1775901" y="680132"/>
                </a:cubicBezTo>
                <a:cubicBezTo>
                  <a:pt x="1781534" y="685765"/>
                  <a:pt x="1781730" y="695028"/>
                  <a:pt x="1783458" y="702804"/>
                </a:cubicBezTo>
                <a:cubicBezTo>
                  <a:pt x="1786782" y="717762"/>
                  <a:pt x="1788685" y="733002"/>
                  <a:pt x="1791015" y="748146"/>
                </a:cubicBezTo>
                <a:cubicBezTo>
                  <a:pt x="1802226" y="821021"/>
                  <a:pt x="1791686" y="780387"/>
                  <a:pt x="1813686" y="846387"/>
                </a:cubicBezTo>
                <a:cubicBezTo>
                  <a:pt x="1816205" y="853944"/>
                  <a:pt x="1816824" y="862430"/>
                  <a:pt x="1821243" y="869058"/>
                </a:cubicBezTo>
                <a:cubicBezTo>
                  <a:pt x="1826281" y="876615"/>
                  <a:pt x="1832295" y="883605"/>
                  <a:pt x="1836357" y="891729"/>
                </a:cubicBezTo>
                <a:cubicBezTo>
                  <a:pt x="1839919" y="898854"/>
                  <a:pt x="1839495" y="907772"/>
                  <a:pt x="1843914" y="914400"/>
                </a:cubicBezTo>
                <a:cubicBezTo>
                  <a:pt x="1860088" y="938660"/>
                  <a:pt x="1865487" y="936705"/>
                  <a:pt x="1889256" y="944628"/>
                </a:cubicBezTo>
                <a:cubicBezTo>
                  <a:pt x="1903315" y="930570"/>
                  <a:pt x="1909951" y="925911"/>
                  <a:pt x="1919485" y="906843"/>
                </a:cubicBezTo>
                <a:cubicBezTo>
                  <a:pt x="1923047" y="899718"/>
                  <a:pt x="1924523" y="891729"/>
                  <a:pt x="1927042" y="884172"/>
                </a:cubicBezTo>
                <a:cubicBezTo>
                  <a:pt x="1929561" y="858982"/>
                  <a:pt x="1930844" y="833638"/>
                  <a:pt x="1934599" y="808602"/>
                </a:cubicBezTo>
                <a:cubicBezTo>
                  <a:pt x="1936354" y="796900"/>
                  <a:pt x="1949707" y="728014"/>
                  <a:pt x="1957270" y="702804"/>
                </a:cubicBezTo>
                <a:cubicBezTo>
                  <a:pt x="1961848" y="687544"/>
                  <a:pt x="1967346" y="672575"/>
                  <a:pt x="1972384" y="657461"/>
                </a:cubicBezTo>
                <a:lnTo>
                  <a:pt x="1995055" y="589448"/>
                </a:lnTo>
                <a:lnTo>
                  <a:pt x="2010169" y="544106"/>
                </a:lnTo>
                <a:cubicBezTo>
                  <a:pt x="2012688" y="536549"/>
                  <a:pt x="2013307" y="528063"/>
                  <a:pt x="2017726" y="521435"/>
                </a:cubicBezTo>
                <a:lnTo>
                  <a:pt x="2047954" y="476093"/>
                </a:lnTo>
                <a:lnTo>
                  <a:pt x="2063068" y="453422"/>
                </a:lnTo>
                <a:cubicBezTo>
                  <a:pt x="2065587" y="460979"/>
                  <a:pt x="2068437" y="468434"/>
                  <a:pt x="2070625" y="476093"/>
                </a:cubicBezTo>
                <a:cubicBezTo>
                  <a:pt x="2073478" y="486079"/>
                  <a:pt x="2067796" y="506321"/>
                  <a:pt x="2078182" y="506321"/>
                </a:cubicBezTo>
                <a:cubicBezTo>
                  <a:pt x="2096347" y="506321"/>
                  <a:pt x="2123524" y="476093"/>
                  <a:pt x="2123524" y="476093"/>
                </a:cubicBezTo>
                <a:cubicBezTo>
                  <a:pt x="2128562" y="468536"/>
                  <a:pt x="2134949" y="461722"/>
                  <a:pt x="2138638" y="453422"/>
                </a:cubicBezTo>
                <a:cubicBezTo>
                  <a:pt x="2145108" y="438864"/>
                  <a:pt x="2148714" y="423194"/>
                  <a:pt x="2153752" y="408080"/>
                </a:cubicBezTo>
                <a:lnTo>
                  <a:pt x="2161309" y="385409"/>
                </a:lnTo>
                <a:lnTo>
                  <a:pt x="2168866" y="362737"/>
                </a:lnTo>
                <a:lnTo>
                  <a:pt x="2176423" y="340066"/>
                </a:lnTo>
                <a:cubicBezTo>
                  <a:pt x="2182745" y="403290"/>
                  <a:pt x="2163683" y="409267"/>
                  <a:pt x="2206652" y="430751"/>
                </a:cubicBezTo>
                <a:cubicBezTo>
                  <a:pt x="2213777" y="434313"/>
                  <a:pt x="2221766" y="435789"/>
                  <a:pt x="2229323" y="438308"/>
                </a:cubicBezTo>
                <a:cubicBezTo>
                  <a:pt x="2234361" y="445865"/>
                  <a:pt x="2236004" y="457606"/>
                  <a:pt x="2244437" y="460979"/>
                </a:cubicBezTo>
                <a:cubicBezTo>
                  <a:pt x="2254214" y="464890"/>
                  <a:pt x="2285005" y="441490"/>
                  <a:pt x="2289779" y="438308"/>
                </a:cubicBezTo>
                <a:cubicBezTo>
                  <a:pt x="2297336" y="440827"/>
                  <a:pt x="2307820" y="439383"/>
                  <a:pt x="2312450" y="445865"/>
                </a:cubicBezTo>
                <a:cubicBezTo>
                  <a:pt x="2319526" y="455772"/>
                  <a:pt x="2331081" y="505275"/>
                  <a:pt x="2335121" y="521435"/>
                </a:cubicBezTo>
                <a:cubicBezTo>
                  <a:pt x="2340159" y="584410"/>
                  <a:pt x="2334912" y="649071"/>
                  <a:pt x="2350235" y="710361"/>
                </a:cubicBezTo>
                <a:lnTo>
                  <a:pt x="2365349" y="770817"/>
                </a:lnTo>
                <a:cubicBezTo>
                  <a:pt x="2367868" y="780893"/>
                  <a:pt x="2371618" y="790739"/>
                  <a:pt x="2372906" y="801045"/>
                </a:cubicBezTo>
                <a:cubicBezTo>
                  <a:pt x="2375143" y="818939"/>
                  <a:pt x="2382572" y="885051"/>
                  <a:pt x="2388020" y="906843"/>
                </a:cubicBezTo>
                <a:cubicBezTo>
                  <a:pt x="2391884" y="922299"/>
                  <a:pt x="2398096" y="937071"/>
                  <a:pt x="2403134" y="952185"/>
                </a:cubicBezTo>
                <a:cubicBezTo>
                  <a:pt x="2405653" y="959742"/>
                  <a:pt x="2408759" y="967128"/>
                  <a:pt x="2410691" y="974856"/>
                </a:cubicBezTo>
                <a:lnTo>
                  <a:pt x="2418248" y="1005085"/>
                </a:lnTo>
                <a:cubicBezTo>
                  <a:pt x="2420767" y="1040351"/>
                  <a:pt x="2412990" y="1077931"/>
                  <a:pt x="2425805" y="1110883"/>
                </a:cubicBezTo>
                <a:cubicBezTo>
                  <a:pt x="2432389" y="1127813"/>
                  <a:pt x="2471147" y="1141111"/>
                  <a:pt x="2471147" y="1141111"/>
                </a:cubicBezTo>
                <a:cubicBezTo>
                  <a:pt x="2478704" y="1138592"/>
                  <a:pt x="2488185" y="1139187"/>
                  <a:pt x="2493818" y="1133554"/>
                </a:cubicBezTo>
                <a:cubicBezTo>
                  <a:pt x="2499451" y="1127921"/>
                  <a:pt x="2497812" y="1118008"/>
                  <a:pt x="2501375" y="1110883"/>
                </a:cubicBezTo>
                <a:cubicBezTo>
                  <a:pt x="2505437" y="1102759"/>
                  <a:pt x="2511452" y="1095769"/>
                  <a:pt x="2516490" y="1088212"/>
                </a:cubicBezTo>
                <a:cubicBezTo>
                  <a:pt x="2521528" y="1073098"/>
                  <a:pt x="2522767" y="1056126"/>
                  <a:pt x="2531604" y="1042870"/>
                </a:cubicBezTo>
                <a:cubicBezTo>
                  <a:pt x="2574915" y="977903"/>
                  <a:pt x="2522990" y="1060098"/>
                  <a:pt x="2554275" y="997528"/>
                </a:cubicBezTo>
                <a:cubicBezTo>
                  <a:pt x="2583574" y="938929"/>
                  <a:pt x="2557952" y="1009168"/>
                  <a:pt x="2576946" y="952185"/>
                </a:cubicBezTo>
                <a:cubicBezTo>
                  <a:pt x="2579465" y="959742"/>
                  <a:pt x="2582571" y="967128"/>
                  <a:pt x="2584503" y="974856"/>
                </a:cubicBezTo>
                <a:cubicBezTo>
                  <a:pt x="2587618" y="987317"/>
                  <a:pt x="2580571" y="1006897"/>
                  <a:pt x="2592060" y="1012642"/>
                </a:cubicBezTo>
                <a:cubicBezTo>
                  <a:pt x="2601619" y="1017422"/>
                  <a:pt x="2607174" y="997528"/>
                  <a:pt x="2614731" y="989971"/>
                </a:cubicBezTo>
                <a:cubicBezTo>
                  <a:pt x="2632699" y="936064"/>
                  <a:pt x="2607221" y="1001235"/>
                  <a:pt x="2644959" y="944628"/>
                </a:cubicBezTo>
                <a:cubicBezTo>
                  <a:pt x="2649378" y="938000"/>
                  <a:pt x="2648954" y="929082"/>
                  <a:pt x="2652516" y="921957"/>
                </a:cubicBezTo>
                <a:cubicBezTo>
                  <a:pt x="2656578" y="913833"/>
                  <a:pt x="2663941" y="907586"/>
                  <a:pt x="2667630" y="899286"/>
                </a:cubicBezTo>
                <a:cubicBezTo>
                  <a:pt x="2674100" y="884728"/>
                  <a:pt x="2673907" y="867200"/>
                  <a:pt x="2682744" y="853944"/>
                </a:cubicBezTo>
                <a:cubicBezTo>
                  <a:pt x="2726059" y="788972"/>
                  <a:pt x="2674128" y="871177"/>
                  <a:pt x="2705415" y="808602"/>
                </a:cubicBezTo>
                <a:cubicBezTo>
                  <a:pt x="2709477" y="800478"/>
                  <a:pt x="2716840" y="794231"/>
                  <a:pt x="2720529" y="785931"/>
                </a:cubicBezTo>
                <a:cubicBezTo>
                  <a:pt x="2726999" y="771373"/>
                  <a:pt x="2730605" y="755703"/>
                  <a:pt x="2735643" y="740589"/>
                </a:cubicBezTo>
                <a:lnTo>
                  <a:pt x="2750757" y="695247"/>
                </a:lnTo>
                <a:lnTo>
                  <a:pt x="2758314" y="672575"/>
                </a:lnTo>
                <a:lnTo>
                  <a:pt x="2765871" y="649904"/>
                </a:lnTo>
                <a:cubicBezTo>
                  <a:pt x="2768390" y="632271"/>
                  <a:pt x="2771656" y="614729"/>
                  <a:pt x="2773428" y="597005"/>
                </a:cubicBezTo>
                <a:cubicBezTo>
                  <a:pt x="2785096" y="480320"/>
                  <a:pt x="2769750" y="532469"/>
                  <a:pt x="2788542" y="476093"/>
                </a:cubicBezTo>
                <a:cubicBezTo>
                  <a:pt x="2796099" y="478612"/>
                  <a:pt x="2804993" y="478674"/>
                  <a:pt x="2811214" y="483650"/>
                </a:cubicBezTo>
                <a:cubicBezTo>
                  <a:pt x="2840984" y="507466"/>
                  <a:pt x="2809153" y="517771"/>
                  <a:pt x="2848999" y="491207"/>
                </a:cubicBezTo>
                <a:cubicBezTo>
                  <a:pt x="2865487" y="441743"/>
                  <a:pt x="2842587" y="490291"/>
                  <a:pt x="2879227" y="460979"/>
                </a:cubicBezTo>
                <a:cubicBezTo>
                  <a:pt x="2886319" y="455305"/>
                  <a:pt x="2889303" y="445865"/>
                  <a:pt x="2894341" y="438308"/>
                </a:cubicBezTo>
                <a:cubicBezTo>
                  <a:pt x="2901898" y="443346"/>
                  <a:pt x="2912198" y="445720"/>
                  <a:pt x="2917012" y="453422"/>
                </a:cubicBezTo>
                <a:cubicBezTo>
                  <a:pt x="2925456" y="466932"/>
                  <a:pt x="2932126" y="498764"/>
                  <a:pt x="2932126" y="498764"/>
                </a:cubicBezTo>
                <a:cubicBezTo>
                  <a:pt x="2942202" y="496245"/>
                  <a:pt x="2953336" y="496360"/>
                  <a:pt x="2962354" y="491207"/>
                </a:cubicBezTo>
                <a:cubicBezTo>
                  <a:pt x="2971633" y="485905"/>
                  <a:pt x="2976815" y="475378"/>
                  <a:pt x="2985025" y="468536"/>
                </a:cubicBezTo>
                <a:cubicBezTo>
                  <a:pt x="2992002" y="462722"/>
                  <a:pt x="3000139" y="458460"/>
                  <a:pt x="3007696" y="453422"/>
                </a:cubicBezTo>
                <a:cubicBezTo>
                  <a:pt x="3012734" y="445865"/>
                  <a:pt x="3030367" y="413118"/>
                  <a:pt x="3045481" y="415637"/>
                </a:cubicBezTo>
                <a:cubicBezTo>
                  <a:pt x="3060337" y="418113"/>
                  <a:pt x="3074323" y="452036"/>
                  <a:pt x="3083266" y="460979"/>
                </a:cubicBezTo>
                <a:cubicBezTo>
                  <a:pt x="3089688" y="467401"/>
                  <a:pt x="3098845" y="470419"/>
                  <a:pt x="3105937" y="476093"/>
                </a:cubicBezTo>
                <a:cubicBezTo>
                  <a:pt x="3135575" y="499803"/>
                  <a:pt x="3104353" y="485641"/>
                  <a:pt x="3143723" y="498764"/>
                </a:cubicBezTo>
                <a:lnTo>
                  <a:pt x="3158837" y="544106"/>
                </a:lnTo>
                <a:lnTo>
                  <a:pt x="3166394" y="566777"/>
                </a:lnTo>
                <a:cubicBezTo>
                  <a:pt x="3226850" y="526473"/>
                  <a:pt x="3153799" y="579372"/>
                  <a:pt x="3204179" y="528992"/>
                </a:cubicBezTo>
                <a:cubicBezTo>
                  <a:pt x="3210601" y="522570"/>
                  <a:pt x="3219293" y="518916"/>
                  <a:pt x="3226850" y="513878"/>
                </a:cubicBezTo>
                <a:cubicBezTo>
                  <a:pt x="3232996" y="532317"/>
                  <a:pt x="3234872" y="544571"/>
                  <a:pt x="3249521" y="559220"/>
                </a:cubicBezTo>
                <a:cubicBezTo>
                  <a:pt x="3255943" y="565642"/>
                  <a:pt x="3264635" y="569296"/>
                  <a:pt x="3272192" y="574334"/>
                </a:cubicBezTo>
                <a:cubicBezTo>
                  <a:pt x="3366690" y="550710"/>
                  <a:pt x="3249201" y="580903"/>
                  <a:pt x="3325091" y="559220"/>
                </a:cubicBezTo>
                <a:cubicBezTo>
                  <a:pt x="3335077" y="556367"/>
                  <a:pt x="3345371" y="554647"/>
                  <a:pt x="3355319" y="551663"/>
                </a:cubicBezTo>
                <a:cubicBezTo>
                  <a:pt x="3370579" y="547085"/>
                  <a:pt x="3387405" y="545386"/>
                  <a:pt x="3400661" y="536549"/>
                </a:cubicBezTo>
                <a:lnTo>
                  <a:pt x="3446004" y="506321"/>
                </a:lnTo>
                <a:cubicBezTo>
                  <a:pt x="3450746" y="499209"/>
                  <a:pt x="3468971" y="465572"/>
                  <a:pt x="3483789" y="468536"/>
                </a:cubicBezTo>
                <a:cubicBezTo>
                  <a:pt x="3494253" y="470629"/>
                  <a:pt x="3503985" y="506452"/>
                  <a:pt x="3506460" y="513878"/>
                </a:cubicBezTo>
                <a:cubicBezTo>
                  <a:pt x="3508979" y="539068"/>
                  <a:pt x="3510437" y="564387"/>
                  <a:pt x="3514017" y="589448"/>
                </a:cubicBezTo>
                <a:cubicBezTo>
                  <a:pt x="3515486" y="599730"/>
                  <a:pt x="3511188" y="619676"/>
                  <a:pt x="3521574" y="619676"/>
                </a:cubicBezTo>
                <a:cubicBezTo>
                  <a:pt x="3531960" y="619676"/>
                  <a:pt x="3523370" y="598090"/>
                  <a:pt x="3529131" y="589448"/>
                </a:cubicBezTo>
                <a:cubicBezTo>
                  <a:pt x="3534169" y="581891"/>
                  <a:pt x="3543502" y="578023"/>
                  <a:pt x="3551802" y="574334"/>
                </a:cubicBezTo>
                <a:cubicBezTo>
                  <a:pt x="3566360" y="567864"/>
                  <a:pt x="3582030" y="564258"/>
                  <a:pt x="3597144" y="559220"/>
                </a:cubicBezTo>
                <a:lnTo>
                  <a:pt x="3619815" y="551663"/>
                </a:lnTo>
                <a:cubicBezTo>
                  <a:pt x="3634929" y="536549"/>
                  <a:pt x="3653301" y="524106"/>
                  <a:pt x="3665157" y="506321"/>
                </a:cubicBezTo>
                <a:cubicBezTo>
                  <a:pt x="3685309" y="476093"/>
                  <a:pt x="3672714" y="488688"/>
                  <a:pt x="3702942" y="468536"/>
                </a:cubicBezTo>
                <a:cubicBezTo>
                  <a:pt x="3720575" y="521435"/>
                  <a:pt x="3702942" y="518916"/>
                  <a:pt x="3740728" y="506321"/>
                </a:cubicBezTo>
                <a:cubicBezTo>
                  <a:pt x="3745397" y="499318"/>
                  <a:pt x="3760262" y="466968"/>
                  <a:pt x="3778513" y="476093"/>
                </a:cubicBezTo>
                <a:cubicBezTo>
                  <a:pt x="3785638" y="479655"/>
                  <a:pt x="3780437" y="493131"/>
                  <a:pt x="3786070" y="498764"/>
                </a:cubicBezTo>
                <a:cubicBezTo>
                  <a:pt x="3791703" y="504397"/>
                  <a:pt x="3801184" y="503802"/>
                  <a:pt x="3808741" y="506321"/>
                </a:cubicBezTo>
                <a:cubicBezTo>
                  <a:pt x="3826374" y="503802"/>
                  <a:pt x="3845102" y="505379"/>
                  <a:pt x="3861640" y="498764"/>
                </a:cubicBezTo>
                <a:cubicBezTo>
                  <a:pt x="3878198" y="492141"/>
                  <a:pt x="3889035" y="465890"/>
                  <a:pt x="3899425" y="453422"/>
                </a:cubicBezTo>
                <a:cubicBezTo>
                  <a:pt x="3906267" y="445212"/>
                  <a:pt x="3914539" y="438308"/>
                  <a:pt x="3922096" y="430751"/>
                </a:cubicBezTo>
                <a:cubicBezTo>
                  <a:pt x="3924615" y="423194"/>
                  <a:pt x="3926091" y="415205"/>
                  <a:pt x="3929653" y="408080"/>
                </a:cubicBezTo>
                <a:cubicBezTo>
                  <a:pt x="3939186" y="389015"/>
                  <a:pt x="3945824" y="384352"/>
                  <a:pt x="3959881" y="370294"/>
                </a:cubicBezTo>
                <a:cubicBezTo>
                  <a:pt x="3962400" y="362737"/>
                  <a:pt x="3963569" y="354586"/>
                  <a:pt x="3967438" y="347623"/>
                </a:cubicBezTo>
                <a:cubicBezTo>
                  <a:pt x="3976260" y="331744"/>
                  <a:pt x="3991922" y="319514"/>
                  <a:pt x="3997666" y="302281"/>
                </a:cubicBezTo>
                <a:cubicBezTo>
                  <a:pt x="4000185" y="294724"/>
                  <a:pt x="4001661" y="286735"/>
                  <a:pt x="4005223" y="279610"/>
                </a:cubicBezTo>
                <a:cubicBezTo>
                  <a:pt x="4020731" y="248594"/>
                  <a:pt x="4016706" y="265257"/>
                  <a:pt x="4035452" y="241825"/>
                </a:cubicBezTo>
                <a:cubicBezTo>
                  <a:pt x="4041126" y="234733"/>
                  <a:pt x="4045528" y="226711"/>
                  <a:pt x="4050566" y="219154"/>
                </a:cubicBezTo>
                <a:cubicBezTo>
                  <a:pt x="4058810" y="231520"/>
                  <a:pt x="4070031" y="254649"/>
                  <a:pt x="4088351" y="256939"/>
                </a:cubicBezTo>
                <a:cubicBezTo>
                  <a:pt x="4101096" y="258532"/>
                  <a:pt x="4113541" y="251901"/>
                  <a:pt x="4126136" y="249382"/>
                </a:cubicBezTo>
                <a:cubicBezTo>
                  <a:pt x="4133693" y="241825"/>
                  <a:pt x="4140597" y="233553"/>
                  <a:pt x="4148807" y="226711"/>
                </a:cubicBezTo>
                <a:cubicBezTo>
                  <a:pt x="4155784" y="220897"/>
                  <a:pt x="4165804" y="218689"/>
                  <a:pt x="4171478" y="211597"/>
                </a:cubicBezTo>
                <a:cubicBezTo>
                  <a:pt x="4176454" y="205377"/>
                  <a:pt x="4175473" y="196051"/>
                  <a:pt x="4179035" y="188926"/>
                </a:cubicBezTo>
                <a:cubicBezTo>
                  <a:pt x="4183097" y="180802"/>
                  <a:pt x="4190087" y="174379"/>
                  <a:pt x="4194149" y="166255"/>
                </a:cubicBezTo>
                <a:cubicBezTo>
                  <a:pt x="4197711" y="159130"/>
                  <a:pt x="4198144" y="150709"/>
                  <a:pt x="4201706" y="143584"/>
                </a:cubicBezTo>
                <a:cubicBezTo>
                  <a:pt x="4205768" y="135460"/>
                  <a:pt x="4212758" y="129037"/>
                  <a:pt x="4216820" y="120913"/>
                </a:cubicBezTo>
                <a:cubicBezTo>
                  <a:pt x="4225947" y="102659"/>
                  <a:pt x="4221443" y="90010"/>
                  <a:pt x="4239491" y="75571"/>
                </a:cubicBezTo>
                <a:cubicBezTo>
                  <a:pt x="4245711" y="70595"/>
                  <a:pt x="4254605" y="70532"/>
                  <a:pt x="4262162" y="68013"/>
                </a:cubicBezTo>
                <a:cubicBezTo>
                  <a:pt x="4317357" y="86413"/>
                  <a:pt x="4292048" y="86992"/>
                  <a:pt x="4337733" y="75571"/>
                </a:cubicBezTo>
                <a:cubicBezTo>
                  <a:pt x="4342771" y="70533"/>
                  <a:pt x="4347147" y="64731"/>
                  <a:pt x="4352847" y="60456"/>
                </a:cubicBezTo>
                <a:cubicBezTo>
                  <a:pt x="4367379" y="49557"/>
                  <a:pt x="4398189" y="30228"/>
                  <a:pt x="4398189" y="30228"/>
                </a:cubicBezTo>
                <a:cubicBezTo>
                  <a:pt x="4400708" y="45342"/>
                  <a:pt x="4394911" y="64736"/>
                  <a:pt x="4405746" y="75571"/>
                </a:cubicBezTo>
                <a:cubicBezTo>
                  <a:pt x="4412168" y="81993"/>
                  <a:pt x="4414826" y="59688"/>
                  <a:pt x="4420860" y="52899"/>
                </a:cubicBezTo>
                <a:cubicBezTo>
                  <a:pt x="4437427" y="34261"/>
                  <a:pt x="4456126" y="17633"/>
                  <a:pt x="4473759" y="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0BB66335-4DF3-E2F5-60BD-68C98E7DFF3A}"/>
              </a:ext>
            </a:extLst>
          </p:cNvPr>
          <p:cNvSpPr/>
          <p:nvPr/>
        </p:nvSpPr>
        <p:spPr>
          <a:xfrm>
            <a:off x="4745565" y="5640556"/>
            <a:ext cx="1865032" cy="801241"/>
          </a:xfrm>
          <a:custGeom>
            <a:avLst/>
            <a:gdLst>
              <a:gd name="connsiteX0" fmla="*/ 0 w 2693935"/>
              <a:gd name="connsiteY0" fmla="*/ 1155320 h 1157348"/>
              <a:gd name="connsiteX1" fmla="*/ 38328 w 2693935"/>
              <a:gd name="connsiteY1" fmla="*/ 1100566 h 1157348"/>
              <a:gd name="connsiteX2" fmla="*/ 49279 w 2693935"/>
              <a:gd name="connsiteY2" fmla="*/ 1084139 h 1157348"/>
              <a:gd name="connsiteX3" fmla="*/ 76657 w 2693935"/>
              <a:gd name="connsiteY3" fmla="*/ 1034860 h 1157348"/>
              <a:gd name="connsiteX4" fmla="*/ 87607 w 2693935"/>
              <a:gd name="connsiteY4" fmla="*/ 1018434 h 1157348"/>
              <a:gd name="connsiteX5" fmla="*/ 104034 w 2693935"/>
              <a:gd name="connsiteY5" fmla="*/ 985581 h 1157348"/>
              <a:gd name="connsiteX6" fmla="*/ 125936 w 2693935"/>
              <a:gd name="connsiteY6" fmla="*/ 936302 h 1157348"/>
              <a:gd name="connsiteX7" fmla="*/ 136886 w 2693935"/>
              <a:gd name="connsiteY7" fmla="*/ 897974 h 1157348"/>
              <a:gd name="connsiteX8" fmla="*/ 142362 w 2693935"/>
              <a:gd name="connsiteY8" fmla="*/ 881548 h 1157348"/>
              <a:gd name="connsiteX9" fmla="*/ 147837 w 2693935"/>
              <a:gd name="connsiteY9" fmla="*/ 859646 h 1157348"/>
              <a:gd name="connsiteX10" fmla="*/ 153313 w 2693935"/>
              <a:gd name="connsiteY10" fmla="*/ 843219 h 1157348"/>
              <a:gd name="connsiteX11" fmla="*/ 158788 w 2693935"/>
              <a:gd name="connsiteY11" fmla="*/ 821318 h 1157348"/>
              <a:gd name="connsiteX12" fmla="*/ 164264 w 2693935"/>
              <a:gd name="connsiteY12" fmla="*/ 804891 h 1157348"/>
              <a:gd name="connsiteX13" fmla="*/ 175215 w 2693935"/>
              <a:gd name="connsiteY13" fmla="*/ 761088 h 1157348"/>
              <a:gd name="connsiteX14" fmla="*/ 180690 w 2693935"/>
              <a:gd name="connsiteY14" fmla="*/ 744661 h 1157348"/>
              <a:gd name="connsiteX15" fmla="*/ 186166 w 2693935"/>
              <a:gd name="connsiteY15" fmla="*/ 711809 h 1157348"/>
              <a:gd name="connsiteX16" fmla="*/ 191641 w 2693935"/>
              <a:gd name="connsiteY16" fmla="*/ 695382 h 1157348"/>
              <a:gd name="connsiteX17" fmla="*/ 197116 w 2693935"/>
              <a:gd name="connsiteY17" fmla="*/ 673481 h 1157348"/>
              <a:gd name="connsiteX18" fmla="*/ 213543 w 2693935"/>
              <a:gd name="connsiteY18" fmla="*/ 602300 h 1157348"/>
              <a:gd name="connsiteX19" fmla="*/ 224494 w 2693935"/>
              <a:gd name="connsiteY19" fmla="*/ 569447 h 1157348"/>
              <a:gd name="connsiteX20" fmla="*/ 229969 w 2693935"/>
              <a:gd name="connsiteY20" fmla="*/ 553021 h 1157348"/>
              <a:gd name="connsiteX21" fmla="*/ 240920 w 2693935"/>
              <a:gd name="connsiteY21" fmla="*/ 536594 h 1157348"/>
              <a:gd name="connsiteX22" fmla="*/ 257346 w 2693935"/>
              <a:gd name="connsiteY22" fmla="*/ 487315 h 1157348"/>
              <a:gd name="connsiteX23" fmla="*/ 268297 w 2693935"/>
              <a:gd name="connsiteY23" fmla="*/ 454463 h 1157348"/>
              <a:gd name="connsiteX24" fmla="*/ 279248 w 2693935"/>
              <a:gd name="connsiteY24" fmla="*/ 410659 h 1157348"/>
              <a:gd name="connsiteX25" fmla="*/ 284724 w 2693935"/>
              <a:gd name="connsiteY25" fmla="*/ 394233 h 1157348"/>
              <a:gd name="connsiteX26" fmla="*/ 301150 w 2693935"/>
              <a:gd name="connsiteY26" fmla="*/ 323052 h 1157348"/>
              <a:gd name="connsiteX27" fmla="*/ 312101 w 2693935"/>
              <a:gd name="connsiteY27" fmla="*/ 284724 h 1157348"/>
              <a:gd name="connsiteX28" fmla="*/ 317576 w 2693935"/>
              <a:gd name="connsiteY28" fmla="*/ 268297 h 1157348"/>
              <a:gd name="connsiteX29" fmla="*/ 328527 w 2693935"/>
              <a:gd name="connsiteY29" fmla="*/ 219018 h 1157348"/>
              <a:gd name="connsiteX30" fmla="*/ 339478 w 2693935"/>
              <a:gd name="connsiteY30" fmla="*/ 186166 h 1157348"/>
              <a:gd name="connsiteX31" fmla="*/ 361380 w 2693935"/>
              <a:gd name="connsiteY31" fmla="*/ 180690 h 1157348"/>
              <a:gd name="connsiteX32" fmla="*/ 372331 w 2693935"/>
              <a:gd name="connsiteY32" fmla="*/ 164264 h 1157348"/>
              <a:gd name="connsiteX33" fmla="*/ 377806 w 2693935"/>
              <a:gd name="connsiteY33" fmla="*/ 147837 h 1157348"/>
              <a:gd name="connsiteX34" fmla="*/ 394233 w 2693935"/>
              <a:gd name="connsiteY34" fmla="*/ 136886 h 1157348"/>
              <a:gd name="connsiteX35" fmla="*/ 405183 w 2693935"/>
              <a:gd name="connsiteY35" fmla="*/ 120460 h 1157348"/>
              <a:gd name="connsiteX36" fmla="*/ 416134 w 2693935"/>
              <a:gd name="connsiteY36" fmla="*/ 87607 h 1157348"/>
              <a:gd name="connsiteX37" fmla="*/ 427085 w 2693935"/>
              <a:gd name="connsiteY37" fmla="*/ 54755 h 1157348"/>
              <a:gd name="connsiteX38" fmla="*/ 432561 w 2693935"/>
              <a:gd name="connsiteY38" fmla="*/ 38328 h 1157348"/>
              <a:gd name="connsiteX39" fmla="*/ 448987 w 2693935"/>
              <a:gd name="connsiteY39" fmla="*/ 0 h 1157348"/>
              <a:gd name="connsiteX40" fmla="*/ 498266 w 2693935"/>
              <a:gd name="connsiteY40" fmla="*/ 5476 h 1157348"/>
              <a:gd name="connsiteX41" fmla="*/ 514692 w 2693935"/>
              <a:gd name="connsiteY41" fmla="*/ 10951 h 1157348"/>
              <a:gd name="connsiteX42" fmla="*/ 525643 w 2693935"/>
              <a:gd name="connsiteY42" fmla="*/ 27378 h 1157348"/>
              <a:gd name="connsiteX43" fmla="*/ 542070 w 2693935"/>
              <a:gd name="connsiteY43" fmla="*/ 38328 h 1157348"/>
              <a:gd name="connsiteX44" fmla="*/ 574922 w 2693935"/>
              <a:gd name="connsiteY44" fmla="*/ 16427 h 1157348"/>
              <a:gd name="connsiteX45" fmla="*/ 580398 w 2693935"/>
              <a:gd name="connsiteY45" fmla="*/ 32853 h 1157348"/>
              <a:gd name="connsiteX46" fmla="*/ 596824 w 2693935"/>
              <a:gd name="connsiteY46" fmla="*/ 43804 h 1157348"/>
              <a:gd name="connsiteX47" fmla="*/ 613251 w 2693935"/>
              <a:gd name="connsiteY47" fmla="*/ 60230 h 1157348"/>
              <a:gd name="connsiteX48" fmla="*/ 624201 w 2693935"/>
              <a:gd name="connsiteY48" fmla="*/ 93083 h 1157348"/>
              <a:gd name="connsiteX49" fmla="*/ 629677 w 2693935"/>
              <a:gd name="connsiteY49" fmla="*/ 109509 h 1157348"/>
              <a:gd name="connsiteX50" fmla="*/ 646103 w 2693935"/>
              <a:gd name="connsiteY50" fmla="*/ 114985 h 1157348"/>
              <a:gd name="connsiteX51" fmla="*/ 657054 w 2693935"/>
              <a:gd name="connsiteY51" fmla="*/ 98558 h 1157348"/>
              <a:gd name="connsiteX52" fmla="*/ 722760 w 2693935"/>
              <a:gd name="connsiteY52" fmla="*/ 93083 h 1157348"/>
              <a:gd name="connsiteX53" fmla="*/ 739186 w 2693935"/>
              <a:gd name="connsiteY53" fmla="*/ 104034 h 1157348"/>
              <a:gd name="connsiteX54" fmla="*/ 799416 w 2693935"/>
              <a:gd name="connsiteY54" fmla="*/ 104034 h 1157348"/>
              <a:gd name="connsiteX55" fmla="*/ 815842 w 2693935"/>
              <a:gd name="connsiteY55" fmla="*/ 98558 h 1157348"/>
              <a:gd name="connsiteX56" fmla="*/ 843219 w 2693935"/>
              <a:gd name="connsiteY56" fmla="*/ 131411 h 1157348"/>
              <a:gd name="connsiteX57" fmla="*/ 848695 w 2693935"/>
              <a:gd name="connsiteY57" fmla="*/ 147837 h 1157348"/>
              <a:gd name="connsiteX58" fmla="*/ 865121 w 2693935"/>
              <a:gd name="connsiteY58" fmla="*/ 158788 h 1157348"/>
              <a:gd name="connsiteX59" fmla="*/ 897974 w 2693935"/>
              <a:gd name="connsiteY59" fmla="*/ 169739 h 1157348"/>
              <a:gd name="connsiteX60" fmla="*/ 908925 w 2693935"/>
              <a:gd name="connsiteY60" fmla="*/ 208067 h 1157348"/>
              <a:gd name="connsiteX61" fmla="*/ 914400 w 2693935"/>
              <a:gd name="connsiteY61" fmla="*/ 229969 h 1157348"/>
              <a:gd name="connsiteX62" fmla="*/ 919876 w 2693935"/>
              <a:gd name="connsiteY62" fmla="*/ 246395 h 1157348"/>
              <a:gd name="connsiteX63" fmla="*/ 952728 w 2693935"/>
              <a:gd name="connsiteY63" fmla="*/ 262822 h 1157348"/>
              <a:gd name="connsiteX64" fmla="*/ 958204 w 2693935"/>
              <a:gd name="connsiteY64" fmla="*/ 421610 h 1157348"/>
              <a:gd name="connsiteX65" fmla="*/ 963679 w 2693935"/>
              <a:gd name="connsiteY65" fmla="*/ 443512 h 1157348"/>
              <a:gd name="connsiteX66" fmla="*/ 969155 w 2693935"/>
              <a:gd name="connsiteY66" fmla="*/ 470889 h 1157348"/>
              <a:gd name="connsiteX67" fmla="*/ 980106 w 2693935"/>
              <a:gd name="connsiteY67" fmla="*/ 520168 h 1157348"/>
              <a:gd name="connsiteX68" fmla="*/ 985581 w 2693935"/>
              <a:gd name="connsiteY68" fmla="*/ 591349 h 1157348"/>
              <a:gd name="connsiteX69" fmla="*/ 996532 w 2693935"/>
              <a:gd name="connsiteY69" fmla="*/ 750137 h 1157348"/>
              <a:gd name="connsiteX70" fmla="*/ 1012958 w 2693935"/>
              <a:gd name="connsiteY70" fmla="*/ 821318 h 1157348"/>
              <a:gd name="connsiteX71" fmla="*/ 1023909 w 2693935"/>
              <a:gd name="connsiteY71" fmla="*/ 854170 h 1157348"/>
              <a:gd name="connsiteX72" fmla="*/ 1029385 w 2693935"/>
              <a:gd name="connsiteY72" fmla="*/ 870597 h 1157348"/>
              <a:gd name="connsiteX73" fmla="*/ 1051286 w 2693935"/>
              <a:gd name="connsiteY73" fmla="*/ 1122467 h 1157348"/>
              <a:gd name="connsiteX74" fmla="*/ 1067713 w 2693935"/>
              <a:gd name="connsiteY74" fmla="*/ 1133418 h 1157348"/>
              <a:gd name="connsiteX75" fmla="*/ 1084139 w 2693935"/>
              <a:gd name="connsiteY75" fmla="*/ 1138894 h 1157348"/>
              <a:gd name="connsiteX76" fmla="*/ 1149845 w 2693935"/>
              <a:gd name="connsiteY76" fmla="*/ 1133418 h 1157348"/>
              <a:gd name="connsiteX77" fmla="*/ 1160795 w 2693935"/>
              <a:gd name="connsiteY77" fmla="*/ 1100566 h 1157348"/>
              <a:gd name="connsiteX78" fmla="*/ 1177222 w 2693935"/>
              <a:gd name="connsiteY78" fmla="*/ 1045811 h 1157348"/>
              <a:gd name="connsiteX79" fmla="*/ 1188173 w 2693935"/>
              <a:gd name="connsiteY79" fmla="*/ 1029385 h 1157348"/>
              <a:gd name="connsiteX80" fmla="*/ 1193648 w 2693935"/>
              <a:gd name="connsiteY80" fmla="*/ 963679 h 1157348"/>
              <a:gd name="connsiteX81" fmla="*/ 1210075 w 2693935"/>
              <a:gd name="connsiteY81" fmla="*/ 908925 h 1157348"/>
              <a:gd name="connsiteX82" fmla="*/ 1215550 w 2693935"/>
              <a:gd name="connsiteY82" fmla="*/ 881548 h 1157348"/>
              <a:gd name="connsiteX83" fmla="*/ 1221025 w 2693935"/>
              <a:gd name="connsiteY83" fmla="*/ 684431 h 1157348"/>
              <a:gd name="connsiteX84" fmla="*/ 1237452 w 2693935"/>
              <a:gd name="connsiteY84" fmla="*/ 635152 h 1157348"/>
              <a:gd name="connsiteX85" fmla="*/ 1242927 w 2693935"/>
              <a:gd name="connsiteY85" fmla="*/ 618726 h 1157348"/>
              <a:gd name="connsiteX86" fmla="*/ 1248403 w 2693935"/>
              <a:gd name="connsiteY86" fmla="*/ 602300 h 1157348"/>
              <a:gd name="connsiteX87" fmla="*/ 1259354 w 2693935"/>
              <a:gd name="connsiteY87" fmla="*/ 618726 h 1157348"/>
              <a:gd name="connsiteX88" fmla="*/ 1275780 w 2693935"/>
              <a:gd name="connsiteY88" fmla="*/ 651579 h 1157348"/>
              <a:gd name="connsiteX89" fmla="*/ 1286731 w 2693935"/>
              <a:gd name="connsiteY89" fmla="*/ 711809 h 1157348"/>
              <a:gd name="connsiteX90" fmla="*/ 1292206 w 2693935"/>
              <a:gd name="connsiteY90" fmla="*/ 728235 h 1157348"/>
              <a:gd name="connsiteX91" fmla="*/ 1303157 w 2693935"/>
              <a:gd name="connsiteY91" fmla="*/ 859646 h 1157348"/>
              <a:gd name="connsiteX92" fmla="*/ 1314108 w 2693935"/>
              <a:gd name="connsiteY92" fmla="*/ 919876 h 1157348"/>
              <a:gd name="connsiteX93" fmla="*/ 1319583 w 2693935"/>
              <a:gd name="connsiteY93" fmla="*/ 952728 h 1157348"/>
              <a:gd name="connsiteX94" fmla="*/ 1325059 w 2693935"/>
              <a:gd name="connsiteY94" fmla="*/ 1122467 h 1157348"/>
              <a:gd name="connsiteX95" fmla="*/ 1336010 w 2693935"/>
              <a:gd name="connsiteY95" fmla="*/ 1138894 h 1157348"/>
              <a:gd name="connsiteX96" fmla="*/ 1352436 w 2693935"/>
              <a:gd name="connsiteY96" fmla="*/ 1144369 h 1157348"/>
              <a:gd name="connsiteX97" fmla="*/ 1385289 w 2693935"/>
              <a:gd name="connsiteY97" fmla="*/ 1144369 h 1157348"/>
              <a:gd name="connsiteX98" fmla="*/ 1418142 w 2693935"/>
              <a:gd name="connsiteY98" fmla="*/ 1155320 h 1157348"/>
              <a:gd name="connsiteX99" fmla="*/ 1450994 w 2693935"/>
              <a:gd name="connsiteY99" fmla="*/ 1149845 h 1157348"/>
              <a:gd name="connsiteX100" fmla="*/ 1461945 w 2693935"/>
              <a:gd name="connsiteY100" fmla="*/ 1116992 h 1157348"/>
              <a:gd name="connsiteX101" fmla="*/ 1467421 w 2693935"/>
              <a:gd name="connsiteY101" fmla="*/ 1100566 h 1157348"/>
              <a:gd name="connsiteX102" fmla="*/ 1472896 w 2693935"/>
              <a:gd name="connsiteY102" fmla="*/ 1073188 h 1157348"/>
              <a:gd name="connsiteX103" fmla="*/ 1478372 w 2693935"/>
              <a:gd name="connsiteY103" fmla="*/ 1023909 h 1157348"/>
              <a:gd name="connsiteX104" fmla="*/ 1500273 w 2693935"/>
              <a:gd name="connsiteY104" fmla="*/ 947253 h 1157348"/>
              <a:gd name="connsiteX105" fmla="*/ 1511224 w 2693935"/>
              <a:gd name="connsiteY105" fmla="*/ 897974 h 1157348"/>
              <a:gd name="connsiteX106" fmla="*/ 1522175 w 2693935"/>
              <a:gd name="connsiteY106" fmla="*/ 854170 h 1157348"/>
              <a:gd name="connsiteX107" fmla="*/ 1527651 w 2693935"/>
              <a:gd name="connsiteY107" fmla="*/ 799416 h 1157348"/>
              <a:gd name="connsiteX108" fmla="*/ 1533126 w 2693935"/>
              <a:gd name="connsiteY108" fmla="*/ 772039 h 1157348"/>
              <a:gd name="connsiteX109" fmla="*/ 1549552 w 2693935"/>
              <a:gd name="connsiteY109" fmla="*/ 678956 h 1157348"/>
              <a:gd name="connsiteX110" fmla="*/ 1560503 w 2693935"/>
              <a:gd name="connsiteY110" fmla="*/ 695382 h 1157348"/>
              <a:gd name="connsiteX111" fmla="*/ 1571454 w 2693935"/>
              <a:gd name="connsiteY111" fmla="*/ 793940 h 1157348"/>
              <a:gd name="connsiteX112" fmla="*/ 1576930 w 2693935"/>
              <a:gd name="connsiteY112" fmla="*/ 843219 h 1157348"/>
              <a:gd name="connsiteX113" fmla="*/ 1587880 w 2693935"/>
              <a:gd name="connsiteY113" fmla="*/ 914400 h 1157348"/>
              <a:gd name="connsiteX114" fmla="*/ 1593356 w 2693935"/>
              <a:gd name="connsiteY114" fmla="*/ 991057 h 1157348"/>
              <a:gd name="connsiteX115" fmla="*/ 1604307 w 2693935"/>
              <a:gd name="connsiteY115" fmla="*/ 1045811 h 1157348"/>
              <a:gd name="connsiteX116" fmla="*/ 1609782 w 2693935"/>
              <a:gd name="connsiteY116" fmla="*/ 1089615 h 1157348"/>
              <a:gd name="connsiteX117" fmla="*/ 1615258 w 2693935"/>
              <a:gd name="connsiteY117" fmla="*/ 1122467 h 1157348"/>
              <a:gd name="connsiteX118" fmla="*/ 1631684 w 2693935"/>
              <a:gd name="connsiteY118" fmla="*/ 1133418 h 1157348"/>
              <a:gd name="connsiteX119" fmla="*/ 1680963 w 2693935"/>
              <a:gd name="connsiteY119" fmla="*/ 1133418 h 1157348"/>
              <a:gd name="connsiteX120" fmla="*/ 1795948 w 2693935"/>
              <a:gd name="connsiteY120" fmla="*/ 1138894 h 1157348"/>
              <a:gd name="connsiteX121" fmla="*/ 1823325 w 2693935"/>
              <a:gd name="connsiteY121" fmla="*/ 1133418 h 1157348"/>
              <a:gd name="connsiteX122" fmla="*/ 1889030 w 2693935"/>
              <a:gd name="connsiteY122" fmla="*/ 1127943 h 1157348"/>
              <a:gd name="connsiteX123" fmla="*/ 1905457 w 2693935"/>
              <a:gd name="connsiteY123" fmla="*/ 1116992 h 1157348"/>
              <a:gd name="connsiteX124" fmla="*/ 1932834 w 2693935"/>
              <a:gd name="connsiteY124" fmla="*/ 1067713 h 1157348"/>
              <a:gd name="connsiteX125" fmla="*/ 1943785 w 2693935"/>
              <a:gd name="connsiteY125" fmla="*/ 1051286 h 1157348"/>
              <a:gd name="connsiteX126" fmla="*/ 1954736 w 2693935"/>
              <a:gd name="connsiteY126" fmla="*/ 1034860 h 1157348"/>
              <a:gd name="connsiteX127" fmla="*/ 1971162 w 2693935"/>
              <a:gd name="connsiteY127" fmla="*/ 985581 h 1157348"/>
              <a:gd name="connsiteX128" fmla="*/ 1976637 w 2693935"/>
              <a:gd name="connsiteY128" fmla="*/ 969155 h 1157348"/>
              <a:gd name="connsiteX129" fmla="*/ 1998539 w 2693935"/>
              <a:gd name="connsiteY129" fmla="*/ 919876 h 1157348"/>
              <a:gd name="connsiteX130" fmla="*/ 2009490 w 2693935"/>
              <a:gd name="connsiteY130" fmla="*/ 870597 h 1157348"/>
              <a:gd name="connsiteX131" fmla="*/ 2014966 w 2693935"/>
              <a:gd name="connsiteY131" fmla="*/ 843219 h 1157348"/>
              <a:gd name="connsiteX132" fmla="*/ 2025916 w 2693935"/>
              <a:gd name="connsiteY132" fmla="*/ 810367 h 1157348"/>
              <a:gd name="connsiteX133" fmla="*/ 2042343 w 2693935"/>
              <a:gd name="connsiteY133" fmla="*/ 777514 h 1157348"/>
              <a:gd name="connsiteX134" fmla="*/ 2058769 w 2693935"/>
              <a:gd name="connsiteY134" fmla="*/ 711809 h 1157348"/>
              <a:gd name="connsiteX135" fmla="*/ 2075195 w 2693935"/>
              <a:gd name="connsiteY135" fmla="*/ 706333 h 1157348"/>
              <a:gd name="connsiteX136" fmla="*/ 2102573 w 2693935"/>
              <a:gd name="connsiteY136" fmla="*/ 673481 h 1157348"/>
              <a:gd name="connsiteX137" fmla="*/ 2108048 w 2693935"/>
              <a:gd name="connsiteY137" fmla="*/ 657054 h 1157348"/>
              <a:gd name="connsiteX138" fmla="*/ 2124475 w 2693935"/>
              <a:gd name="connsiteY138" fmla="*/ 613251 h 1157348"/>
              <a:gd name="connsiteX139" fmla="*/ 2129950 w 2693935"/>
              <a:gd name="connsiteY139" fmla="*/ 629677 h 1157348"/>
              <a:gd name="connsiteX140" fmla="*/ 2140901 w 2693935"/>
              <a:gd name="connsiteY140" fmla="*/ 613251 h 1157348"/>
              <a:gd name="connsiteX141" fmla="*/ 2151852 w 2693935"/>
              <a:gd name="connsiteY141" fmla="*/ 580398 h 1157348"/>
              <a:gd name="connsiteX142" fmla="*/ 2168278 w 2693935"/>
              <a:gd name="connsiteY142" fmla="*/ 531119 h 1157348"/>
              <a:gd name="connsiteX143" fmla="*/ 2173754 w 2693935"/>
              <a:gd name="connsiteY143" fmla="*/ 514692 h 1157348"/>
              <a:gd name="connsiteX144" fmla="*/ 2184704 w 2693935"/>
              <a:gd name="connsiteY144" fmla="*/ 498266 h 1157348"/>
              <a:gd name="connsiteX145" fmla="*/ 2190180 w 2693935"/>
              <a:gd name="connsiteY145" fmla="*/ 481840 h 1157348"/>
              <a:gd name="connsiteX146" fmla="*/ 2217557 w 2693935"/>
              <a:gd name="connsiteY146" fmla="*/ 476364 h 1157348"/>
              <a:gd name="connsiteX147" fmla="*/ 2233983 w 2693935"/>
              <a:gd name="connsiteY147" fmla="*/ 443512 h 1157348"/>
              <a:gd name="connsiteX148" fmla="*/ 2244934 w 2693935"/>
              <a:gd name="connsiteY148" fmla="*/ 476364 h 1157348"/>
              <a:gd name="connsiteX149" fmla="*/ 2255885 w 2693935"/>
              <a:gd name="connsiteY149" fmla="*/ 492791 h 1157348"/>
              <a:gd name="connsiteX150" fmla="*/ 2261361 w 2693935"/>
              <a:gd name="connsiteY150" fmla="*/ 509217 h 1157348"/>
              <a:gd name="connsiteX151" fmla="*/ 2277787 w 2693935"/>
              <a:gd name="connsiteY151" fmla="*/ 514692 h 1157348"/>
              <a:gd name="connsiteX152" fmla="*/ 2305164 w 2693935"/>
              <a:gd name="connsiteY152" fmla="*/ 481840 h 1157348"/>
              <a:gd name="connsiteX153" fmla="*/ 2321591 w 2693935"/>
              <a:gd name="connsiteY153" fmla="*/ 487315 h 1157348"/>
              <a:gd name="connsiteX154" fmla="*/ 2338017 w 2693935"/>
              <a:gd name="connsiteY154" fmla="*/ 498266 h 1157348"/>
              <a:gd name="connsiteX155" fmla="*/ 2348968 w 2693935"/>
              <a:gd name="connsiteY155" fmla="*/ 542070 h 1157348"/>
              <a:gd name="connsiteX156" fmla="*/ 2365394 w 2693935"/>
              <a:gd name="connsiteY156" fmla="*/ 574922 h 1157348"/>
              <a:gd name="connsiteX157" fmla="*/ 2387296 w 2693935"/>
              <a:gd name="connsiteY157" fmla="*/ 569447 h 1157348"/>
              <a:gd name="connsiteX158" fmla="*/ 2392772 w 2693935"/>
              <a:gd name="connsiteY158" fmla="*/ 585873 h 1157348"/>
              <a:gd name="connsiteX159" fmla="*/ 2403722 w 2693935"/>
              <a:gd name="connsiteY159" fmla="*/ 602300 h 1157348"/>
              <a:gd name="connsiteX160" fmla="*/ 2436575 w 2693935"/>
              <a:gd name="connsiteY160" fmla="*/ 618726 h 1157348"/>
              <a:gd name="connsiteX161" fmla="*/ 2469428 w 2693935"/>
              <a:gd name="connsiteY161" fmla="*/ 618726 h 1157348"/>
              <a:gd name="connsiteX162" fmla="*/ 2480379 w 2693935"/>
              <a:gd name="connsiteY162" fmla="*/ 651579 h 1157348"/>
              <a:gd name="connsiteX163" fmla="*/ 2491330 w 2693935"/>
              <a:gd name="connsiteY163" fmla="*/ 684431 h 1157348"/>
              <a:gd name="connsiteX164" fmla="*/ 2507756 w 2693935"/>
              <a:gd name="connsiteY164" fmla="*/ 717284 h 1157348"/>
              <a:gd name="connsiteX165" fmla="*/ 2557035 w 2693935"/>
              <a:gd name="connsiteY165" fmla="*/ 744661 h 1157348"/>
              <a:gd name="connsiteX166" fmla="*/ 2573461 w 2693935"/>
              <a:gd name="connsiteY166" fmla="*/ 755612 h 1157348"/>
              <a:gd name="connsiteX167" fmla="*/ 2589888 w 2693935"/>
              <a:gd name="connsiteY167" fmla="*/ 810367 h 1157348"/>
              <a:gd name="connsiteX168" fmla="*/ 2595363 w 2693935"/>
              <a:gd name="connsiteY168" fmla="*/ 826793 h 1157348"/>
              <a:gd name="connsiteX169" fmla="*/ 2606314 w 2693935"/>
              <a:gd name="connsiteY169" fmla="*/ 865121 h 1157348"/>
              <a:gd name="connsiteX170" fmla="*/ 2622740 w 2693935"/>
              <a:gd name="connsiteY170" fmla="*/ 876072 h 1157348"/>
              <a:gd name="connsiteX171" fmla="*/ 2644642 w 2693935"/>
              <a:gd name="connsiteY171" fmla="*/ 941778 h 1157348"/>
              <a:gd name="connsiteX172" fmla="*/ 2655593 w 2693935"/>
              <a:gd name="connsiteY172" fmla="*/ 974630 h 1157348"/>
              <a:gd name="connsiteX173" fmla="*/ 2661069 w 2693935"/>
              <a:gd name="connsiteY173" fmla="*/ 1007483 h 1157348"/>
              <a:gd name="connsiteX174" fmla="*/ 2672019 w 2693935"/>
              <a:gd name="connsiteY174" fmla="*/ 1045811 h 1157348"/>
              <a:gd name="connsiteX175" fmla="*/ 2682970 w 2693935"/>
              <a:gd name="connsiteY175" fmla="*/ 1084139 h 1157348"/>
              <a:gd name="connsiteX176" fmla="*/ 2688446 w 2693935"/>
              <a:gd name="connsiteY176" fmla="*/ 1127943 h 1157348"/>
              <a:gd name="connsiteX177" fmla="*/ 2693921 w 2693935"/>
              <a:gd name="connsiteY177" fmla="*/ 1149845 h 1157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2693935" h="1157348">
                <a:moveTo>
                  <a:pt x="0" y="1155320"/>
                </a:moveTo>
                <a:lnTo>
                  <a:pt x="38328" y="1100566"/>
                </a:lnTo>
                <a:cubicBezTo>
                  <a:pt x="42074" y="1095155"/>
                  <a:pt x="47198" y="1090382"/>
                  <a:pt x="49279" y="1084139"/>
                </a:cubicBezTo>
                <a:cubicBezTo>
                  <a:pt x="58918" y="1055226"/>
                  <a:pt x="51553" y="1072517"/>
                  <a:pt x="76657" y="1034860"/>
                </a:cubicBezTo>
                <a:cubicBezTo>
                  <a:pt x="80307" y="1029385"/>
                  <a:pt x="85526" y="1024677"/>
                  <a:pt x="87607" y="1018434"/>
                </a:cubicBezTo>
                <a:cubicBezTo>
                  <a:pt x="95164" y="995764"/>
                  <a:pt x="89881" y="1006809"/>
                  <a:pt x="104034" y="985581"/>
                </a:cubicBezTo>
                <a:cubicBezTo>
                  <a:pt x="117066" y="946485"/>
                  <a:pt x="108582" y="962333"/>
                  <a:pt x="125936" y="936302"/>
                </a:cubicBezTo>
                <a:cubicBezTo>
                  <a:pt x="139070" y="896898"/>
                  <a:pt x="123128" y="946127"/>
                  <a:pt x="136886" y="897974"/>
                </a:cubicBezTo>
                <a:cubicBezTo>
                  <a:pt x="138472" y="892424"/>
                  <a:pt x="140776" y="887098"/>
                  <a:pt x="142362" y="881548"/>
                </a:cubicBezTo>
                <a:cubicBezTo>
                  <a:pt x="144429" y="874312"/>
                  <a:pt x="145770" y="866882"/>
                  <a:pt x="147837" y="859646"/>
                </a:cubicBezTo>
                <a:cubicBezTo>
                  <a:pt x="149423" y="854096"/>
                  <a:pt x="151727" y="848769"/>
                  <a:pt x="153313" y="843219"/>
                </a:cubicBezTo>
                <a:cubicBezTo>
                  <a:pt x="155380" y="835984"/>
                  <a:pt x="156721" y="828553"/>
                  <a:pt x="158788" y="821318"/>
                </a:cubicBezTo>
                <a:cubicBezTo>
                  <a:pt x="160374" y="815768"/>
                  <a:pt x="162745" y="810460"/>
                  <a:pt x="164264" y="804891"/>
                </a:cubicBezTo>
                <a:cubicBezTo>
                  <a:pt x="168224" y="790371"/>
                  <a:pt x="170456" y="775366"/>
                  <a:pt x="175215" y="761088"/>
                </a:cubicBezTo>
                <a:cubicBezTo>
                  <a:pt x="177040" y="755612"/>
                  <a:pt x="179438" y="750295"/>
                  <a:pt x="180690" y="744661"/>
                </a:cubicBezTo>
                <a:cubicBezTo>
                  <a:pt x="183098" y="733824"/>
                  <a:pt x="183758" y="722646"/>
                  <a:pt x="186166" y="711809"/>
                </a:cubicBezTo>
                <a:cubicBezTo>
                  <a:pt x="187418" y="706175"/>
                  <a:pt x="190055" y="700932"/>
                  <a:pt x="191641" y="695382"/>
                </a:cubicBezTo>
                <a:cubicBezTo>
                  <a:pt x="193708" y="688146"/>
                  <a:pt x="195484" y="680827"/>
                  <a:pt x="197116" y="673481"/>
                </a:cubicBezTo>
                <a:cubicBezTo>
                  <a:pt x="202907" y="647423"/>
                  <a:pt x="204599" y="629131"/>
                  <a:pt x="213543" y="602300"/>
                </a:cubicBezTo>
                <a:lnTo>
                  <a:pt x="224494" y="569447"/>
                </a:lnTo>
                <a:cubicBezTo>
                  <a:pt x="226319" y="563972"/>
                  <a:pt x="226768" y="557823"/>
                  <a:pt x="229969" y="553021"/>
                </a:cubicBezTo>
                <a:lnTo>
                  <a:pt x="240920" y="536594"/>
                </a:lnTo>
                <a:lnTo>
                  <a:pt x="257346" y="487315"/>
                </a:lnTo>
                <a:lnTo>
                  <a:pt x="268297" y="454463"/>
                </a:lnTo>
                <a:cubicBezTo>
                  <a:pt x="271947" y="439862"/>
                  <a:pt x="274488" y="424937"/>
                  <a:pt x="279248" y="410659"/>
                </a:cubicBezTo>
                <a:cubicBezTo>
                  <a:pt x="281073" y="405184"/>
                  <a:pt x="283324" y="399832"/>
                  <a:pt x="284724" y="394233"/>
                </a:cubicBezTo>
                <a:cubicBezTo>
                  <a:pt x="293417" y="359459"/>
                  <a:pt x="287510" y="363978"/>
                  <a:pt x="301150" y="323052"/>
                </a:cubicBezTo>
                <a:cubicBezTo>
                  <a:pt x="314277" y="283665"/>
                  <a:pt x="298350" y="332851"/>
                  <a:pt x="312101" y="284724"/>
                </a:cubicBezTo>
                <a:cubicBezTo>
                  <a:pt x="313687" y="279174"/>
                  <a:pt x="316176" y="273896"/>
                  <a:pt x="317576" y="268297"/>
                </a:cubicBezTo>
                <a:cubicBezTo>
                  <a:pt x="325384" y="237066"/>
                  <a:pt x="320103" y="247098"/>
                  <a:pt x="328527" y="219018"/>
                </a:cubicBezTo>
                <a:cubicBezTo>
                  <a:pt x="331844" y="207962"/>
                  <a:pt x="328280" y="188966"/>
                  <a:pt x="339478" y="186166"/>
                </a:cubicBezTo>
                <a:lnTo>
                  <a:pt x="361380" y="180690"/>
                </a:lnTo>
                <a:cubicBezTo>
                  <a:pt x="365030" y="175215"/>
                  <a:pt x="369388" y="170150"/>
                  <a:pt x="372331" y="164264"/>
                </a:cubicBezTo>
                <a:cubicBezTo>
                  <a:pt x="374912" y="159102"/>
                  <a:pt x="374200" y="152344"/>
                  <a:pt x="377806" y="147837"/>
                </a:cubicBezTo>
                <a:cubicBezTo>
                  <a:pt x="381917" y="142698"/>
                  <a:pt x="388757" y="140536"/>
                  <a:pt x="394233" y="136886"/>
                </a:cubicBezTo>
                <a:cubicBezTo>
                  <a:pt x="397883" y="131411"/>
                  <a:pt x="402511" y="126473"/>
                  <a:pt x="405183" y="120460"/>
                </a:cubicBezTo>
                <a:cubicBezTo>
                  <a:pt x="409871" y="109911"/>
                  <a:pt x="412484" y="98558"/>
                  <a:pt x="416134" y="87607"/>
                </a:cubicBezTo>
                <a:lnTo>
                  <a:pt x="427085" y="54755"/>
                </a:lnTo>
                <a:cubicBezTo>
                  <a:pt x="428910" y="49279"/>
                  <a:pt x="429980" y="43490"/>
                  <a:pt x="432561" y="38328"/>
                </a:cubicBezTo>
                <a:cubicBezTo>
                  <a:pt x="446093" y="11265"/>
                  <a:pt x="440931" y="24170"/>
                  <a:pt x="448987" y="0"/>
                </a:cubicBezTo>
                <a:cubicBezTo>
                  <a:pt x="465413" y="1825"/>
                  <a:pt x="481963" y="2759"/>
                  <a:pt x="498266" y="5476"/>
                </a:cubicBezTo>
                <a:cubicBezTo>
                  <a:pt x="503959" y="6425"/>
                  <a:pt x="510185" y="7346"/>
                  <a:pt x="514692" y="10951"/>
                </a:cubicBezTo>
                <a:cubicBezTo>
                  <a:pt x="519831" y="15062"/>
                  <a:pt x="520990" y="22725"/>
                  <a:pt x="525643" y="27378"/>
                </a:cubicBezTo>
                <a:cubicBezTo>
                  <a:pt x="530296" y="32031"/>
                  <a:pt x="536594" y="34678"/>
                  <a:pt x="542070" y="38328"/>
                </a:cubicBezTo>
                <a:cubicBezTo>
                  <a:pt x="544859" y="35539"/>
                  <a:pt x="564356" y="11144"/>
                  <a:pt x="574922" y="16427"/>
                </a:cubicBezTo>
                <a:cubicBezTo>
                  <a:pt x="580084" y="19008"/>
                  <a:pt x="576792" y="28346"/>
                  <a:pt x="580398" y="32853"/>
                </a:cubicBezTo>
                <a:cubicBezTo>
                  <a:pt x="584509" y="37992"/>
                  <a:pt x="591769" y="39591"/>
                  <a:pt x="596824" y="43804"/>
                </a:cubicBezTo>
                <a:cubicBezTo>
                  <a:pt x="602773" y="48761"/>
                  <a:pt x="607775" y="54755"/>
                  <a:pt x="613251" y="60230"/>
                </a:cubicBezTo>
                <a:lnTo>
                  <a:pt x="624201" y="93083"/>
                </a:lnTo>
                <a:cubicBezTo>
                  <a:pt x="626026" y="98558"/>
                  <a:pt x="624202" y="107684"/>
                  <a:pt x="629677" y="109509"/>
                </a:cubicBezTo>
                <a:lnTo>
                  <a:pt x="646103" y="114985"/>
                </a:lnTo>
                <a:cubicBezTo>
                  <a:pt x="649753" y="109509"/>
                  <a:pt x="652401" y="103211"/>
                  <a:pt x="657054" y="98558"/>
                </a:cubicBezTo>
                <a:cubicBezTo>
                  <a:pt x="678178" y="77433"/>
                  <a:pt x="689678" y="89407"/>
                  <a:pt x="722760" y="93083"/>
                </a:cubicBezTo>
                <a:cubicBezTo>
                  <a:pt x="728235" y="96733"/>
                  <a:pt x="733300" y="101091"/>
                  <a:pt x="739186" y="104034"/>
                </a:cubicBezTo>
                <a:cubicBezTo>
                  <a:pt x="761468" y="115175"/>
                  <a:pt x="770547" y="107642"/>
                  <a:pt x="799416" y="104034"/>
                </a:cubicBezTo>
                <a:cubicBezTo>
                  <a:pt x="804891" y="102209"/>
                  <a:pt x="810367" y="96733"/>
                  <a:pt x="815842" y="98558"/>
                </a:cubicBezTo>
                <a:cubicBezTo>
                  <a:pt x="823109" y="100980"/>
                  <a:pt x="839712" y="124396"/>
                  <a:pt x="843219" y="131411"/>
                </a:cubicBezTo>
                <a:cubicBezTo>
                  <a:pt x="845800" y="136573"/>
                  <a:pt x="845089" y="143330"/>
                  <a:pt x="848695" y="147837"/>
                </a:cubicBezTo>
                <a:cubicBezTo>
                  <a:pt x="852806" y="152976"/>
                  <a:pt x="859108" y="156115"/>
                  <a:pt x="865121" y="158788"/>
                </a:cubicBezTo>
                <a:cubicBezTo>
                  <a:pt x="875669" y="163476"/>
                  <a:pt x="897974" y="169739"/>
                  <a:pt x="897974" y="169739"/>
                </a:cubicBezTo>
                <a:cubicBezTo>
                  <a:pt x="915090" y="238209"/>
                  <a:pt x="893214" y="153081"/>
                  <a:pt x="908925" y="208067"/>
                </a:cubicBezTo>
                <a:cubicBezTo>
                  <a:pt x="910992" y="215303"/>
                  <a:pt x="912333" y="222733"/>
                  <a:pt x="914400" y="229969"/>
                </a:cubicBezTo>
                <a:cubicBezTo>
                  <a:pt x="915986" y="235519"/>
                  <a:pt x="916270" y="241888"/>
                  <a:pt x="919876" y="246395"/>
                </a:cubicBezTo>
                <a:cubicBezTo>
                  <a:pt x="927595" y="256044"/>
                  <a:pt x="941907" y="259215"/>
                  <a:pt x="952728" y="262822"/>
                </a:cubicBezTo>
                <a:cubicBezTo>
                  <a:pt x="954553" y="315751"/>
                  <a:pt x="955000" y="368746"/>
                  <a:pt x="958204" y="421610"/>
                </a:cubicBezTo>
                <a:cubicBezTo>
                  <a:pt x="958659" y="429122"/>
                  <a:pt x="962047" y="436166"/>
                  <a:pt x="963679" y="443512"/>
                </a:cubicBezTo>
                <a:cubicBezTo>
                  <a:pt x="965698" y="452597"/>
                  <a:pt x="967136" y="461804"/>
                  <a:pt x="969155" y="470889"/>
                </a:cubicBezTo>
                <a:cubicBezTo>
                  <a:pt x="984620" y="540482"/>
                  <a:pt x="963590" y="437599"/>
                  <a:pt x="980106" y="520168"/>
                </a:cubicBezTo>
                <a:cubicBezTo>
                  <a:pt x="981931" y="543895"/>
                  <a:pt x="984261" y="567589"/>
                  <a:pt x="985581" y="591349"/>
                </a:cubicBezTo>
                <a:cubicBezTo>
                  <a:pt x="992047" y="707731"/>
                  <a:pt x="984016" y="681292"/>
                  <a:pt x="996532" y="750137"/>
                </a:cubicBezTo>
                <a:cubicBezTo>
                  <a:pt x="1000007" y="769250"/>
                  <a:pt x="1007758" y="805718"/>
                  <a:pt x="1012958" y="821318"/>
                </a:cubicBezTo>
                <a:lnTo>
                  <a:pt x="1023909" y="854170"/>
                </a:lnTo>
                <a:lnTo>
                  <a:pt x="1029385" y="870597"/>
                </a:lnTo>
                <a:cubicBezTo>
                  <a:pt x="1032157" y="989820"/>
                  <a:pt x="979635" y="1062759"/>
                  <a:pt x="1051286" y="1122467"/>
                </a:cubicBezTo>
                <a:cubicBezTo>
                  <a:pt x="1056342" y="1126680"/>
                  <a:pt x="1061827" y="1130475"/>
                  <a:pt x="1067713" y="1133418"/>
                </a:cubicBezTo>
                <a:cubicBezTo>
                  <a:pt x="1072875" y="1135999"/>
                  <a:pt x="1078664" y="1137069"/>
                  <a:pt x="1084139" y="1138894"/>
                </a:cubicBezTo>
                <a:cubicBezTo>
                  <a:pt x="1106041" y="1137069"/>
                  <a:pt x="1130187" y="1143247"/>
                  <a:pt x="1149845" y="1133418"/>
                </a:cubicBezTo>
                <a:cubicBezTo>
                  <a:pt x="1160169" y="1128256"/>
                  <a:pt x="1157995" y="1111764"/>
                  <a:pt x="1160795" y="1100566"/>
                </a:cubicBezTo>
                <a:cubicBezTo>
                  <a:pt x="1163856" y="1088324"/>
                  <a:pt x="1171891" y="1053807"/>
                  <a:pt x="1177222" y="1045811"/>
                </a:cubicBezTo>
                <a:lnTo>
                  <a:pt x="1188173" y="1029385"/>
                </a:lnTo>
                <a:cubicBezTo>
                  <a:pt x="1189998" y="1007483"/>
                  <a:pt x="1190922" y="985487"/>
                  <a:pt x="1193648" y="963679"/>
                </a:cubicBezTo>
                <a:cubicBezTo>
                  <a:pt x="1196682" y="939409"/>
                  <a:pt x="1204786" y="935372"/>
                  <a:pt x="1210075" y="908925"/>
                </a:cubicBezTo>
                <a:lnTo>
                  <a:pt x="1215550" y="881548"/>
                </a:lnTo>
                <a:cubicBezTo>
                  <a:pt x="1217375" y="815842"/>
                  <a:pt x="1216342" y="749995"/>
                  <a:pt x="1221025" y="684431"/>
                </a:cubicBezTo>
                <a:cubicBezTo>
                  <a:pt x="1221025" y="684428"/>
                  <a:pt x="1234714" y="643366"/>
                  <a:pt x="1237452" y="635152"/>
                </a:cubicBezTo>
                <a:lnTo>
                  <a:pt x="1242927" y="618726"/>
                </a:lnTo>
                <a:lnTo>
                  <a:pt x="1248403" y="602300"/>
                </a:lnTo>
                <a:cubicBezTo>
                  <a:pt x="1252053" y="607775"/>
                  <a:pt x="1256411" y="612840"/>
                  <a:pt x="1259354" y="618726"/>
                </a:cubicBezTo>
                <a:cubicBezTo>
                  <a:pt x="1282026" y="664070"/>
                  <a:pt x="1244392" y="604495"/>
                  <a:pt x="1275780" y="651579"/>
                </a:cubicBezTo>
                <a:cubicBezTo>
                  <a:pt x="1288336" y="689250"/>
                  <a:pt x="1274348" y="643705"/>
                  <a:pt x="1286731" y="711809"/>
                </a:cubicBezTo>
                <a:cubicBezTo>
                  <a:pt x="1287763" y="717487"/>
                  <a:pt x="1290381" y="722760"/>
                  <a:pt x="1292206" y="728235"/>
                </a:cubicBezTo>
                <a:cubicBezTo>
                  <a:pt x="1295930" y="780367"/>
                  <a:pt x="1297323" y="810061"/>
                  <a:pt x="1303157" y="859646"/>
                </a:cubicBezTo>
                <a:cubicBezTo>
                  <a:pt x="1311110" y="927242"/>
                  <a:pt x="1304680" y="872731"/>
                  <a:pt x="1314108" y="919876"/>
                </a:cubicBezTo>
                <a:cubicBezTo>
                  <a:pt x="1316285" y="930762"/>
                  <a:pt x="1317758" y="941777"/>
                  <a:pt x="1319583" y="952728"/>
                </a:cubicBezTo>
                <a:cubicBezTo>
                  <a:pt x="1321408" y="1009308"/>
                  <a:pt x="1320083" y="1066077"/>
                  <a:pt x="1325059" y="1122467"/>
                </a:cubicBezTo>
                <a:cubicBezTo>
                  <a:pt x="1325637" y="1129022"/>
                  <a:pt x="1330871" y="1134783"/>
                  <a:pt x="1336010" y="1138894"/>
                </a:cubicBezTo>
                <a:cubicBezTo>
                  <a:pt x="1340517" y="1142499"/>
                  <a:pt x="1346961" y="1142544"/>
                  <a:pt x="1352436" y="1144369"/>
                </a:cubicBezTo>
                <a:cubicBezTo>
                  <a:pt x="1396242" y="1173572"/>
                  <a:pt x="1341485" y="1144369"/>
                  <a:pt x="1385289" y="1144369"/>
                </a:cubicBezTo>
                <a:cubicBezTo>
                  <a:pt x="1396832" y="1144369"/>
                  <a:pt x="1418142" y="1155320"/>
                  <a:pt x="1418142" y="1155320"/>
                </a:cubicBezTo>
                <a:cubicBezTo>
                  <a:pt x="1429093" y="1153495"/>
                  <a:pt x="1442639" y="1157156"/>
                  <a:pt x="1450994" y="1149845"/>
                </a:cubicBezTo>
                <a:cubicBezTo>
                  <a:pt x="1459681" y="1142244"/>
                  <a:pt x="1458295" y="1127943"/>
                  <a:pt x="1461945" y="1116992"/>
                </a:cubicBezTo>
                <a:cubicBezTo>
                  <a:pt x="1463770" y="1111517"/>
                  <a:pt x="1466289" y="1106226"/>
                  <a:pt x="1467421" y="1100566"/>
                </a:cubicBezTo>
                <a:cubicBezTo>
                  <a:pt x="1469246" y="1091440"/>
                  <a:pt x="1471580" y="1082401"/>
                  <a:pt x="1472896" y="1073188"/>
                </a:cubicBezTo>
                <a:cubicBezTo>
                  <a:pt x="1475233" y="1056827"/>
                  <a:pt x="1475500" y="1040185"/>
                  <a:pt x="1478372" y="1023909"/>
                </a:cubicBezTo>
                <a:cubicBezTo>
                  <a:pt x="1490659" y="954279"/>
                  <a:pt x="1485684" y="1005603"/>
                  <a:pt x="1500273" y="947253"/>
                </a:cubicBezTo>
                <a:cubicBezTo>
                  <a:pt x="1519236" y="871407"/>
                  <a:pt x="1490386" y="988275"/>
                  <a:pt x="1511224" y="897974"/>
                </a:cubicBezTo>
                <a:cubicBezTo>
                  <a:pt x="1514608" y="883309"/>
                  <a:pt x="1522175" y="854170"/>
                  <a:pt x="1522175" y="854170"/>
                </a:cubicBezTo>
                <a:cubicBezTo>
                  <a:pt x="1524000" y="835919"/>
                  <a:pt x="1525227" y="817597"/>
                  <a:pt x="1527651" y="799416"/>
                </a:cubicBezTo>
                <a:cubicBezTo>
                  <a:pt x="1528881" y="790191"/>
                  <a:pt x="1531509" y="781204"/>
                  <a:pt x="1533126" y="772039"/>
                </a:cubicBezTo>
                <a:cubicBezTo>
                  <a:pt x="1551847" y="665951"/>
                  <a:pt x="1537107" y="741184"/>
                  <a:pt x="1549552" y="678956"/>
                </a:cubicBezTo>
                <a:cubicBezTo>
                  <a:pt x="1553202" y="684431"/>
                  <a:pt x="1557560" y="689496"/>
                  <a:pt x="1560503" y="695382"/>
                </a:cubicBezTo>
                <a:cubicBezTo>
                  <a:pt x="1573611" y="721597"/>
                  <a:pt x="1570564" y="783258"/>
                  <a:pt x="1571454" y="793940"/>
                </a:cubicBezTo>
                <a:cubicBezTo>
                  <a:pt x="1572827" y="810410"/>
                  <a:pt x="1574593" y="826858"/>
                  <a:pt x="1576930" y="843219"/>
                </a:cubicBezTo>
                <a:cubicBezTo>
                  <a:pt x="1586326" y="908988"/>
                  <a:pt x="1579614" y="823476"/>
                  <a:pt x="1587880" y="914400"/>
                </a:cubicBezTo>
                <a:cubicBezTo>
                  <a:pt x="1590199" y="939912"/>
                  <a:pt x="1590178" y="965637"/>
                  <a:pt x="1593356" y="991057"/>
                </a:cubicBezTo>
                <a:cubicBezTo>
                  <a:pt x="1595665" y="1009526"/>
                  <a:pt x="1601999" y="1027342"/>
                  <a:pt x="1604307" y="1045811"/>
                </a:cubicBezTo>
                <a:cubicBezTo>
                  <a:pt x="1606132" y="1060412"/>
                  <a:pt x="1607701" y="1075048"/>
                  <a:pt x="1609782" y="1089615"/>
                </a:cubicBezTo>
                <a:cubicBezTo>
                  <a:pt x="1611352" y="1100605"/>
                  <a:pt x="1610293" y="1112537"/>
                  <a:pt x="1615258" y="1122467"/>
                </a:cubicBezTo>
                <a:cubicBezTo>
                  <a:pt x="1618201" y="1128353"/>
                  <a:pt x="1626209" y="1129768"/>
                  <a:pt x="1631684" y="1133418"/>
                </a:cubicBezTo>
                <a:cubicBezTo>
                  <a:pt x="1722086" y="1118352"/>
                  <a:pt x="1627047" y="1128925"/>
                  <a:pt x="1680963" y="1133418"/>
                </a:cubicBezTo>
                <a:cubicBezTo>
                  <a:pt x="1719202" y="1136605"/>
                  <a:pt x="1757620" y="1137069"/>
                  <a:pt x="1795948" y="1138894"/>
                </a:cubicBezTo>
                <a:cubicBezTo>
                  <a:pt x="1805074" y="1137069"/>
                  <a:pt x="1814082" y="1134505"/>
                  <a:pt x="1823325" y="1133418"/>
                </a:cubicBezTo>
                <a:cubicBezTo>
                  <a:pt x="1845152" y="1130850"/>
                  <a:pt x="1867479" y="1132253"/>
                  <a:pt x="1889030" y="1127943"/>
                </a:cubicBezTo>
                <a:cubicBezTo>
                  <a:pt x="1895483" y="1126652"/>
                  <a:pt x="1899981" y="1120642"/>
                  <a:pt x="1905457" y="1116992"/>
                </a:cubicBezTo>
                <a:cubicBezTo>
                  <a:pt x="1915094" y="1088080"/>
                  <a:pt x="1907730" y="1105369"/>
                  <a:pt x="1932834" y="1067713"/>
                </a:cubicBezTo>
                <a:lnTo>
                  <a:pt x="1943785" y="1051286"/>
                </a:lnTo>
                <a:lnTo>
                  <a:pt x="1954736" y="1034860"/>
                </a:lnTo>
                <a:lnTo>
                  <a:pt x="1971162" y="985581"/>
                </a:lnTo>
                <a:cubicBezTo>
                  <a:pt x="1972987" y="980106"/>
                  <a:pt x="1973436" y="973957"/>
                  <a:pt x="1976637" y="969155"/>
                </a:cubicBezTo>
                <a:cubicBezTo>
                  <a:pt x="1989745" y="949492"/>
                  <a:pt x="1992954" y="947801"/>
                  <a:pt x="1998539" y="919876"/>
                </a:cubicBezTo>
                <a:cubicBezTo>
                  <a:pt x="2015056" y="837299"/>
                  <a:pt x="1994024" y="940192"/>
                  <a:pt x="2009490" y="870597"/>
                </a:cubicBezTo>
                <a:cubicBezTo>
                  <a:pt x="2011509" y="861512"/>
                  <a:pt x="2012517" y="852198"/>
                  <a:pt x="2014966" y="843219"/>
                </a:cubicBezTo>
                <a:cubicBezTo>
                  <a:pt x="2018003" y="832083"/>
                  <a:pt x="2019513" y="819971"/>
                  <a:pt x="2025916" y="810367"/>
                </a:cubicBezTo>
                <a:cubicBezTo>
                  <a:pt x="2040068" y="789138"/>
                  <a:pt x="2034786" y="800183"/>
                  <a:pt x="2042343" y="777514"/>
                </a:cubicBezTo>
                <a:cubicBezTo>
                  <a:pt x="2043171" y="772546"/>
                  <a:pt x="2051112" y="714362"/>
                  <a:pt x="2058769" y="711809"/>
                </a:cubicBezTo>
                <a:lnTo>
                  <a:pt x="2075195" y="706333"/>
                </a:lnTo>
                <a:cubicBezTo>
                  <a:pt x="2087304" y="694225"/>
                  <a:pt x="2094950" y="688726"/>
                  <a:pt x="2102573" y="673481"/>
                </a:cubicBezTo>
                <a:cubicBezTo>
                  <a:pt x="2105154" y="668319"/>
                  <a:pt x="2106021" y="662458"/>
                  <a:pt x="2108048" y="657054"/>
                </a:cubicBezTo>
                <a:cubicBezTo>
                  <a:pt x="2127704" y="604638"/>
                  <a:pt x="2112038" y="650558"/>
                  <a:pt x="2124475" y="613251"/>
                </a:cubicBezTo>
                <a:cubicBezTo>
                  <a:pt x="2126300" y="618726"/>
                  <a:pt x="2124179" y="629677"/>
                  <a:pt x="2129950" y="629677"/>
                </a:cubicBezTo>
                <a:cubicBezTo>
                  <a:pt x="2136531" y="629677"/>
                  <a:pt x="2138228" y="619264"/>
                  <a:pt x="2140901" y="613251"/>
                </a:cubicBezTo>
                <a:cubicBezTo>
                  <a:pt x="2145589" y="602703"/>
                  <a:pt x="2148202" y="591349"/>
                  <a:pt x="2151852" y="580398"/>
                </a:cubicBezTo>
                <a:lnTo>
                  <a:pt x="2168278" y="531119"/>
                </a:lnTo>
                <a:cubicBezTo>
                  <a:pt x="2170103" y="525643"/>
                  <a:pt x="2170552" y="519495"/>
                  <a:pt x="2173754" y="514692"/>
                </a:cubicBezTo>
                <a:cubicBezTo>
                  <a:pt x="2177404" y="509217"/>
                  <a:pt x="2181761" y="504152"/>
                  <a:pt x="2184704" y="498266"/>
                </a:cubicBezTo>
                <a:cubicBezTo>
                  <a:pt x="2187285" y="493104"/>
                  <a:pt x="2185378" y="485041"/>
                  <a:pt x="2190180" y="481840"/>
                </a:cubicBezTo>
                <a:cubicBezTo>
                  <a:pt x="2197923" y="476678"/>
                  <a:pt x="2208431" y="478189"/>
                  <a:pt x="2217557" y="476364"/>
                </a:cubicBezTo>
                <a:cubicBezTo>
                  <a:pt x="2217666" y="476037"/>
                  <a:pt x="2228324" y="439267"/>
                  <a:pt x="2233983" y="443512"/>
                </a:cubicBezTo>
                <a:cubicBezTo>
                  <a:pt x="2243217" y="450438"/>
                  <a:pt x="2238531" y="466760"/>
                  <a:pt x="2244934" y="476364"/>
                </a:cubicBezTo>
                <a:cubicBezTo>
                  <a:pt x="2248584" y="481840"/>
                  <a:pt x="2252942" y="486905"/>
                  <a:pt x="2255885" y="492791"/>
                </a:cubicBezTo>
                <a:cubicBezTo>
                  <a:pt x="2258466" y="497953"/>
                  <a:pt x="2257280" y="505136"/>
                  <a:pt x="2261361" y="509217"/>
                </a:cubicBezTo>
                <a:cubicBezTo>
                  <a:pt x="2265442" y="513298"/>
                  <a:pt x="2272312" y="512867"/>
                  <a:pt x="2277787" y="514692"/>
                </a:cubicBezTo>
                <a:cubicBezTo>
                  <a:pt x="2282796" y="507178"/>
                  <a:pt x="2296131" y="484851"/>
                  <a:pt x="2305164" y="481840"/>
                </a:cubicBezTo>
                <a:lnTo>
                  <a:pt x="2321591" y="487315"/>
                </a:lnTo>
                <a:cubicBezTo>
                  <a:pt x="2327066" y="490965"/>
                  <a:pt x="2333906" y="493127"/>
                  <a:pt x="2338017" y="498266"/>
                </a:cubicBezTo>
                <a:cubicBezTo>
                  <a:pt x="2342567" y="503954"/>
                  <a:pt x="2348597" y="540586"/>
                  <a:pt x="2348968" y="542070"/>
                </a:cubicBezTo>
                <a:cubicBezTo>
                  <a:pt x="2353502" y="560206"/>
                  <a:pt x="2354687" y="558862"/>
                  <a:pt x="2365394" y="574922"/>
                </a:cubicBezTo>
                <a:cubicBezTo>
                  <a:pt x="2372695" y="573097"/>
                  <a:pt x="2380309" y="566652"/>
                  <a:pt x="2387296" y="569447"/>
                </a:cubicBezTo>
                <a:cubicBezTo>
                  <a:pt x="2392655" y="571590"/>
                  <a:pt x="2390191" y="580711"/>
                  <a:pt x="2392772" y="585873"/>
                </a:cubicBezTo>
                <a:cubicBezTo>
                  <a:pt x="2395715" y="591759"/>
                  <a:pt x="2399069" y="597647"/>
                  <a:pt x="2403722" y="602300"/>
                </a:cubicBezTo>
                <a:cubicBezTo>
                  <a:pt x="2414336" y="612914"/>
                  <a:pt x="2423216" y="614273"/>
                  <a:pt x="2436575" y="618726"/>
                </a:cubicBezTo>
                <a:cubicBezTo>
                  <a:pt x="2444999" y="615918"/>
                  <a:pt x="2461004" y="606933"/>
                  <a:pt x="2469428" y="618726"/>
                </a:cubicBezTo>
                <a:cubicBezTo>
                  <a:pt x="2476138" y="628119"/>
                  <a:pt x="2476729" y="640628"/>
                  <a:pt x="2480379" y="651579"/>
                </a:cubicBezTo>
                <a:lnTo>
                  <a:pt x="2491330" y="684431"/>
                </a:lnTo>
                <a:cubicBezTo>
                  <a:pt x="2495236" y="696150"/>
                  <a:pt x="2497764" y="708541"/>
                  <a:pt x="2507756" y="717284"/>
                </a:cubicBezTo>
                <a:cubicBezTo>
                  <a:pt x="2530929" y="737560"/>
                  <a:pt x="2534473" y="737141"/>
                  <a:pt x="2557035" y="744661"/>
                </a:cubicBezTo>
                <a:cubicBezTo>
                  <a:pt x="2562510" y="748311"/>
                  <a:pt x="2569973" y="750032"/>
                  <a:pt x="2573461" y="755612"/>
                </a:cubicBezTo>
                <a:cubicBezTo>
                  <a:pt x="2580308" y="766567"/>
                  <a:pt x="2585839" y="796197"/>
                  <a:pt x="2589888" y="810367"/>
                </a:cubicBezTo>
                <a:cubicBezTo>
                  <a:pt x="2591474" y="815916"/>
                  <a:pt x="2593777" y="821244"/>
                  <a:pt x="2595363" y="826793"/>
                </a:cubicBezTo>
                <a:cubicBezTo>
                  <a:pt x="2595799" y="828320"/>
                  <a:pt x="2603398" y="861476"/>
                  <a:pt x="2606314" y="865121"/>
                </a:cubicBezTo>
                <a:cubicBezTo>
                  <a:pt x="2610425" y="870260"/>
                  <a:pt x="2617265" y="872422"/>
                  <a:pt x="2622740" y="876072"/>
                </a:cubicBezTo>
                <a:lnTo>
                  <a:pt x="2644642" y="941778"/>
                </a:lnTo>
                <a:cubicBezTo>
                  <a:pt x="2644644" y="941785"/>
                  <a:pt x="2655592" y="974622"/>
                  <a:pt x="2655593" y="974630"/>
                </a:cubicBezTo>
                <a:cubicBezTo>
                  <a:pt x="2657418" y="985581"/>
                  <a:pt x="2658892" y="996597"/>
                  <a:pt x="2661069" y="1007483"/>
                </a:cubicBezTo>
                <a:cubicBezTo>
                  <a:pt x="2666775" y="1036011"/>
                  <a:pt x="2665061" y="1021459"/>
                  <a:pt x="2672019" y="1045811"/>
                </a:cubicBezTo>
                <a:cubicBezTo>
                  <a:pt x="2685770" y="1093937"/>
                  <a:pt x="2669843" y="1044756"/>
                  <a:pt x="2682970" y="1084139"/>
                </a:cubicBezTo>
                <a:cubicBezTo>
                  <a:pt x="2684795" y="1098740"/>
                  <a:pt x="2685814" y="1113465"/>
                  <a:pt x="2688446" y="1127943"/>
                </a:cubicBezTo>
                <a:cubicBezTo>
                  <a:pt x="2694498" y="1161230"/>
                  <a:pt x="2693921" y="1133813"/>
                  <a:pt x="2693921" y="1149845"/>
                </a:cubicBezTo>
              </a:path>
            </a:pathLst>
          </a:custGeom>
          <a:solidFill>
            <a:srgbClr val="E37C2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1BB9C0C-7E4D-4D21-99AE-232C56160127}"/>
              </a:ext>
            </a:extLst>
          </p:cNvPr>
          <p:cNvSpPr/>
          <p:nvPr/>
        </p:nvSpPr>
        <p:spPr>
          <a:xfrm>
            <a:off x="4902208" y="5276104"/>
            <a:ext cx="1025855" cy="1166382"/>
          </a:xfrm>
          <a:custGeom>
            <a:avLst/>
            <a:gdLst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898769 h 1649046"/>
              <a:gd name="connsiteX46" fmla="*/ 687754 w 1312985"/>
              <a:gd name="connsiteY46" fmla="*/ 1617784 h 1649046"/>
              <a:gd name="connsiteX47" fmla="*/ 734647 w 1312985"/>
              <a:gd name="connsiteY47" fmla="*/ 1633415 h 1649046"/>
              <a:gd name="connsiteX48" fmla="*/ 758093 w 1312985"/>
              <a:gd name="connsiteY48" fmla="*/ 1641231 h 1649046"/>
              <a:gd name="connsiteX49" fmla="*/ 820616 w 1312985"/>
              <a:gd name="connsiteY49" fmla="*/ 1617784 h 1649046"/>
              <a:gd name="connsiteX50" fmla="*/ 828431 w 1312985"/>
              <a:gd name="connsiteY50" fmla="*/ 1586523 h 1649046"/>
              <a:gd name="connsiteX51" fmla="*/ 867508 w 1312985"/>
              <a:gd name="connsiteY51" fmla="*/ 1547446 h 1649046"/>
              <a:gd name="connsiteX52" fmla="*/ 883139 w 1312985"/>
              <a:gd name="connsiteY52" fmla="*/ 1500554 h 1649046"/>
              <a:gd name="connsiteX53" fmla="*/ 898770 w 1312985"/>
              <a:gd name="connsiteY53" fmla="*/ 1430215 h 1649046"/>
              <a:gd name="connsiteX54" fmla="*/ 922216 w 1312985"/>
              <a:gd name="connsiteY54" fmla="*/ 1383323 h 1649046"/>
              <a:gd name="connsiteX55" fmla="*/ 930031 w 1312985"/>
              <a:gd name="connsiteY55" fmla="*/ 1336431 h 1649046"/>
              <a:gd name="connsiteX56" fmla="*/ 953477 w 1312985"/>
              <a:gd name="connsiteY56" fmla="*/ 1320800 h 1649046"/>
              <a:gd name="connsiteX57" fmla="*/ 961293 w 1312985"/>
              <a:gd name="connsiteY57" fmla="*/ 1273908 h 1649046"/>
              <a:gd name="connsiteX58" fmla="*/ 976923 w 1312985"/>
              <a:gd name="connsiteY58" fmla="*/ 1430215 h 1649046"/>
              <a:gd name="connsiteX59" fmla="*/ 984739 w 1312985"/>
              <a:gd name="connsiteY59" fmla="*/ 1461477 h 1649046"/>
              <a:gd name="connsiteX60" fmla="*/ 1000370 w 1312985"/>
              <a:gd name="connsiteY60" fmla="*/ 1508369 h 1649046"/>
              <a:gd name="connsiteX61" fmla="*/ 1023816 w 1312985"/>
              <a:gd name="connsiteY61" fmla="*/ 1602154 h 1649046"/>
              <a:gd name="connsiteX62" fmla="*/ 1039447 w 1312985"/>
              <a:gd name="connsiteY62" fmla="*/ 1625600 h 1649046"/>
              <a:gd name="connsiteX63" fmla="*/ 1086339 w 1312985"/>
              <a:gd name="connsiteY63" fmla="*/ 1649046 h 1649046"/>
              <a:gd name="connsiteX64" fmla="*/ 1133231 w 1312985"/>
              <a:gd name="connsiteY64" fmla="*/ 1625600 h 1649046"/>
              <a:gd name="connsiteX65" fmla="*/ 1148862 w 1312985"/>
              <a:gd name="connsiteY65" fmla="*/ 1602154 h 1649046"/>
              <a:gd name="connsiteX66" fmla="*/ 1156677 w 1312985"/>
              <a:gd name="connsiteY66" fmla="*/ 1578708 h 1649046"/>
              <a:gd name="connsiteX67" fmla="*/ 1172308 w 1312985"/>
              <a:gd name="connsiteY67" fmla="*/ 1555261 h 1649046"/>
              <a:gd name="connsiteX68" fmla="*/ 1187939 w 1312985"/>
              <a:gd name="connsiteY68" fmla="*/ 1508369 h 1649046"/>
              <a:gd name="connsiteX69" fmla="*/ 1195754 w 1312985"/>
              <a:gd name="connsiteY69" fmla="*/ 1484923 h 1649046"/>
              <a:gd name="connsiteX70" fmla="*/ 1234831 w 1312985"/>
              <a:gd name="connsiteY70" fmla="*/ 1547446 h 1649046"/>
              <a:gd name="connsiteX71" fmla="*/ 1258277 w 1312985"/>
              <a:gd name="connsiteY71" fmla="*/ 1594338 h 1649046"/>
              <a:gd name="connsiteX72" fmla="*/ 1281723 w 1312985"/>
              <a:gd name="connsiteY72" fmla="*/ 1602154 h 1649046"/>
              <a:gd name="connsiteX73" fmla="*/ 1312985 w 1312985"/>
              <a:gd name="connsiteY73" fmla="*/ 1625600 h 1649046"/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1617784 h 1649046"/>
              <a:gd name="connsiteX46" fmla="*/ 734647 w 1312985"/>
              <a:gd name="connsiteY46" fmla="*/ 1633415 h 1649046"/>
              <a:gd name="connsiteX47" fmla="*/ 758093 w 1312985"/>
              <a:gd name="connsiteY47" fmla="*/ 1641231 h 1649046"/>
              <a:gd name="connsiteX48" fmla="*/ 820616 w 1312985"/>
              <a:gd name="connsiteY48" fmla="*/ 1617784 h 1649046"/>
              <a:gd name="connsiteX49" fmla="*/ 828431 w 1312985"/>
              <a:gd name="connsiteY49" fmla="*/ 1586523 h 1649046"/>
              <a:gd name="connsiteX50" fmla="*/ 867508 w 1312985"/>
              <a:gd name="connsiteY50" fmla="*/ 1547446 h 1649046"/>
              <a:gd name="connsiteX51" fmla="*/ 883139 w 1312985"/>
              <a:gd name="connsiteY51" fmla="*/ 1500554 h 1649046"/>
              <a:gd name="connsiteX52" fmla="*/ 898770 w 1312985"/>
              <a:gd name="connsiteY52" fmla="*/ 1430215 h 1649046"/>
              <a:gd name="connsiteX53" fmla="*/ 922216 w 1312985"/>
              <a:gd name="connsiteY53" fmla="*/ 1383323 h 1649046"/>
              <a:gd name="connsiteX54" fmla="*/ 930031 w 1312985"/>
              <a:gd name="connsiteY54" fmla="*/ 1336431 h 1649046"/>
              <a:gd name="connsiteX55" fmla="*/ 953477 w 1312985"/>
              <a:gd name="connsiteY55" fmla="*/ 1320800 h 1649046"/>
              <a:gd name="connsiteX56" fmla="*/ 961293 w 1312985"/>
              <a:gd name="connsiteY56" fmla="*/ 1273908 h 1649046"/>
              <a:gd name="connsiteX57" fmla="*/ 976923 w 1312985"/>
              <a:gd name="connsiteY57" fmla="*/ 1430215 h 1649046"/>
              <a:gd name="connsiteX58" fmla="*/ 984739 w 1312985"/>
              <a:gd name="connsiteY58" fmla="*/ 1461477 h 1649046"/>
              <a:gd name="connsiteX59" fmla="*/ 1000370 w 1312985"/>
              <a:gd name="connsiteY59" fmla="*/ 1508369 h 1649046"/>
              <a:gd name="connsiteX60" fmla="*/ 1023816 w 1312985"/>
              <a:gd name="connsiteY60" fmla="*/ 1602154 h 1649046"/>
              <a:gd name="connsiteX61" fmla="*/ 1039447 w 1312985"/>
              <a:gd name="connsiteY61" fmla="*/ 1625600 h 1649046"/>
              <a:gd name="connsiteX62" fmla="*/ 1086339 w 1312985"/>
              <a:gd name="connsiteY62" fmla="*/ 1649046 h 1649046"/>
              <a:gd name="connsiteX63" fmla="*/ 1133231 w 1312985"/>
              <a:gd name="connsiteY63" fmla="*/ 1625600 h 1649046"/>
              <a:gd name="connsiteX64" fmla="*/ 1148862 w 1312985"/>
              <a:gd name="connsiteY64" fmla="*/ 1602154 h 1649046"/>
              <a:gd name="connsiteX65" fmla="*/ 1156677 w 1312985"/>
              <a:gd name="connsiteY65" fmla="*/ 1578708 h 1649046"/>
              <a:gd name="connsiteX66" fmla="*/ 1172308 w 1312985"/>
              <a:gd name="connsiteY66" fmla="*/ 1555261 h 1649046"/>
              <a:gd name="connsiteX67" fmla="*/ 1187939 w 1312985"/>
              <a:gd name="connsiteY67" fmla="*/ 1508369 h 1649046"/>
              <a:gd name="connsiteX68" fmla="*/ 1195754 w 1312985"/>
              <a:gd name="connsiteY68" fmla="*/ 1484923 h 1649046"/>
              <a:gd name="connsiteX69" fmla="*/ 1234831 w 1312985"/>
              <a:gd name="connsiteY69" fmla="*/ 1547446 h 1649046"/>
              <a:gd name="connsiteX70" fmla="*/ 1258277 w 1312985"/>
              <a:gd name="connsiteY70" fmla="*/ 1594338 h 1649046"/>
              <a:gd name="connsiteX71" fmla="*/ 1281723 w 1312985"/>
              <a:gd name="connsiteY71" fmla="*/ 1602154 h 1649046"/>
              <a:gd name="connsiteX72" fmla="*/ 1312985 w 1312985"/>
              <a:gd name="connsiteY72" fmla="*/ 1625600 h 1649046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54893 w 1312985"/>
              <a:gd name="connsiteY35" fmla="*/ 179754 h 1689130"/>
              <a:gd name="connsiteX36" fmla="*/ 562708 w 1312985"/>
              <a:gd name="connsiteY36" fmla="*/ 218831 h 1689130"/>
              <a:gd name="connsiteX37" fmla="*/ 578339 w 1312985"/>
              <a:gd name="connsiteY37" fmla="*/ 265723 h 1689130"/>
              <a:gd name="connsiteX38" fmla="*/ 586154 w 1312985"/>
              <a:gd name="connsiteY38" fmla="*/ 289169 h 1689130"/>
              <a:gd name="connsiteX39" fmla="*/ 593970 w 1312985"/>
              <a:gd name="connsiteY39" fmla="*/ 312615 h 1689130"/>
              <a:gd name="connsiteX40" fmla="*/ 617416 w 1312985"/>
              <a:gd name="connsiteY40" fmla="*/ 328246 h 1689130"/>
              <a:gd name="connsiteX41" fmla="*/ 648677 w 1312985"/>
              <a:gd name="connsiteY41" fmla="*/ 398584 h 1689130"/>
              <a:gd name="connsiteX42" fmla="*/ 656493 w 1312985"/>
              <a:gd name="connsiteY42" fmla="*/ 422031 h 1689130"/>
              <a:gd name="connsiteX43" fmla="*/ 664308 w 1312985"/>
              <a:gd name="connsiteY43" fmla="*/ 711200 h 1689130"/>
              <a:gd name="connsiteX44" fmla="*/ 687754 w 1312985"/>
              <a:gd name="connsiteY44" fmla="*/ 1617784 h 1689130"/>
              <a:gd name="connsiteX45" fmla="*/ 734647 w 1312985"/>
              <a:gd name="connsiteY45" fmla="*/ 1633415 h 1689130"/>
              <a:gd name="connsiteX46" fmla="*/ 758093 w 1312985"/>
              <a:gd name="connsiteY46" fmla="*/ 1641231 h 1689130"/>
              <a:gd name="connsiteX47" fmla="*/ 820616 w 1312985"/>
              <a:gd name="connsiteY47" fmla="*/ 1617784 h 1689130"/>
              <a:gd name="connsiteX48" fmla="*/ 828431 w 1312985"/>
              <a:gd name="connsiteY48" fmla="*/ 1586523 h 1689130"/>
              <a:gd name="connsiteX49" fmla="*/ 867508 w 1312985"/>
              <a:gd name="connsiteY49" fmla="*/ 1547446 h 1689130"/>
              <a:gd name="connsiteX50" fmla="*/ 883139 w 1312985"/>
              <a:gd name="connsiteY50" fmla="*/ 1500554 h 1689130"/>
              <a:gd name="connsiteX51" fmla="*/ 898770 w 1312985"/>
              <a:gd name="connsiteY51" fmla="*/ 1430215 h 1689130"/>
              <a:gd name="connsiteX52" fmla="*/ 922216 w 1312985"/>
              <a:gd name="connsiteY52" fmla="*/ 1383323 h 1689130"/>
              <a:gd name="connsiteX53" fmla="*/ 930031 w 1312985"/>
              <a:gd name="connsiteY53" fmla="*/ 1336431 h 1689130"/>
              <a:gd name="connsiteX54" fmla="*/ 953477 w 1312985"/>
              <a:gd name="connsiteY54" fmla="*/ 1320800 h 1689130"/>
              <a:gd name="connsiteX55" fmla="*/ 961293 w 1312985"/>
              <a:gd name="connsiteY55" fmla="*/ 1273908 h 1689130"/>
              <a:gd name="connsiteX56" fmla="*/ 976923 w 1312985"/>
              <a:gd name="connsiteY56" fmla="*/ 1430215 h 1689130"/>
              <a:gd name="connsiteX57" fmla="*/ 984739 w 1312985"/>
              <a:gd name="connsiteY57" fmla="*/ 1461477 h 1689130"/>
              <a:gd name="connsiteX58" fmla="*/ 1000370 w 1312985"/>
              <a:gd name="connsiteY58" fmla="*/ 1508369 h 1689130"/>
              <a:gd name="connsiteX59" fmla="*/ 1023816 w 1312985"/>
              <a:gd name="connsiteY59" fmla="*/ 1602154 h 1689130"/>
              <a:gd name="connsiteX60" fmla="*/ 1039447 w 1312985"/>
              <a:gd name="connsiteY60" fmla="*/ 1625600 h 1689130"/>
              <a:gd name="connsiteX61" fmla="*/ 1086339 w 1312985"/>
              <a:gd name="connsiteY61" fmla="*/ 1649046 h 1689130"/>
              <a:gd name="connsiteX62" fmla="*/ 1133231 w 1312985"/>
              <a:gd name="connsiteY62" fmla="*/ 1625600 h 1689130"/>
              <a:gd name="connsiteX63" fmla="*/ 1148862 w 1312985"/>
              <a:gd name="connsiteY63" fmla="*/ 1602154 h 1689130"/>
              <a:gd name="connsiteX64" fmla="*/ 1156677 w 1312985"/>
              <a:gd name="connsiteY64" fmla="*/ 1578708 h 1689130"/>
              <a:gd name="connsiteX65" fmla="*/ 1172308 w 1312985"/>
              <a:gd name="connsiteY65" fmla="*/ 1555261 h 1689130"/>
              <a:gd name="connsiteX66" fmla="*/ 1187939 w 1312985"/>
              <a:gd name="connsiteY66" fmla="*/ 1508369 h 1689130"/>
              <a:gd name="connsiteX67" fmla="*/ 1195754 w 1312985"/>
              <a:gd name="connsiteY67" fmla="*/ 1484923 h 1689130"/>
              <a:gd name="connsiteX68" fmla="*/ 1234831 w 1312985"/>
              <a:gd name="connsiteY68" fmla="*/ 1547446 h 1689130"/>
              <a:gd name="connsiteX69" fmla="*/ 1258277 w 1312985"/>
              <a:gd name="connsiteY69" fmla="*/ 1594338 h 1689130"/>
              <a:gd name="connsiteX70" fmla="*/ 1281723 w 1312985"/>
              <a:gd name="connsiteY70" fmla="*/ 1602154 h 1689130"/>
              <a:gd name="connsiteX71" fmla="*/ 1312985 w 1312985"/>
              <a:gd name="connsiteY71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62708 w 1312985"/>
              <a:gd name="connsiteY35" fmla="*/ 218831 h 1689130"/>
              <a:gd name="connsiteX36" fmla="*/ 578339 w 1312985"/>
              <a:gd name="connsiteY36" fmla="*/ 265723 h 1689130"/>
              <a:gd name="connsiteX37" fmla="*/ 586154 w 1312985"/>
              <a:gd name="connsiteY37" fmla="*/ 289169 h 1689130"/>
              <a:gd name="connsiteX38" fmla="*/ 593970 w 1312985"/>
              <a:gd name="connsiteY38" fmla="*/ 312615 h 1689130"/>
              <a:gd name="connsiteX39" fmla="*/ 617416 w 1312985"/>
              <a:gd name="connsiteY39" fmla="*/ 328246 h 1689130"/>
              <a:gd name="connsiteX40" fmla="*/ 648677 w 1312985"/>
              <a:gd name="connsiteY40" fmla="*/ 398584 h 1689130"/>
              <a:gd name="connsiteX41" fmla="*/ 656493 w 1312985"/>
              <a:gd name="connsiteY41" fmla="*/ 422031 h 1689130"/>
              <a:gd name="connsiteX42" fmla="*/ 664308 w 1312985"/>
              <a:gd name="connsiteY42" fmla="*/ 711200 h 1689130"/>
              <a:gd name="connsiteX43" fmla="*/ 687754 w 1312985"/>
              <a:gd name="connsiteY43" fmla="*/ 1617784 h 1689130"/>
              <a:gd name="connsiteX44" fmla="*/ 734647 w 1312985"/>
              <a:gd name="connsiteY44" fmla="*/ 1633415 h 1689130"/>
              <a:gd name="connsiteX45" fmla="*/ 758093 w 1312985"/>
              <a:gd name="connsiteY45" fmla="*/ 1641231 h 1689130"/>
              <a:gd name="connsiteX46" fmla="*/ 820616 w 1312985"/>
              <a:gd name="connsiteY46" fmla="*/ 1617784 h 1689130"/>
              <a:gd name="connsiteX47" fmla="*/ 828431 w 1312985"/>
              <a:gd name="connsiteY47" fmla="*/ 1586523 h 1689130"/>
              <a:gd name="connsiteX48" fmla="*/ 867508 w 1312985"/>
              <a:gd name="connsiteY48" fmla="*/ 1547446 h 1689130"/>
              <a:gd name="connsiteX49" fmla="*/ 883139 w 1312985"/>
              <a:gd name="connsiteY49" fmla="*/ 1500554 h 1689130"/>
              <a:gd name="connsiteX50" fmla="*/ 898770 w 1312985"/>
              <a:gd name="connsiteY50" fmla="*/ 1430215 h 1689130"/>
              <a:gd name="connsiteX51" fmla="*/ 922216 w 1312985"/>
              <a:gd name="connsiteY51" fmla="*/ 1383323 h 1689130"/>
              <a:gd name="connsiteX52" fmla="*/ 930031 w 1312985"/>
              <a:gd name="connsiteY52" fmla="*/ 1336431 h 1689130"/>
              <a:gd name="connsiteX53" fmla="*/ 953477 w 1312985"/>
              <a:gd name="connsiteY53" fmla="*/ 1320800 h 1689130"/>
              <a:gd name="connsiteX54" fmla="*/ 961293 w 1312985"/>
              <a:gd name="connsiteY54" fmla="*/ 1273908 h 1689130"/>
              <a:gd name="connsiteX55" fmla="*/ 976923 w 1312985"/>
              <a:gd name="connsiteY55" fmla="*/ 1430215 h 1689130"/>
              <a:gd name="connsiteX56" fmla="*/ 984739 w 1312985"/>
              <a:gd name="connsiteY56" fmla="*/ 1461477 h 1689130"/>
              <a:gd name="connsiteX57" fmla="*/ 1000370 w 1312985"/>
              <a:gd name="connsiteY57" fmla="*/ 1508369 h 1689130"/>
              <a:gd name="connsiteX58" fmla="*/ 1023816 w 1312985"/>
              <a:gd name="connsiteY58" fmla="*/ 1602154 h 1689130"/>
              <a:gd name="connsiteX59" fmla="*/ 1039447 w 1312985"/>
              <a:gd name="connsiteY59" fmla="*/ 1625600 h 1689130"/>
              <a:gd name="connsiteX60" fmla="*/ 1086339 w 1312985"/>
              <a:gd name="connsiteY60" fmla="*/ 1649046 h 1689130"/>
              <a:gd name="connsiteX61" fmla="*/ 1133231 w 1312985"/>
              <a:gd name="connsiteY61" fmla="*/ 1625600 h 1689130"/>
              <a:gd name="connsiteX62" fmla="*/ 1148862 w 1312985"/>
              <a:gd name="connsiteY62" fmla="*/ 1602154 h 1689130"/>
              <a:gd name="connsiteX63" fmla="*/ 1156677 w 1312985"/>
              <a:gd name="connsiteY63" fmla="*/ 1578708 h 1689130"/>
              <a:gd name="connsiteX64" fmla="*/ 1172308 w 1312985"/>
              <a:gd name="connsiteY64" fmla="*/ 1555261 h 1689130"/>
              <a:gd name="connsiteX65" fmla="*/ 1187939 w 1312985"/>
              <a:gd name="connsiteY65" fmla="*/ 1508369 h 1689130"/>
              <a:gd name="connsiteX66" fmla="*/ 1195754 w 1312985"/>
              <a:gd name="connsiteY66" fmla="*/ 1484923 h 1689130"/>
              <a:gd name="connsiteX67" fmla="*/ 1234831 w 1312985"/>
              <a:gd name="connsiteY67" fmla="*/ 1547446 h 1689130"/>
              <a:gd name="connsiteX68" fmla="*/ 1258277 w 1312985"/>
              <a:gd name="connsiteY68" fmla="*/ 1594338 h 1689130"/>
              <a:gd name="connsiteX69" fmla="*/ 1281723 w 1312985"/>
              <a:gd name="connsiteY69" fmla="*/ 1602154 h 1689130"/>
              <a:gd name="connsiteX70" fmla="*/ 1312985 w 1312985"/>
              <a:gd name="connsiteY70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68923 w 1312985"/>
              <a:gd name="connsiteY28" fmla="*/ 468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8037 w 1312985"/>
              <a:gd name="connsiteY28" fmla="*/ 976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66989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377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33475 w 1312985"/>
              <a:gd name="connsiteY26" fmla="*/ 2361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55499"/>
              <a:gd name="connsiteX1" fmla="*/ 39077 w 1312985"/>
              <a:gd name="connsiteY1" fmla="*/ 1590989 h 1755499"/>
              <a:gd name="connsiteX2" fmla="*/ 54708 w 1312985"/>
              <a:gd name="connsiteY2" fmla="*/ 1544097 h 1755499"/>
              <a:gd name="connsiteX3" fmla="*/ 62523 w 1312985"/>
              <a:gd name="connsiteY3" fmla="*/ 1481574 h 1755499"/>
              <a:gd name="connsiteX4" fmla="*/ 85970 w 1312985"/>
              <a:gd name="connsiteY4" fmla="*/ 1505020 h 1755499"/>
              <a:gd name="connsiteX5" fmla="*/ 93785 w 1312985"/>
              <a:gd name="connsiteY5" fmla="*/ 1481574 h 1755499"/>
              <a:gd name="connsiteX6" fmla="*/ 117231 w 1312985"/>
              <a:gd name="connsiteY6" fmla="*/ 1372158 h 1755499"/>
              <a:gd name="connsiteX7" fmla="*/ 132862 w 1312985"/>
              <a:gd name="connsiteY7" fmla="*/ 1325266 h 1755499"/>
              <a:gd name="connsiteX8" fmla="*/ 156308 w 1312985"/>
              <a:gd name="connsiteY8" fmla="*/ 1254927 h 1755499"/>
              <a:gd name="connsiteX9" fmla="*/ 179754 w 1312985"/>
              <a:gd name="connsiteY9" fmla="*/ 1247112 h 1755499"/>
              <a:gd name="connsiteX10" fmla="*/ 187570 w 1312985"/>
              <a:gd name="connsiteY10" fmla="*/ 1208035 h 1755499"/>
              <a:gd name="connsiteX11" fmla="*/ 195385 w 1312985"/>
              <a:gd name="connsiteY11" fmla="*/ 1184589 h 1755499"/>
              <a:gd name="connsiteX12" fmla="*/ 203200 w 1312985"/>
              <a:gd name="connsiteY12" fmla="*/ 1137697 h 1755499"/>
              <a:gd name="connsiteX13" fmla="*/ 234462 w 1312985"/>
              <a:gd name="connsiteY13" fmla="*/ 1059543 h 1755499"/>
              <a:gd name="connsiteX14" fmla="*/ 242277 w 1312985"/>
              <a:gd name="connsiteY14" fmla="*/ 1028281 h 1755499"/>
              <a:gd name="connsiteX15" fmla="*/ 250093 w 1312985"/>
              <a:gd name="connsiteY15" fmla="*/ 1051727 h 1755499"/>
              <a:gd name="connsiteX16" fmla="*/ 265723 w 1312985"/>
              <a:gd name="connsiteY16" fmla="*/ 918866 h 1755499"/>
              <a:gd name="connsiteX17" fmla="*/ 281354 w 1312985"/>
              <a:gd name="connsiteY17" fmla="*/ 871974 h 1755499"/>
              <a:gd name="connsiteX18" fmla="*/ 289170 w 1312985"/>
              <a:gd name="connsiteY18" fmla="*/ 746927 h 1755499"/>
              <a:gd name="connsiteX19" fmla="*/ 296985 w 1312985"/>
              <a:gd name="connsiteY19" fmla="*/ 723481 h 1755499"/>
              <a:gd name="connsiteX20" fmla="*/ 304800 w 1312985"/>
              <a:gd name="connsiteY20" fmla="*/ 598435 h 1755499"/>
              <a:gd name="connsiteX21" fmla="*/ 328247 w 1312985"/>
              <a:gd name="connsiteY21" fmla="*/ 418681 h 1755499"/>
              <a:gd name="connsiteX22" fmla="*/ 343877 w 1312985"/>
              <a:gd name="connsiteY22" fmla="*/ 371789 h 1755499"/>
              <a:gd name="connsiteX23" fmla="*/ 351693 w 1312985"/>
              <a:gd name="connsiteY23" fmla="*/ 348343 h 1755499"/>
              <a:gd name="connsiteX24" fmla="*/ 367323 w 1312985"/>
              <a:gd name="connsiteY24" fmla="*/ 293635 h 1755499"/>
              <a:gd name="connsiteX25" fmla="*/ 379884 w 1312985"/>
              <a:gd name="connsiteY25" fmla="*/ 148213 h 1755499"/>
              <a:gd name="connsiteX26" fmla="*/ 433475 w 1312985"/>
              <a:gd name="connsiteY26" fmla="*/ 236137 h 1755499"/>
              <a:gd name="connsiteX27" fmla="*/ 445477 w 1312985"/>
              <a:gd name="connsiteY27" fmla="*/ 176404 h 1755499"/>
              <a:gd name="connsiteX28" fmla="*/ 458037 w 1312985"/>
              <a:gd name="connsiteY28" fmla="*/ 141235 h 1755499"/>
              <a:gd name="connsiteX29" fmla="*/ 476739 w 1312985"/>
              <a:gd name="connsiteY29" fmla="*/ 99646 h 1755499"/>
              <a:gd name="connsiteX30" fmla="*/ 488742 w 1312985"/>
              <a:gd name="connsiteY30" fmla="*/ 0 h 1755499"/>
              <a:gd name="connsiteX31" fmla="*/ 508000 w 1312985"/>
              <a:gd name="connsiteY31" fmla="*/ 66989 h 1755499"/>
              <a:gd name="connsiteX32" fmla="*/ 523631 w 1312985"/>
              <a:gd name="connsiteY32" fmla="*/ 199851 h 1755499"/>
              <a:gd name="connsiteX33" fmla="*/ 539262 w 1312985"/>
              <a:gd name="connsiteY33" fmla="*/ 199851 h 1755499"/>
              <a:gd name="connsiteX34" fmla="*/ 562708 w 1312985"/>
              <a:gd name="connsiteY34" fmla="*/ 262374 h 1755499"/>
              <a:gd name="connsiteX35" fmla="*/ 578339 w 1312985"/>
              <a:gd name="connsiteY35" fmla="*/ 309266 h 1755499"/>
              <a:gd name="connsiteX36" fmla="*/ 586154 w 1312985"/>
              <a:gd name="connsiteY36" fmla="*/ 332712 h 1755499"/>
              <a:gd name="connsiteX37" fmla="*/ 593970 w 1312985"/>
              <a:gd name="connsiteY37" fmla="*/ 356158 h 1755499"/>
              <a:gd name="connsiteX38" fmla="*/ 617416 w 1312985"/>
              <a:gd name="connsiteY38" fmla="*/ 371789 h 1755499"/>
              <a:gd name="connsiteX39" fmla="*/ 648677 w 1312985"/>
              <a:gd name="connsiteY39" fmla="*/ 442127 h 1755499"/>
              <a:gd name="connsiteX40" fmla="*/ 656493 w 1312985"/>
              <a:gd name="connsiteY40" fmla="*/ 465574 h 1755499"/>
              <a:gd name="connsiteX41" fmla="*/ 664308 w 1312985"/>
              <a:gd name="connsiteY41" fmla="*/ 754743 h 1755499"/>
              <a:gd name="connsiteX42" fmla="*/ 687754 w 1312985"/>
              <a:gd name="connsiteY42" fmla="*/ 1661327 h 1755499"/>
              <a:gd name="connsiteX43" fmla="*/ 703385 w 1312985"/>
              <a:gd name="connsiteY43" fmla="*/ 1728876 h 1755499"/>
              <a:gd name="connsiteX44" fmla="*/ 734647 w 1312985"/>
              <a:gd name="connsiteY44" fmla="*/ 1676958 h 1755499"/>
              <a:gd name="connsiteX45" fmla="*/ 758093 w 1312985"/>
              <a:gd name="connsiteY45" fmla="*/ 1684774 h 1755499"/>
              <a:gd name="connsiteX46" fmla="*/ 820616 w 1312985"/>
              <a:gd name="connsiteY46" fmla="*/ 1661327 h 1755499"/>
              <a:gd name="connsiteX47" fmla="*/ 828431 w 1312985"/>
              <a:gd name="connsiteY47" fmla="*/ 1630066 h 1755499"/>
              <a:gd name="connsiteX48" fmla="*/ 867508 w 1312985"/>
              <a:gd name="connsiteY48" fmla="*/ 1590989 h 1755499"/>
              <a:gd name="connsiteX49" fmla="*/ 883139 w 1312985"/>
              <a:gd name="connsiteY49" fmla="*/ 1544097 h 1755499"/>
              <a:gd name="connsiteX50" fmla="*/ 898770 w 1312985"/>
              <a:gd name="connsiteY50" fmla="*/ 1473758 h 1755499"/>
              <a:gd name="connsiteX51" fmla="*/ 922216 w 1312985"/>
              <a:gd name="connsiteY51" fmla="*/ 1426866 h 1755499"/>
              <a:gd name="connsiteX52" fmla="*/ 930031 w 1312985"/>
              <a:gd name="connsiteY52" fmla="*/ 1379974 h 1755499"/>
              <a:gd name="connsiteX53" fmla="*/ 953477 w 1312985"/>
              <a:gd name="connsiteY53" fmla="*/ 1364343 h 1755499"/>
              <a:gd name="connsiteX54" fmla="*/ 961293 w 1312985"/>
              <a:gd name="connsiteY54" fmla="*/ 1317451 h 1755499"/>
              <a:gd name="connsiteX55" fmla="*/ 976923 w 1312985"/>
              <a:gd name="connsiteY55" fmla="*/ 1473758 h 1755499"/>
              <a:gd name="connsiteX56" fmla="*/ 984739 w 1312985"/>
              <a:gd name="connsiteY56" fmla="*/ 1505020 h 1755499"/>
              <a:gd name="connsiteX57" fmla="*/ 1000370 w 1312985"/>
              <a:gd name="connsiteY57" fmla="*/ 1551912 h 1755499"/>
              <a:gd name="connsiteX58" fmla="*/ 1023816 w 1312985"/>
              <a:gd name="connsiteY58" fmla="*/ 1645697 h 1755499"/>
              <a:gd name="connsiteX59" fmla="*/ 1039447 w 1312985"/>
              <a:gd name="connsiteY59" fmla="*/ 1669143 h 1755499"/>
              <a:gd name="connsiteX60" fmla="*/ 1086339 w 1312985"/>
              <a:gd name="connsiteY60" fmla="*/ 1692589 h 1755499"/>
              <a:gd name="connsiteX61" fmla="*/ 1133231 w 1312985"/>
              <a:gd name="connsiteY61" fmla="*/ 1669143 h 1755499"/>
              <a:gd name="connsiteX62" fmla="*/ 1148862 w 1312985"/>
              <a:gd name="connsiteY62" fmla="*/ 1645697 h 1755499"/>
              <a:gd name="connsiteX63" fmla="*/ 1156677 w 1312985"/>
              <a:gd name="connsiteY63" fmla="*/ 1622251 h 1755499"/>
              <a:gd name="connsiteX64" fmla="*/ 1172308 w 1312985"/>
              <a:gd name="connsiteY64" fmla="*/ 1598804 h 1755499"/>
              <a:gd name="connsiteX65" fmla="*/ 1187939 w 1312985"/>
              <a:gd name="connsiteY65" fmla="*/ 1551912 h 1755499"/>
              <a:gd name="connsiteX66" fmla="*/ 1195754 w 1312985"/>
              <a:gd name="connsiteY66" fmla="*/ 1528466 h 1755499"/>
              <a:gd name="connsiteX67" fmla="*/ 1234831 w 1312985"/>
              <a:gd name="connsiteY67" fmla="*/ 1590989 h 1755499"/>
              <a:gd name="connsiteX68" fmla="*/ 1258277 w 1312985"/>
              <a:gd name="connsiteY68" fmla="*/ 1637881 h 1755499"/>
              <a:gd name="connsiteX69" fmla="*/ 1281723 w 1312985"/>
              <a:gd name="connsiteY69" fmla="*/ 1645697 h 1755499"/>
              <a:gd name="connsiteX70" fmla="*/ 1312985 w 1312985"/>
              <a:gd name="connsiteY70" fmla="*/ 1669143 h 1755499"/>
              <a:gd name="connsiteX0" fmla="*/ 0 w 1312985"/>
              <a:gd name="connsiteY0" fmla="*/ 1676958 h 1732987"/>
              <a:gd name="connsiteX1" fmla="*/ 39077 w 1312985"/>
              <a:gd name="connsiteY1" fmla="*/ 1590989 h 1732987"/>
              <a:gd name="connsiteX2" fmla="*/ 54708 w 1312985"/>
              <a:gd name="connsiteY2" fmla="*/ 1544097 h 1732987"/>
              <a:gd name="connsiteX3" fmla="*/ 62523 w 1312985"/>
              <a:gd name="connsiteY3" fmla="*/ 1481574 h 1732987"/>
              <a:gd name="connsiteX4" fmla="*/ 85970 w 1312985"/>
              <a:gd name="connsiteY4" fmla="*/ 1505020 h 1732987"/>
              <a:gd name="connsiteX5" fmla="*/ 93785 w 1312985"/>
              <a:gd name="connsiteY5" fmla="*/ 1481574 h 1732987"/>
              <a:gd name="connsiteX6" fmla="*/ 117231 w 1312985"/>
              <a:gd name="connsiteY6" fmla="*/ 1372158 h 1732987"/>
              <a:gd name="connsiteX7" fmla="*/ 132862 w 1312985"/>
              <a:gd name="connsiteY7" fmla="*/ 1325266 h 1732987"/>
              <a:gd name="connsiteX8" fmla="*/ 156308 w 1312985"/>
              <a:gd name="connsiteY8" fmla="*/ 1254927 h 1732987"/>
              <a:gd name="connsiteX9" fmla="*/ 179754 w 1312985"/>
              <a:gd name="connsiteY9" fmla="*/ 1247112 h 1732987"/>
              <a:gd name="connsiteX10" fmla="*/ 187570 w 1312985"/>
              <a:gd name="connsiteY10" fmla="*/ 1208035 h 1732987"/>
              <a:gd name="connsiteX11" fmla="*/ 195385 w 1312985"/>
              <a:gd name="connsiteY11" fmla="*/ 1184589 h 1732987"/>
              <a:gd name="connsiteX12" fmla="*/ 203200 w 1312985"/>
              <a:gd name="connsiteY12" fmla="*/ 1137697 h 1732987"/>
              <a:gd name="connsiteX13" fmla="*/ 234462 w 1312985"/>
              <a:gd name="connsiteY13" fmla="*/ 1059543 h 1732987"/>
              <a:gd name="connsiteX14" fmla="*/ 242277 w 1312985"/>
              <a:gd name="connsiteY14" fmla="*/ 1028281 h 1732987"/>
              <a:gd name="connsiteX15" fmla="*/ 250093 w 1312985"/>
              <a:gd name="connsiteY15" fmla="*/ 1051727 h 1732987"/>
              <a:gd name="connsiteX16" fmla="*/ 265723 w 1312985"/>
              <a:gd name="connsiteY16" fmla="*/ 918866 h 1732987"/>
              <a:gd name="connsiteX17" fmla="*/ 281354 w 1312985"/>
              <a:gd name="connsiteY17" fmla="*/ 871974 h 1732987"/>
              <a:gd name="connsiteX18" fmla="*/ 289170 w 1312985"/>
              <a:gd name="connsiteY18" fmla="*/ 746927 h 1732987"/>
              <a:gd name="connsiteX19" fmla="*/ 296985 w 1312985"/>
              <a:gd name="connsiteY19" fmla="*/ 723481 h 1732987"/>
              <a:gd name="connsiteX20" fmla="*/ 304800 w 1312985"/>
              <a:gd name="connsiteY20" fmla="*/ 598435 h 1732987"/>
              <a:gd name="connsiteX21" fmla="*/ 328247 w 1312985"/>
              <a:gd name="connsiteY21" fmla="*/ 418681 h 1732987"/>
              <a:gd name="connsiteX22" fmla="*/ 343877 w 1312985"/>
              <a:gd name="connsiteY22" fmla="*/ 371789 h 1732987"/>
              <a:gd name="connsiteX23" fmla="*/ 351693 w 1312985"/>
              <a:gd name="connsiteY23" fmla="*/ 348343 h 1732987"/>
              <a:gd name="connsiteX24" fmla="*/ 367323 w 1312985"/>
              <a:gd name="connsiteY24" fmla="*/ 293635 h 1732987"/>
              <a:gd name="connsiteX25" fmla="*/ 379884 w 1312985"/>
              <a:gd name="connsiteY25" fmla="*/ 148213 h 1732987"/>
              <a:gd name="connsiteX26" fmla="*/ 433475 w 1312985"/>
              <a:gd name="connsiteY26" fmla="*/ 236137 h 1732987"/>
              <a:gd name="connsiteX27" fmla="*/ 445477 w 1312985"/>
              <a:gd name="connsiteY27" fmla="*/ 176404 h 1732987"/>
              <a:gd name="connsiteX28" fmla="*/ 458037 w 1312985"/>
              <a:gd name="connsiteY28" fmla="*/ 141235 h 1732987"/>
              <a:gd name="connsiteX29" fmla="*/ 476739 w 1312985"/>
              <a:gd name="connsiteY29" fmla="*/ 99646 h 1732987"/>
              <a:gd name="connsiteX30" fmla="*/ 488742 w 1312985"/>
              <a:gd name="connsiteY30" fmla="*/ 0 h 1732987"/>
              <a:gd name="connsiteX31" fmla="*/ 508000 w 1312985"/>
              <a:gd name="connsiteY31" fmla="*/ 66989 h 1732987"/>
              <a:gd name="connsiteX32" fmla="*/ 523631 w 1312985"/>
              <a:gd name="connsiteY32" fmla="*/ 199851 h 1732987"/>
              <a:gd name="connsiteX33" fmla="*/ 539262 w 1312985"/>
              <a:gd name="connsiteY33" fmla="*/ 199851 h 1732987"/>
              <a:gd name="connsiteX34" fmla="*/ 562708 w 1312985"/>
              <a:gd name="connsiteY34" fmla="*/ 262374 h 1732987"/>
              <a:gd name="connsiteX35" fmla="*/ 578339 w 1312985"/>
              <a:gd name="connsiteY35" fmla="*/ 309266 h 1732987"/>
              <a:gd name="connsiteX36" fmla="*/ 586154 w 1312985"/>
              <a:gd name="connsiteY36" fmla="*/ 332712 h 1732987"/>
              <a:gd name="connsiteX37" fmla="*/ 593970 w 1312985"/>
              <a:gd name="connsiteY37" fmla="*/ 356158 h 1732987"/>
              <a:gd name="connsiteX38" fmla="*/ 617416 w 1312985"/>
              <a:gd name="connsiteY38" fmla="*/ 371789 h 1732987"/>
              <a:gd name="connsiteX39" fmla="*/ 648677 w 1312985"/>
              <a:gd name="connsiteY39" fmla="*/ 442127 h 1732987"/>
              <a:gd name="connsiteX40" fmla="*/ 656493 w 1312985"/>
              <a:gd name="connsiteY40" fmla="*/ 465574 h 1732987"/>
              <a:gd name="connsiteX41" fmla="*/ 664308 w 1312985"/>
              <a:gd name="connsiteY41" fmla="*/ 754743 h 1732987"/>
              <a:gd name="connsiteX42" fmla="*/ 687754 w 1312985"/>
              <a:gd name="connsiteY42" fmla="*/ 1661327 h 1732987"/>
              <a:gd name="connsiteX43" fmla="*/ 734647 w 1312985"/>
              <a:gd name="connsiteY43" fmla="*/ 1676958 h 1732987"/>
              <a:gd name="connsiteX44" fmla="*/ 758093 w 1312985"/>
              <a:gd name="connsiteY44" fmla="*/ 1684774 h 1732987"/>
              <a:gd name="connsiteX45" fmla="*/ 820616 w 1312985"/>
              <a:gd name="connsiteY45" fmla="*/ 1661327 h 1732987"/>
              <a:gd name="connsiteX46" fmla="*/ 828431 w 1312985"/>
              <a:gd name="connsiteY46" fmla="*/ 1630066 h 1732987"/>
              <a:gd name="connsiteX47" fmla="*/ 867508 w 1312985"/>
              <a:gd name="connsiteY47" fmla="*/ 1590989 h 1732987"/>
              <a:gd name="connsiteX48" fmla="*/ 883139 w 1312985"/>
              <a:gd name="connsiteY48" fmla="*/ 1544097 h 1732987"/>
              <a:gd name="connsiteX49" fmla="*/ 898770 w 1312985"/>
              <a:gd name="connsiteY49" fmla="*/ 1473758 h 1732987"/>
              <a:gd name="connsiteX50" fmla="*/ 922216 w 1312985"/>
              <a:gd name="connsiteY50" fmla="*/ 1426866 h 1732987"/>
              <a:gd name="connsiteX51" fmla="*/ 930031 w 1312985"/>
              <a:gd name="connsiteY51" fmla="*/ 1379974 h 1732987"/>
              <a:gd name="connsiteX52" fmla="*/ 953477 w 1312985"/>
              <a:gd name="connsiteY52" fmla="*/ 1364343 h 1732987"/>
              <a:gd name="connsiteX53" fmla="*/ 961293 w 1312985"/>
              <a:gd name="connsiteY53" fmla="*/ 1317451 h 1732987"/>
              <a:gd name="connsiteX54" fmla="*/ 976923 w 1312985"/>
              <a:gd name="connsiteY54" fmla="*/ 1473758 h 1732987"/>
              <a:gd name="connsiteX55" fmla="*/ 984739 w 1312985"/>
              <a:gd name="connsiteY55" fmla="*/ 1505020 h 1732987"/>
              <a:gd name="connsiteX56" fmla="*/ 1000370 w 1312985"/>
              <a:gd name="connsiteY56" fmla="*/ 1551912 h 1732987"/>
              <a:gd name="connsiteX57" fmla="*/ 1023816 w 1312985"/>
              <a:gd name="connsiteY57" fmla="*/ 1645697 h 1732987"/>
              <a:gd name="connsiteX58" fmla="*/ 1039447 w 1312985"/>
              <a:gd name="connsiteY58" fmla="*/ 1669143 h 1732987"/>
              <a:gd name="connsiteX59" fmla="*/ 1086339 w 1312985"/>
              <a:gd name="connsiteY59" fmla="*/ 1692589 h 1732987"/>
              <a:gd name="connsiteX60" fmla="*/ 1133231 w 1312985"/>
              <a:gd name="connsiteY60" fmla="*/ 1669143 h 1732987"/>
              <a:gd name="connsiteX61" fmla="*/ 1148862 w 1312985"/>
              <a:gd name="connsiteY61" fmla="*/ 1645697 h 1732987"/>
              <a:gd name="connsiteX62" fmla="*/ 1156677 w 1312985"/>
              <a:gd name="connsiteY62" fmla="*/ 1622251 h 1732987"/>
              <a:gd name="connsiteX63" fmla="*/ 1172308 w 1312985"/>
              <a:gd name="connsiteY63" fmla="*/ 1598804 h 1732987"/>
              <a:gd name="connsiteX64" fmla="*/ 1187939 w 1312985"/>
              <a:gd name="connsiteY64" fmla="*/ 1551912 h 1732987"/>
              <a:gd name="connsiteX65" fmla="*/ 1195754 w 1312985"/>
              <a:gd name="connsiteY65" fmla="*/ 1528466 h 1732987"/>
              <a:gd name="connsiteX66" fmla="*/ 1234831 w 1312985"/>
              <a:gd name="connsiteY66" fmla="*/ 1590989 h 1732987"/>
              <a:gd name="connsiteX67" fmla="*/ 1258277 w 1312985"/>
              <a:gd name="connsiteY67" fmla="*/ 1637881 h 1732987"/>
              <a:gd name="connsiteX68" fmla="*/ 1281723 w 1312985"/>
              <a:gd name="connsiteY68" fmla="*/ 1645697 h 1732987"/>
              <a:gd name="connsiteX69" fmla="*/ 1312985 w 1312985"/>
              <a:gd name="connsiteY69" fmla="*/ 1669143 h 1732987"/>
              <a:gd name="connsiteX0" fmla="*/ 0 w 1312985"/>
              <a:gd name="connsiteY0" fmla="*/ 1676958 h 1692589"/>
              <a:gd name="connsiteX1" fmla="*/ 39077 w 1312985"/>
              <a:gd name="connsiteY1" fmla="*/ 1590989 h 1692589"/>
              <a:gd name="connsiteX2" fmla="*/ 54708 w 1312985"/>
              <a:gd name="connsiteY2" fmla="*/ 1544097 h 1692589"/>
              <a:gd name="connsiteX3" fmla="*/ 62523 w 1312985"/>
              <a:gd name="connsiteY3" fmla="*/ 1481574 h 1692589"/>
              <a:gd name="connsiteX4" fmla="*/ 85970 w 1312985"/>
              <a:gd name="connsiteY4" fmla="*/ 1505020 h 1692589"/>
              <a:gd name="connsiteX5" fmla="*/ 93785 w 1312985"/>
              <a:gd name="connsiteY5" fmla="*/ 1481574 h 1692589"/>
              <a:gd name="connsiteX6" fmla="*/ 117231 w 1312985"/>
              <a:gd name="connsiteY6" fmla="*/ 1372158 h 1692589"/>
              <a:gd name="connsiteX7" fmla="*/ 132862 w 1312985"/>
              <a:gd name="connsiteY7" fmla="*/ 1325266 h 1692589"/>
              <a:gd name="connsiteX8" fmla="*/ 156308 w 1312985"/>
              <a:gd name="connsiteY8" fmla="*/ 1254927 h 1692589"/>
              <a:gd name="connsiteX9" fmla="*/ 179754 w 1312985"/>
              <a:gd name="connsiteY9" fmla="*/ 1247112 h 1692589"/>
              <a:gd name="connsiteX10" fmla="*/ 187570 w 1312985"/>
              <a:gd name="connsiteY10" fmla="*/ 1208035 h 1692589"/>
              <a:gd name="connsiteX11" fmla="*/ 195385 w 1312985"/>
              <a:gd name="connsiteY11" fmla="*/ 1184589 h 1692589"/>
              <a:gd name="connsiteX12" fmla="*/ 203200 w 1312985"/>
              <a:gd name="connsiteY12" fmla="*/ 1137697 h 1692589"/>
              <a:gd name="connsiteX13" fmla="*/ 234462 w 1312985"/>
              <a:gd name="connsiteY13" fmla="*/ 1059543 h 1692589"/>
              <a:gd name="connsiteX14" fmla="*/ 242277 w 1312985"/>
              <a:gd name="connsiteY14" fmla="*/ 1028281 h 1692589"/>
              <a:gd name="connsiteX15" fmla="*/ 250093 w 1312985"/>
              <a:gd name="connsiteY15" fmla="*/ 1051727 h 1692589"/>
              <a:gd name="connsiteX16" fmla="*/ 265723 w 1312985"/>
              <a:gd name="connsiteY16" fmla="*/ 918866 h 1692589"/>
              <a:gd name="connsiteX17" fmla="*/ 281354 w 1312985"/>
              <a:gd name="connsiteY17" fmla="*/ 871974 h 1692589"/>
              <a:gd name="connsiteX18" fmla="*/ 289170 w 1312985"/>
              <a:gd name="connsiteY18" fmla="*/ 746927 h 1692589"/>
              <a:gd name="connsiteX19" fmla="*/ 296985 w 1312985"/>
              <a:gd name="connsiteY19" fmla="*/ 723481 h 1692589"/>
              <a:gd name="connsiteX20" fmla="*/ 304800 w 1312985"/>
              <a:gd name="connsiteY20" fmla="*/ 598435 h 1692589"/>
              <a:gd name="connsiteX21" fmla="*/ 328247 w 1312985"/>
              <a:gd name="connsiteY21" fmla="*/ 418681 h 1692589"/>
              <a:gd name="connsiteX22" fmla="*/ 343877 w 1312985"/>
              <a:gd name="connsiteY22" fmla="*/ 371789 h 1692589"/>
              <a:gd name="connsiteX23" fmla="*/ 351693 w 1312985"/>
              <a:gd name="connsiteY23" fmla="*/ 348343 h 1692589"/>
              <a:gd name="connsiteX24" fmla="*/ 367323 w 1312985"/>
              <a:gd name="connsiteY24" fmla="*/ 293635 h 1692589"/>
              <a:gd name="connsiteX25" fmla="*/ 379884 w 1312985"/>
              <a:gd name="connsiteY25" fmla="*/ 148213 h 1692589"/>
              <a:gd name="connsiteX26" fmla="*/ 433475 w 1312985"/>
              <a:gd name="connsiteY26" fmla="*/ 236137 h 1692589"/>
              <a:gd name="connsiteX27" fmla="*/ 445477 w 1312985"/>
              <a:gd name="connsiteY27" fmla="*/ 176404 h 1692589"/>
              <a:gd name="connsiteX28" fmla="*/ 458037 w 1312985"/>
              <a:gd name="connsiteY28" fmla="*/ 141235 h 1692589"/>
              <a:gd name="connsiteX29" fmla="*/ 476739 w 1312985"/>
              <a:gd name="connsiteY29" fmla="*/ 99646 h 1692589"/>
              <a:gd name="connsiteX30" fmla="*/ 488742 w 1312985"/>
              <a:gd name="connsiteY30" fmla="*/ 0 h 1692589"/>
              <a:gd name="connsiteX31" fmla="*/ 508000 w 1312985"/>
              <a:gd name="connsiteY31" fmla="*/ 66989 h 1692589"/>
              <a:gd name="connsiteX32" fmla="*/ 523631 w 1312985"/>
              <a:gd name="connsiteY32" fmla="*/ 199851 h 1692589"/>
              <a:gd name="connsiteX33" fmla="*/ 539262 w 1312985"/>
              <a:gd name="connsiteY33" fmla="*/ 199851 h 1692589"/>
              <a:gd name="connsiteX34" fmla="*/ 562708 w 1312985"/>
              <a:gd name="connsiteY34" fmla="*/ 262374 h 1692589"/>
              <a:gd name="connsiteX35" fmla="*/ 578339 w 1312985"/>
              <a:gd name="connsiteY35" fmla="*/ 309266 h 1692589"/>
              <a:gd name="connsiteX36" fmla="*/ 586154 w 1312985"/>
              <a:gd name="connsiteY36" fmla="*/ 332712 h 1692589"/>
              <a:gd name="connsiteX37" fmla="*/ 593970 w 1312985"/>
              <a:gd name="connsiteY37" fmla="*/ 356158 h 1692589"/>
              <a:gd name="connsiteX38" fmla="*/ 617416 w 1312985"/>
              <a:gd name="connsiteY38" fmla="*/ 371789 h 1692589"/>
              <a:gd name="connsiteX39" fmla="*/ 648677 w 1312985"/>
              <a:gd name="connsiteY39" fmla="*/ 442127 h 1692589"/>
              <a:gd name="connsiteX40" fmla="*/ 656493 w 1312985"/>
              <a:gd name="connsiteY40" fmla="*/ 465574 h 1692589"/>
              <a:gd name="connsiteX41" fmla="*/ 664308 w 1312985"/>
              <a:gd name="connsiteY41" fmla="*/ 754743 h 1692589"/>
              <a:gd name="connsiteX42" fmla="*/ 680497 w 1312985"/>
              <a:gd name="connsiteY42" fmla="*/ 1577870 h 1692589"/>
              <a:gd name="connsiteX43" fmla="*/ 734647 w 1312985"/>
              <a:gd name="connsiteY43" fmla="*/ 1676958 h 1692589"/>
              <a:gd name="connsiteX44" fmla="*/ 758093 w 1312985"/>
              <a:gd name="connsiteY44" fmla="*/ 1684774 h 1692589"/>
              <a:gd name="connsiteX45" fmla="*/ 820616 w 1312985"/>
              <a:gd name="connsiteY45" fmla="*/ 1661327 h 1692589"/>
              <a:gd name="connsiteX46" fmla="*/ 828431 w 1312985"/>
              <a:gd name="connsiteY46" fmla="*/ 1630066 h 1692589"/>
              <a:gd name="connsiteX47" fmla="*/ 867508 w 1312985"/>
              <a:gd name="connsiteY47" fmla="*/ 1590989 h 1692589"/>
              <a:gd name="connsiteX48" fmla="*/ 883139 w 1312985"/>
              <a:gd name="connsiteY48" fmla="*/ 1544097 h 1692589"/>
              <a:gd name="connsiteX49" fmla="*/ 898770 w 1312985"/>
              <a:gd name="connsiteY49" fmla="*/ 1473758 h 1692589"/>
              <a:gd name="connsiteX50" fmla="*/ 922216 w 1312985"/>
              <a:gd name="connsiteY50" fmla="*/ 1426866 h 1692589"/>
              <a:gd name="connsiteX51" fmla="*/ 930031 w 1312985"/>
              <a:gd name="connsiteY51" fmla="*/ 1379974 h 1692589"/>
              <a:gd name="connsiteX52" fmla="*/ 953477 w 1312985"/>
              <a:gd name="connsiteY52" fmla="*/ 1364343 h 1692589"/>
              <a:gd name="connsiteX53" fmla="*/ 961293 w 1312985"/>
              <a:gd name="connsiteY53" fmla="*/ 1317451 h 1692589"/>
              <a:gd name="connsiteX54" fmla="*/ 976923 w 1312985"/>
              <a:gd name="connsiteY54" fmla="*/ 1473758 h 1692589"/>
              <a:gd name="connsiteX55" fmla="*/ 984739 w 1312985"/>
              <a:gd name="connsiteY55" fmla="*/ 1505020 h 1692589"/>
              <a:gd name="connsiteX56" fmla="*/ 1000370 w 1312985"/>
              <a:gd name="connsiteY56" fmla="*/ 1551912 h 1692589"/>
              <a:gd name="connsiteX57" fmla="*/ 1023816 w 1312985"/>
              <a:gd name="connsiteY57" fmla="*/ 1645697 h 1692589"/>
              <a:gd name="connsiteX58" fmla="*/ 1039447 w 1312985"/>
              <a:gd name="connsiteY58" fmla="*/ 1669143 h 1692589"/>
              <a:gd name="connsiteX59" fmla="*/ 1086339 w 1312985"/>
              <a:gd name="connsiteY59" fmla="*/ 1692589 h 1692589"/>
              <a:gd name="connsiteX60" fmla="*/ 1133231 w 1312985"/>
              <a:gd name="connsiteY60" fmla="*/ 1669143 h 1692589"/>
              <a:gd name="connsiteX61" fmla="*/ 1148862 w 1312985"/>
              <a:gd name="connsiteY61" fmla="*/ 1645697 h 1692589"/>
              <a:gd name="connsiteX62" fmla="*/ 1156677 w 1312985"/>
              <a:gd name="connsiteY62" fmla="*/ 1622251 h 1692589"/>
              <a:gd name="connsiteX63" fmla="*/ 1172308 w 1312985"/>
              <a:gd name="connsiteY63" fmla="*/ 1598804 h 1692589"/>
              <a:gd name="connsiteX64" fmla="*/ 1187939 w 1312985"/>
              <a:gd name="connsiteY64" fmla="*/ 1551912 h 1692589"/>
              <a:gd name="connsiteX65" fmla="*/ 1195754 w 1312985"/>
              <a:gd name="connsiteY65" fmla="*/ 1528466 h 1692589"/>
              <a:gd name="connsiteX66" fmla="*/ 1234831 w 1312985"/>
              <a:gd name="connsiteY66" fmla="*/ 1590989 h 1692589"/>
              <a:gd name="connsiteX67" fmla="*/ 1258277 w 1312985"/>
              <a:gd name="connsiteY67" fmla="*/ 1637881 h 1692589"/>
              <a:gd name="connsiteX68" fmla="*/ 1281723 w 1312985"/>
              <a:gd name="connsiteY68" fmla="*/ 1645697 h 1692589"/>
              <a:gd name="connsiteX69" fmla="*/ 1312985 w 1312985"/>
              <a:gd name="connsiteY69" fmla="*/ 1669143 h 1692589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56493 w 1312985"/>
              <a:gd name="connsiteY40" fmla="*/ 465574 h 1684774"/>
              <a:gd name="connsiteX41" fmla="*/ 664308 w 1312985"/>
              <a:gd name="connsiteY41" fmla="*/ 754743 h 1684774"/>
              <a:gd name="connsiteX42" fmla="*/ 680497 w 1312985"/>
              <a:gd name="connsiteY42" fmla="*/ 1577870 h 1684774"/>
              <a:gd name="connsiteX43" fmla="*/ 734647 w 1312985"/>
              <a:gd name="connsiteY43" fmla="*/ 1676958 h 1684774"/>
              <a:gd name="connsiteX44" fmla="*/ 758093 w 1312985"/>
              <a:gd name="connsiteY44" fmla="*/ 1684774 h 1684774"/>
              <a:gd name="connsiteX45" fmla="*/ 820616 w 1312985"/>
              <a:gd name="connsiteY45" fmla="*/ 1661327 h 1684774"/>
              <a:gd name="connsiteX46" fmla="*/ 828431 w 1312985"/>
              <a:gd name="connsiteY46" fmla="*/ 1630066 h 1684774"/>
              <a:gd name="connsiteX47" fmla="*/ 867508 w 1312985"/>
              <a:gd name="connsiteY47" fmla="*/ 1590989 h 1684774"/>
              <a:gd name="connsiteX48" fmla="*/ 883139 w 1312985"/>
              <a:gd name="connsiteY48" fmla="*/ 1544097 h 1684774"/>
              <a:gd name="connsiteX49" fmla="*/ 898770 w 1312985"/>
              <a:gd name="connsiteY49" fmla="*/ 1473758 h 1684774"/>
              <a:gd name="connsiteX50" fmla="*/ 922216 w 1312985"/>
              <a:gd name="connsiteY50" fmla="*/ 1426866 h 1684774"/>
              <a:gd name="connsiteX51" fmla="*/ 930031 w 1312985"/>
              <a:gd name="connsiteY51" fmla="*/ 1379974 h 1684774"/>
              <a:gd name="connsiteX52" fmla="*/ 953477 w 1312985"/>
              <a:gd name="connsiteY52" fmla="*/ 1364343 h 1684774"/>
              <a:gd name="connsiteX53" fmla="*/ 961293 w 1312985"/>
              <a:gd name="connsiteY53" fmla="*/ 1317451 h 1684774"/>
              <a:gd name="connsiteX54" fmla="*/ 976923 w 1312985"/>
              <a:gd name="connsiteY54" fmla="*/ 1473758 h 1684774"/>
              <a:gd name="connsiteX55" fmla="*/ 984739 w 1312985"/>
              <a:gd name="connsiteY55" fmla="*/ 1505020 h 1684774"/>
              <a:gd name="connsiteX56" fmla="*/ 1000370 w 1312985"/>
              <a:gd name="connsiteY56" fmla="*/ 1551912 h 1684774"/>
              <a:gd name="connsiteX57" fmla="*/ 1023816 w 1312985"/>
              <a:gd name="connsiteY57" fmla="*/ 1645697 h 1684774"/>
              <a:gd name="connsiteX58" fmla="*/ 1039447 w 1312985"/>
              <a:gd name="connsiteY58" fmla="*/ 1669143 h 1684774"/>
              <a:gd name="connsiteX59" fmla="*/ 1089967 w 1312985"/>
              <a:gd name="connsiteY59" fmla="*/ 1681704 h 1684774"/>
              <a:gd name="connsiteX60" fmla="*/ 1133231 w 1312985"/>
              <a:gd name="connsiteY60" fmla="*/ 1669143 h 1684774"/>
              <a:gd name="connsiteX61" fmla="*/ 1148862 w 1312985"/>
              <a:gd name="connsiteY61" fmla="*/ 1645697 h 1684774"/>
              <a:gd name="connsiteX62" fmla="*/ 1156677 w 1312985"/>
              <a:gd name="connsiteY62" fmla="*/ 1622251 h 1684774"/>
              <a:gd name="connsiteX63" fmla="*/ 1172308 w 1312985"/>
              <a:gd name="connsiteY63" fmla="*/ 1598804 h 1684774"/>
              <a:gd name="connsiteX64" fmla="*/ 1187939 w 1312985"/>
              <a:gd name="connsiteY64" fmla="*/ 1551912 h 1684774"/>
              <a:gd name="connsiteX65" fmla="*/ 1195754 w 1312985"/>
              <a:gd name="connsiteY65" fmla="*/ 1528466 h 1684774"/>
              <a:gd name="connsiteX66" fmla="*/ 1234831 w 1312985"/>
              <a:gd name="connsiteY66" fmla="*/ 1590989 h 1684774"/>
              <a:gd name="connsiteX67" fmla="*/ 1258277 w 1312985"/>
              <a:gd name="connsiteY67" fmla="*/ 1637881 h 1684774"/>
              <a:gd name="connsiteX68" fmla="*/ 1281723 w 1312985"/>
              <a:gd name="connsiteY68" fmla="*/ 1645697 h 1684774"/>
              <a:gd name="connsiteX69" fmla="*/ 1312985 w 1312985"/>
              <a:gd name="connsiteY69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56234 w 1312985"/>
              <a:gd name="connsiteY39" fmla="*/ 525254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49193 w 1312985"/>
              <a:gd name="connsiteY40" fmla="*/ 928555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41120 w 1312985"/>
              <a:gd name="connsiteY38" fmla="*/ 570596 h 1684774"/>
              <a:gd name="connsiteX39" fmla="*/ 649193 w 1312985"/>
              <a:gd name="connsiteY39" fmla="*/ 928555 h 1684774"/>
              <a:gd name="connsiteX40" fmla="*/ 680497 w 1312985"/>
              <a:gd name="connsiteY40" fmla="*/ 1577870 h 1684774"/>
              <a:gd name="connsiteX41" fmla="*/ 734647 w 1312985"/>
              <a:gd name="connsiteY41" fmla="*/ 1676958 h 1684774"/>
              <a:gd name="connsiteX42" fmla="*/ 758093 w 1312985"/>
              <a:gd name="connsiteY42" fmla="*/ 1684774 h 1684774"/>
              <a:gd name="connsiteX43" fmla="*/ 820616 w 1312985"/>
              <a:gd name="connsiteY43" fmla="*/ 1661327 h 1684774"/>
              <a:gd name="connsiteX44" fmla="*/ 828431 w 1312985"/>
              <a:gd name="connsiteY44" fmla="*/ 1630066 h 1684774"/>
              <a:gd name="connsiteX45" fmla="*/ 867508 w 1312985"/>
              <a:gd name="connsiteY45" fmla="*/ 1590989 h 1684774"/>
              <a:gd name="connsiteX46" fmla="*/ 883139 w 1312985"/>
              <a:gd name="connsiteY46" fmla="*/ 1544097 h 1684774"/>
              <a:gd name="connsiteX47" fmla="*/ 898770 w 1312985"/>
              <a:gd name="connsiteY47" fmla="*/ 1473758 h 1684774"/>
              <a:gd name="connsiteX48" fmla="*/ 922216 w 1312985"/>
              <a:gd name="connsiteY48" fmla="*/ 1426866 h 1684774"/>
              <a:gd name="connsiteX49" fmla="*/ 930031 w 1312985"/>
              <a:gd name="connsiteY49" fmla="*/ 1379974 h 1684774"/>
              <a:gd name="connsiteX50" fmla="*/ 953477 w 1312985"/>
              <a:gd name="connsiteY50" fmla="*/ 1364343 h 1684774"/>
              <a:gd name="connsiteX51" fmla="*/ 961293 w 1312985"/>
              <a:gd name="connsiteY51" fmla="*/ 1317451 h 1684774"/>
              <a:gd name="connsiteX52" fmla="*/ 976923 w 1312985"/>
              <a:gd name="connsiteY52" fmla="*/ 1473758 h 1684774"/>
              <a:gd name="connsiteX53" fmla="*/ 984739 w 1312985"/>
              <a:gd name="connsiteY53" fmla="*/ 1505020 h 1684774"/>
              <a:gd name="connsiteX54" fmla="*/ 1000370 w 1312985"/>
              <a:gd name="connsiteY54" fmla="*/ 1551912 h 1684774"/>
              <a:gd name="connsiteX55" fmla="*/ 1023816 w 1312985"/>
              <a:gd name="connsiteY55" fmla="*/ 1645697 h 1684774"/>
              <a:gd name="connsiteX56" fmla="*/ 1039447 w 1312985"/>
              <a:gd name="connsiteY56" fmla="*/ 1669143 h 1684774"/>
              <a:gd name="connsiteX57" fmla="*/ 1089967 w 1312985"/>
              <a:gd name="connsiteY57" fmla="*/ 1681704 h 1684774"/>
              <a:gd name="connsiteX58" fmla="*/ 1133231 w 1312985"/>
              <a:gd name="connsiteY58" fmla="*/ 1669143 h 1684774"/>
              <a:gd name="connsiteX59" fmla="*/ 1148862 w 1312985"/>
              <a:gd name="connsiteY59" fmla="*/ 1645697 h 1684774"/>
              <a:gd name="connsiteX60" fmla="*/ 1156677 w 1312985"/>
              <a:gd name="connsiteY60" fmla="*/ 1622251 h 1684774"/>
              <a:gd name="connsiteX61" fmla="*/ 1172308 w 1312985"/>
              <a:gd name="connsiteY61" fmla="*/ 1598804 h 1684774"/>
              <a:gd name="connsiteX62" fmla="*/ 1187939 w 1312985"/>
              <a:gd name="connsiteY62" fmla="*/ 1551912 h 1684774"/>
              <a:gd name="connsiteX63" fmla="*/ 1195754 w 1312985"/>
              <a:gd name="connsiteY63" fmla="*/ 1528466 h 1684774"/>
              <a:gd name="connsiteX64" fmla="*/ 1234831 w 1312985"/>
              <a:gd name="connsiteY64" fmla="*/ 1590989 h 1684774"/>
              <a:gd name="connsiteX65" fmla="*/ 1258277 w 1312985"/>
              <a:gd name="connsiteY65" fmla="*/ 1637881 h 1684774"/>
              <a:gd name="connsiteX66" fmla="*/ 1281723 w 1312985"/>
              <a:gd name="connsiteY66" fmla="*/ 1645697 h 1684774"/>
              <a:gd name="connsiteX67" fmla="*/ 1312985 w 1312985"/>
              <a:gd name="connsiteY67" fmla="*/ 1669143 h 168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312985" h="1684774">
                <a:moveTo>
                  <a:pt x="0" y="1676958"/>
                </a:moveTo>
                <a:cubicBezTo>
                  <a:pt x="47222" y="1594321"/>
                  <a:pt x="20731" y="1652141"/>
                  <a:pt x="39077" y="1590989"/>
                </a:cubicBezTo>
                <a:cubicBezTo>
                  <a:pt x="43811" y="1575208"/>
                  <a:pt x="54708" y="1544097"/>
                  <a:pt x="54708" y="1544097"/>
                </a:cubicBezTo>
                <a:cubicBezTo>
                  <a:pt x="57313" y="1523256"/>
                  <a:pt x="49402" y="1497975"/>
                  <a:pt x="62523" y="1481574"/>
                </a:cubicBezTo>
                <a:cubicBezTo>
                  <a:pt x="69428" y="1472943"/>
                  <a:pt x="74917" y="1505020"/>
                  <a:pt x="85970" y="1505020"/>
                </a:cubicBezTo>
                <a:cubicBezTo>
                  <a:pt x="94208" y="1505020"/>
                  <a:pt x="91180" y="1489389"/>
                  <a:pt x="93785" y="1481574"/>
                </a:cubicBezTo>
                <a:cubicBezTo>
                  <a:pt x="100344" y="1442219"/>
                  <a:pt x="104247" y="1411109"/>
                  <a:pt x="117231" y="1372158"/>
                </a:cubicBezTo>
                <a:lnTo>
                  <a:pt x="132862" y="1325266"/>
                </a:lnTo>
                <a:cubicBezTo>
                  <a:pt x="170635" y="1381925"/>
                  <a:pt x="131879" y="1334322"/>
                  <a:pt x="156308" y="1254927"/>
                </a:cubicBezTo>
                <a:cubicBezTo>
                  <a:pt x="158731" y="1247053"/>
                  <a:pt x="171939" y="1249717"/>
                  <a:pt x="179754" y="1247112"/>
                </a:cubicBezTo>
                <a:cubicBezTo>
                  <a:pt x="182359" y="1234086"/>
                  <a:pt x="184348" y="1220922"/>
                  <a:pt x="187570" y="1208035"/>
                </a:cubicBezTo>
                <a:cubicBezTo>
                  <a:pt x="189568" y="1200043"/>
                  <a:pt x="193598" y="1192631"/>
                  <a:pt x="195385" y="1184589"/>
                </a:cubicBezTo>
                <a:cubicBezTo>
                  <a:pt x="198822" y="1169120"/>
                  <a:pt x="199357" y="1153070"/>
                  <a:pt x="203200" y="1137697"/>
                </a:cubicBezTo>
                <a:cubicBezTo>
                  <a:pt x="212858" y="1099066"/>
                  <a:pt x="218291" y="1091884"/>
                  <a:pt x="234462" y="1059543"/>
                </a:cubicBezTo>
                <a:cubicBezTo>
                  <a:pt x="237067" y="1049122"/>
                  <a:pt x="232670" y="1033085"/>
                  <a:pt x="242277" y="1028281"/>
                </a:cubicBezTo>
                <a:cubicBezTo>
                  <a:pt x="249645" y="1024597"/>
                  <a:pt x="248477" y="1059805"/>
                  <a:pt x="250093" y="1051727"/>
                </a:cubicBezTo>
                <a:cubicBezTo>
                  <a:pt x="279892" y="902734"/>
                  <a:pt x="242979" y="994680"/>
                  <a:pt x="265723" y="918866"/>
                </a:cubicBezTo>
                <a:cubicBezTo>
                  <a:pt x="270457" y="903085"/>
                  <a:pt x="281354" y="871974"/>
                  <a:pt x="281354" y="871974"/>
                </a:cubicBezTo>
                <a:cubicBezTo>
                  <a:pt x="283959" y="830292"/>
                  <a:pt x="284798" y="788461"/>
                  <a:pt x="289170" y="746927"/>
                </a:cubicBezTo>
                <a:cubicBezTo>
                  <a:pt x="290032" y="738734"/>
                  <a:pt x="296123" y="731674"/>
                  <a:pt x="296985" y="723481"/>
                </a:cubicBezTo>
                <a:cubicBezTo>
                  <a:pt x="301357" y="681947"/>
                  <a:pt x="301715" y="640084"/>
                  <a:pt x="304800" y="598435"/>
                </a:cubicBezTo>
                <a:cubicBezTo>
                  <a:pt x="307659" y="559841"/>
                  <a:pt x="316506" y="453906"/>
                  <a:pt x="328247" y="418681"/>
                </a:cubicBezTo>
                <a:lnTo>
                  <a:pt x="343877" y="371789"/>
                </a:lnTo>
                <a:cubicBezTo>
                  <a:pt x="346482" y="363974"/>
                  <a:pt x="349695" y="356335"/>
                  <a:pt x="351693" y="348343"/>
                </a:cubicBezTo>
                <a:cubicBezTo>
                  <a:pt x="355658" y="332481"/>
                  <a:pt x="362625" y="326990"/>
                  <a:pt x="367323" y="293635"/>
                </a:cubicBezTo>
                <a:cubicBezTo>
                  <a:pt x="372021" y="260280"/>
                  <a:pt x="361552" y="203206"/>
                  <a:pt x="379884" y="148213"/>
                </a:cubicBezTo>
                <a:cubicBezTo>
                  <a:pt x="398484" y="204017"/>
                  <a:pt x="396319" y="211367"/>
                  <a:pt x="433475" y="236137"/>
                </a:cubicBezTo>
                <a:cubicBezTo>
                  <a:pt x="438563" y="190344"/>
                  <a:pt x="441383" y="192221"/>
                  <a:pt x="445477" y="176404"/>
                </a:cubicBezTo>
                <a:cubicBezTo>
                  <a:pt x="449571" y="160587"/>
                  <a:pt x="452827" y="154028"/>
                  <a:pt x="458037" y="141235"/>
                </a:cubicBezTo>
                <a:cubicBezTo>
                  <a:pt x="463247" y="128442"/>
                  <a:pt x="472169" y="106501"/>
                  <a:pt x="476739" y="99646"/>
                </a:cubicBezTo>
                <a:lnTo>
                  <a:pt x="488742" y="0"/>
                </a:lnTo>
                <a:cubicBezTo>
                  <a:pt x="493952" y="7815"/>
                  <a:pt x="502185" y="33681"/>
                  <a:pt x="508000" y="66989"/>
                </a:cubicBezTo>
                <a:cubicBezTo>
                  <a:pt x="513815" y="100297"/>
                  <a:pt x="522395" y="182544"/>
                  <a:pt x="523631" y="199851"/>
                </a:cubicBezTo>
                <a:cubicBezTo>
                  <a:pt x="536137" y="162335"/>
                  <a:pt x="532749" y="189431"/>
                  <a:pt x="539262" y="199851"/>
                </a:cubicBezTo>
                <a:cubicBezTo>
                  <a:pt x="545775" y="210271"/>
                  <a:pt x="556195" y="244138"/>
                  <a:pt x="562708" y="262374"/>
                </a:cubicBezTo>
                <a:cubicBezTo>
                  <a:pt x="569221" y="280610"/>
                  <a:pt x="573129" y="293635"/>
                  <a:pt x="578339" y="309266"/>
                </a:cubicBezTo>
                <a:lnTo>
                  <a:pt x="586154" y="332712"/>
                </a:lnTo>
                <a:cubicBezTo>
                  <a:pt x="588759" y="340527"/>
                  <a:pt x="587115" y="351588"/>
                  <a:pt x="593970" y="356158"/>
                </a:cubicBezTo>
                <a:lnTo>
                  <a:pt x="641120" y="570596"/>
                </a:lnTo>
                <a:cubicBezTo>
                  <a:pt x="643811" y="647092"/>
                  <a:pt x="642630" y="760676"/>
                  <a:pt x="649193" y="928555"/>
                </a:cubicBezTo>
                <a:cubicBezTo>
                  <a:pt x="655756" y="1096434"/>
                  <a:pt x="666255" y="1453136"/>
                  <a:pt x="680497" y="1577870"/>
                </a:cubicBezTo>
                <a:cubicBezTo>
                  <a:pt x="694739" y="1702604"/>
                  <a:pt x="722924" y="1673050"/>
                  <a:pt x="734647" y="1676958"/>
                </a:cubicBezTo>
                <a:lnTo>
                  <a:pt x="758093" y="1684774"/>
                </a:lnTo>
                <a:cubicBezTo>
                  <a:pt x="775106" y="1681371"/>
                  <a:pt x="808232" y="1679903"/>
                  <a:pt x="820616" y="1661327"/>
                </a:cubicBezTo>
                <a:cubicBezTo>
                  <a:pt x="826574" y="1652390"/>
                  <a:pt x="824200" y="1639939"/>
                  <a:pt x="828431" y="1630066"/>
                </a:cubicBezTo>
                <a:cubicBezTo>
                  <a:pt x="838851" y="1605752"/>
                  <a:pt x="846668" y="1604883"/>
                  <a:pt x="867508" y="1590989"/>
                </a:cubicBezTo>
                <a:cubicBezTo>
                  <a:pt x="872718" y="1575358"/>
                  <a:pt x="880430" y="1560349"/>
                  <a:pt x="883139" y="1544097"/>
                </a:cubicBezTo>
                <a:cubicBezTo>
                  <a:pt x="886142" y="1526079"/>
                  <a:pt x="889148" y="1493002"/>
                  <a:pt x="898770" y="1473758"/>
                </a:cubicBezTo>
                <a:cubicBezTo>
                  <a:pt x="929071" y="1413157"/>
                  <a:pt x="902570" y="1485799"/>
                  <a:pt x="922216" y="1426866"/>
                </a:cubicBezTo>
                <a:cubicBezTo>
                  <a:pt x="924821" y="1411235"/>
                  <a:pt x="922944" y="1394147"/>
                  <a:pt x="930031" y="1379974"/>
                </a:cubicBezTo>
                <a:cubicBezTo>
                  <a:pt x="934232" y="1371573"/>
                  <a:pt x="949276" y="1372744"/>
                  <a:pt x="953477" y="1364343"/>
                </a:cubicBezTo>
                <a:cubicBezTo>
                  <a:pt x="960564" y="1350170"/>
                  <a:pt x="958688" y="1333082"/>
                  <a:pt x="961293" y="1317451"/>
                </a:cubicBezTo>
                <a:cubicBezTo>
                  <a:pt x="984472" y="1386992"/>
                  <a:pt x="961431" y="1311092"/>
                  <a:pt x="976923" y="1473758"/>
                </a:cubicBezTo>
                <a:cubicBezTo>
                  <a:pt x="977941" y="1484451"/>
                  <a:pt x="981652" y="1494732"/>
                  <a:pt x="984739" y="1505020"/>
                </a:cubicBezTo>
                <a:cubicBezTo>
                  <a:pt x="989474" y="1520801"/>
                  <a:pt x="1000370" y="1551912"/>
                  <a:pt x="1000370" y="1551912"/>
                </a:cubicBezTo>
                <a:cubicBezTo>
                  <a:pt x="1004276" y="1575352"/>
                  <a:pt x="1010054" y="1625055"/>
                  <a:pt x="1023816" y="1645697"/>
                </a:cubicBezTo>
                <a:cubicBezTo>
                  <a:pt x="1029026" y="1653512"/>
                  <a:pt x="1028422" y="1663142"/>
                  <a:pt x="1039447" y="1669143"/>
                </a:cubicBezTo>
                <a:cubicBezTo>
                  <a:pt x="1050472" y="1675144"/>
                  <a:pt x="1070897" y="1675347"/>
                  <a:pt x="1089967" y="1681704"/>
                </a:cubicBezTo>
                <a:cubicBezTo>
                  <a:pt x="1109037" y="1675347"/>
                  <a:pt x="1123415" y="1675144"/>
                  <a:pt x="1133231" y="1669143"/>
                </a:cubicBezTo>
                <a:cubicBezTo>
                  <a:pt x="1143047" y="1663142"/>
                  <a:pt x="1143652" y="1653512"/>
                  <a:pt x="1148862" y="1645697"/>
                </a:cubicBezTo>
                <a:cubicBezTo>
                  <a:pt x="1151467" y="1637882"/>
                  <a:pt x="1152993" y="1629619"/>
                  <a:pt x="1156677" y="1622251"/>
                </a:cubicBezTo>
                <a:cubicBezTo>
                  <a:pt x="1160878" y="1613849"/>
                  <a:pt x="1168493" y="1607388"/>
                  <a:pt x="1172308" y="1598804"/>
                </a:cubicBezTo>
                <a:cubicBezTo>
                  <a:pt x="1179000" y="1583748"/>
                  <a:pt x="1182729" y="1567543"/>
                  <a:pt x="1187939" y="1551912"/>
                </a:cubicBezTo>
                <a:lnTo>
                  <a:pt x="1195754" y="1528466"/>
                </a:lnTo>
                <a:cubicBezTo>
                  <a:pt x="1214355" y="1584269"/>
                  <a:pt x="1197676" y="1566219"/>
                  <a:pt x="1234831" y="1590989"/>
                </a:cubicBezTo>
                <a:cubicBezTo>
                  <a:pt x="1239979" y="1606433"/>
                  <a:pt x="1244506" y="1626864"/>
                  <a:pt x="1258277" y="1637881"/>
                </a:cubicBezTo>
                <a:cubicBezTo>
                  <a:pt x="1264710" y="1643027"/>
                  <a:pt x="1274355" y="1642013"/>
                  <a:pt x="1281723" y="1645697"/>
                </a:cubicBezTo>
                <a:cubicBezTo>
                  <a:pt x="1299403" y="1654537"/>
                  <a:pt x="1301993" y="1658150"/>
                  <a:pt x="1312985" y="1669143"/>
                </a:cubicBezTo>
              </a:path>
            </a:pathLst>
          </a:custGeom>
          <a:solidFill>
            <a:srgbClr val="A94000">
              <a:alpha val="91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9CE6607-EF57-12AA-D280-D2F62F7C1C5C}"/>
              </a:ext>
            </a:extLst>
          </p:cNvPr>
          <p:cNvCxnSpPr>
            <a:cxnSpLocks/>
          </p:cNvCxnSpPr>
          <p:nvPr/>
        </p:nvCxnSpPr>
        <p:spPr>
          <a:xfrm flipH="1">
            <a:off x="5262231" y="5346285"/>
            <a:ext cx="151471" cy="23770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CF0FCC0-DCF6-A41C-C545-CF842B4BE2D6}"/>
              </a:ext>
            </a:extLst>
          </p:cNvPr>
          <p:cNvCxnSpPr>
            <a:cxnSpLocks/>
          </p:cNvCxnSpPr>
          <p:nvPr/>
        </p:nvCxnSpPr>
        <p:spPr>
          <a:xfrm>
            <a:off x="5995933" y="5801989"/>
            <a:ext cx="279827" cy="413199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22">
            <a:extLst>
              <a:ext uri="{FF2B5EF4-FFF2-40B4-BE49-F238E27FC236}">
                <a16:creationId xmlns:a16="http://schemas.microsoft.com/office/drawing/2014/main" id="{067FEB6E-6080-7286-1A59-67E49D2EDA29}"/>
              </a:ext>
            </a:extLst>
          </p:cNvPr>
          <p:cNvSpPr txBox="1"/>
          <p:nvPr/>
        </p:nvSpPr>
        <p:spPr>
          <a:xfrm>
            <a:off x="5300507" y="5166817"/>
            <a:ext cx="817853" cy="241476"/>
          </a:xfrm>
          <a:prstGeom prst="rect">
            <a:avLst/>
          </a:prstGeom>
          <a:solidFill>
            <a:srgbClr val="AA4000"/>
          </a:solidFill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determinate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50F7FE2B-C792-C309-3256-DB259B48CD4D}"/>
              </a:ext>
            </a:extLst>
          </p:cNvPr>
          <p:cNvSpPr txBox="1"/>
          <p:nvPr/>
        </p:nvSpPr>
        <p:spPr>
          <a:xfrm>
            <a:off x="5529384" y="3716194"/>
            <a:ext cx="875561" cy="24147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Reproduction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5831A1-8685-FA90-FC1C-F066A47A3CFD}"/>
              </a:ext>
            </a:extLst>
          </p:cNvPr>
          <p:cNvSpPr/>
          <p:nvPr/>
        </p:nvSpPr>
        <p:spPr>
          <a:xfrm>
            <a:off x="2918525" y="2479238"/>
            <a:ext cx="5266267" cy="43787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BF29C2B6-82D8-772C-3D44-B5B4B7FEA117}"/>
              </a:ext>
            </a:extLst>
          </p:cNvPr>
          <p:cNvGrpSpPr/>
          <p:nvPr/>
        </p:nvGrpSpPr>
        <p:grpSpPr>
          <a:xfrm>
            <a:off x="4177409" y="2475577"/>
            <a:ext cx="3193075" cy="400142"/>
            <a:chOff x="4035315" y="1707064"/>
            <a:chExt cx="3193075" cy="400142"/>
          </a:xfrm>
        </p:grpSpPr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3704A9D9-C6B0-A4A8-84D2-077187B9BC08}"/>
                </a:ext>
              </a:extLst>
            </p:cNvPr>
            <p:cNvSpPr txBox="1"/>
            <p:nvPr/>
          </p:nvSpPr>
          <p:spPr>
            <a:xfrm>
              <a:off x="5333166" y="1865730"/>
              <a:ext cx="410690" cy="2414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Year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0AFE3BE-5297-0B1A-EFAA-F539ED3C95C8}"/>
                </a:ext>
              </a:extLst>
            </p:cNvPr>
            <p:cNvGrpSpPr/>
            <p:nvPr/>
          </p:nvGrpSpPr>
          <p:grpSpPr>
            <a:xfrm>
              <a:off x="4035315" y="1707064"/>
              <a:ext cx="3193075" cy="241476"/>
              <a:chOff x="4035315" y="1721352"/>
              <a:chExt cx="3193075" cy="241476"/>
            </a:xfrm>
          </p:grpSpPr>
          <p:sp>
            <p:nvSpPr>
              <p:cNvPr id="45" name="TextBox 22">
                <a:extLst>
                  <a:ext uri="{FF2B5EF4-FFF2-40B4-BE49-F238E27FC236}">
                    <a16:creationId xmlns:a16="http://schemas.microsoft.com/office/drawing/2014/main" id="{FAEE48D2-3523-340F-C585-93306255B743}"/>
                  </a:ext>
                </a:extLst>
              </p:cNvPr>
              <p:cNvSpPr txBox="1"/>
              <p:nvPr/>
            </p:nvSpPr>
            <p:spPr>
              <a:xfrm>
                <a:off x="4035315" y="1721352"/>
                <a:ext cx="34977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Jan</a:t>
                </a:r>
              </a:p>
            </p:txBody>
          </p:sp>
          <p:sp>
            <p:nvSpPr>
              <p:cNvPr id="46" name="TextBox 22">
                <a:extLst>
                  <a:ext uri="{FF2B5EF4-FFF2-40B4-BE49-F238E27FC236}">
                    <a16:creationId xmlns:a16="http://schemas.microsoft.com/office/drawing/2014/main" id="{083DEFDC-0FCD-EAB2-1C7E-287346AAE5B5}"/>
                  </a:ext>
                </a:extLst>
              </p:cNvPr>
              <p:cNvSpPr txBox="1"/>
              <p:nvPr/>
            </p:nvSpPr>
            <p:spPr>
              <a:xfrm>
                <a:off x="5291659" y="1721352"/>
                <a:ext cx="35618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Jun</a:t>
                </a:r>
              </a:p>
            </p:txBody>
          </p:sp>
          <p:sp>
            <p:nvSpPr>
              <p:cNvPr id="52" name="TextBox 22">
                <a:extLst>
                  <a:ext uri="{FF2B5EF4-FFF2-40B4-BE49-F238E27FC236}">
                    <a16:creationId xmlns:a16="http://schemas.microsoft.com/office/drawing/2014/main" id="{32959F0B-CC8D-4733-76D4-FF2E3457A761}"/>
                  </a:ext>
                </a:extLst>
              </p:cNvPr>
              <p:cNvSpPr txBox="1"/>
              <p:nvPr/>
            </p:nvSpPr>
            <p:spPr>
              <a:xfrm>
                <a:off x="6071928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Sep</a:t>
                </a:r>
              </a:p>
            </p:txBody>
          </p:sp>
          <p:sp>
            <p:nvSpPr>
              <p:cNvPr id="60" name="TextBox 22">
                <a:extLst>
                  <a:ext uri="{FF2B5EF4-FFF2-40B4-BE49-F238E27FC236}">
                    <a16:creationId xmlns:a16="http://schemas.microsoft.com/office/drawing/2014/main" id="{9EA8D460-58DA-3EE7-69E3-7BF66F35BA80}"/>
                  </a:ext>
                </a:extLst>
              </p:cNvPr>
              <p:cNvSpPr txBox="1"/>
              <p:nvPr/>
            </p:nvSpPr>
            <p:spPr>
              <a:xfrm>
                <a:off x="6851363" y="1721352"/>
                <a:ext cx="37702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Dec</a:t>
                </a:r>
              </a:p>
            </p:txBody>
          </p:sp>
          <p:sp>
            <p:nvSpPr>
              <p:cNvPr id="98" name="TextBox 22">
                <a:extLst>
                  <a:ext uri="{FF2B5EF4-FFF2-40B4-BE49-F238E27FC236}">
                    <a16:creationId xmlns:a16="http://schemas.microsoft.com/office/drawing/2014/main" id="{076CD46E-2051-E106-D5CB-74A2B68A9867}"/>
                  </a:ext>
                </a:extLst>
              </p:cNvPr>
              <p:cNvSpPr txBox="1"/>
              <p:nvPr/>
            </p:nvSpPr>
            <p:spPr>
              <a:xfrm>
                <a:off x="4272104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Feb</a:t>
                </a:r>
              </a:p>
            </p:txBody>
          </p:sp>
          <p:sp>
            <p:nvSpPr>
              <p:cNvPr id="101" name="TextBox 22">
                <a:extLst>
                  <a:ext uri="{FF2B5EF4-FFF2-40B4-BE49-F238E27FC236}">
                    <a16:creationId xmlns:a16="http://schemas.microsoft.com/office/drawing/2014/main" id="{924BDCC4-3214-41EC-F169-FBBF0DEE00E1}"/>
                  </a:ext>
                </a:extLst>
              </p:cNvPr>
              <p:cNvSpPr txBox="1"/>
              <p:nvPr/>
            </p:nvSpPr>
            <p:spPr>
              <a:xfrm>
                <a:off x="4768927" y="1721352"/>
                <a:ext cx="36580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Apr</a:t>
                </a:r>
              </a:p>
            </p:txBody>
          </p:sp>
          <p:sp>
            <p:nvSpPr>
              <p:cNvPr id="102" name="TextBox 22">
                <a:extLst>
                  <a:ext uri="{FF2B5EF4-FFF2-40B4-BE49-F238E27FC236}">
                    <a16:creationId xmlns:a16="http://schemas.microsoft.com/office/drawing/2014/main" id="{D388402D-8EB9-6D84-BF0E-616330A227D8}"/>
                  </a:ext>
                </a:extLst>
              </p:cNvPr>
              <p:cNvSpPr txBox="1"/>
              <p:nvPr/>
            </p:nvSpPr>
            <p:spPr>
              <a:xfrm>
                <a:off x="5004622" y="1721352"/>
                <a:ext cx="405880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May</a:t>
                </a:r>
              </a:p>
            </p:txBody>
          </p:sp>
          <p:sp>
            <p:nvSpPr>
              <p:cNvPr id="103" name="TextBox 22">
                <a:extLst>
                  <a:ext uri="{FF2B5EF4-FFF2-40B4-BE49-F238E27FC236}">
                    <a16:creationId xmlns:a16="http://schemas.microsoft.com/office/drawing/2014/main" id="{ADCDF6C5-04BB-8111-31E1-F56926F22C2A}"/>
                  </a:ext>
                </a:extLst>
              </p:cNvPr>
              <p:cNvSpPr txBox="1"/>
              <p:nvPr/>
            </p:nvSpPr>
            <p:spPr>
              <a:xfrm>
                <a:off x="4508093" y="1721352"/>
                <a:ext cx="39305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Mar</a:t>
                </a:r>
              </a:p>
            </p:txBody>
          </p:sp>
          <p:sp>
            <p:nvSpPr>
              <p:cNvPr id="107" name="TextBox 22">
                <a:extLst>
                  <a:ext uri="{FF2B5EF4-FFF2-40B4-BE49-F238E27FC236}">
                    <a16:creationId xmlns:a16="http://schemas.microsoft.com/office/drawing/2014/main" id="{3BAE0163-EB84-3EE6-23E6-5503906C379B}"/>
                  </a:ext>
                </a:extLst>
              </p:cNvPr>
              <p:cNvSpPr txBox="1"/>
              <p:nvPr/>
            </p:nvSpPr>
            <p:spPr>
              <a:xfrm>
                <a:off x="5804019" y="1721352"/>
                <a:ext cx="380232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Aug</a:t>
                </a:r>
              </a:p>
            </p:txBody>
          </p:sp>
          <p:sp>
            <p:nvSpPr>
              <p:cNvPr id="108" name="TextBox 22">
                <a:extLst>
                  <a:ext uri="{FF2B5EF4-FFF2-40B4-BE49-F238E27FC236}">
                    <a16:creationId xmlns:a16="http://schemas.microsoft.com/office/drawing/2014/main" id="{FCFFD168-ABEF-6C93-6C39-78E24CC531A1}"/>
                  </a:ext>
                </a:extLst>
              </p:cNvPr>
              <p:cNvSpPr txBox="1"/>
              <p:nvPr/>
            </p:nvSpPr>
            <p:spPr>
              <a:xfrm>
                <a:off x="6334288" y="1721352"/>
                <a:ext cx="36099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Oct</a:t>
                </a:r>
              </a:p>
            </p:txBody>
          </p:sp>
          <p:sp>
            <p:nvSpPr>
              <p:cNvPr id="109" name="TextBox 22">
                <a:extLst>
                  <a:ext uri="{FF2B5EF4-FFF2-40B4-BE49-F238E27FC236}">
                    <a16:creationId xmlns:a16="http://schemas.microsoft.com/office/drawing/2014/main" id="{B36F9939-7E58-35D5-5992-3E80E2B6E331}"/>
                  </a:ext>
                </a:extLst>
              </p:cNvPr>
              <p:cNvSpPr txBox="1"/>
              <p:nvPr/>
            </p:nvSpPr>
            <p:spPr>
              <a:xfrm>
                <a:off x="6582346" y="1721352"/>
                <a:ext cx="386644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Nov</a:t>
                </a:r>
              </a:p>
            </p:txBody>
          </p:sp>
          <p:sp>
            <p:nvSpPr>
              <p:cNvPr id="110" name="TextBox 22">
                <a:extLst>
                  <a:ext uri="{FF2B5EF4-FFF2-40B4-BE49-F238E27FC236}">
                    <a16:creationId xmlns:a16="http://schemas.microsoft.com/office/drawing/2014/main" id="{023A6C77-C53D-B44B-B92D-8FB8B0BCF005}"/>
                  </a:ext>
                </a:extLst>
              </p:cNvPr>
              <p:cNvSpPr txBox="1"/>
              <p:nvPr/>
            </p:nvSpPr>
            <p:spPr>
              <a:xfrm>
                <a:off x="5572285" y="1721352"/>
                <a:ext cx="31931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Jul</a:t>
                </a:r>
              </a:p>
            </p:txBody>
          </p:sp>
        </p:grpSp>
      </p:grp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8C9FCB23-9F4E-ED79-6986-2C6B617DC9FA}"/>
              </a:ext>
            </a:extLst>
          </p:cNvPr>
          <p:cNvCxnSpPr>
            <a:cxnSpLocks/>
          </p:cNvCxnSpPr>
          <p:nvPr/>
        </p:nvCxnSpPr>
        <p:spPr>
          <a:xfrm flipV="1">
            <a:off x="4203771" y="124481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3">
            <a:extLst>
              <a:ext uri="{FF2B5EF4-FFF2-40B4-BE49-F238E27FC236}">
                <a16:creationId xmlns:a16="http://schemas.microsoft.com/office/drawing/2014/main" id="{473C819A-4665-D421-CE2E-F2940B4590F9}"/>
              </a:ext>
            </a:extLst>
          </p:cNvPr>
          <p:cNvCxnSpPr>
            <a:cxnSpLocks/>
          </p:cNvCxnSpPr>
          <p:nvPr/>
        </p:nvCxnSpPr>
        <p:spPr>
          <a:xfrm flipV="1">
            <a:off x="4203771" y="246825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Left-Right Arrow 49">
            <a:extLst>
              <a:ext uri="{FF2B5EF4-FFF2-40B4-BE49-F238E27FC236}">
                <a16:creationId xmlns:a16="http://schemas.microsoft.com/office/drawing/2014/main" id="{5742A727-7498-7422-2F58-DBCCDA6A4D24}"/>
              </a:ext>
            </a:extLst>
          </p:cNvPr>
          <p:cNvSpPr/>
          <p:nvPr/>
        </p:nvSpPr>
        <p:spPr>
          <a:xfrm rot="16200000">
            <a:off x="7186850" y="1096999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6" name="TextBox 22">
            <a:extLst>
              <a:ext uri="{FF2B5EF4-FFF2-40B4-BE49-F238E27FC236}">
                <a16:creationId xmlns:a16="http://schemas.microsoft.com/office/drawing/2014/main" id="{D1A5FD71-4B13-1F07-3785-85F446B8186B}"/>
              </a:ext>
            </a:extLst>
          </p:cNvPr>
          <p:cNvSpPr txBox="1"/>
          <p:nvPr/>
        </p:nvSpPr>
        <p:spPr>
          <a:xfrm rot="16200000">
            <a:off x="7418176" y="1158782"/>
            <a:ext cx="169950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External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(climatic envelope)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9805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159BB644-56CC-9AF0-12BF-D1D544B4DD4E}"/>
              </a:ext>
            </a:extLst>
          </p:cNvPr>
          <p:cNvGrpSpPr/>
          <p:nvPr/>
        </p:nvGrpSpPr>
        <p:grpSpPr>
          <a:xfrm>
            <a:off x="4744776" y="4842757"/>
            <a:ext cx="1864380" cy="1593437"/>
            <a:chOff x="1633585" y="7104533"/>
            <a:chExt cx="2380189" cy="2124164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0DC552C-5D7C-7DB7-AD7C-6999D8781FDE}"/>
                </a:ext>
              </a:extLst>
            </p:cNvPr>
            <p:cNvSpPr/>
            <p:nvPr/>
          </p:nvSpPr>
          <p:spPr>
            <a:xfrm>
              <a:off x="1633585" y="7109061"/>
              <a:ext cx="926800" cy="2119636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F172138E-56E6-BDD3-E6D9-9BE28988AE8B}"/>
                </a:ext>
              </a:extLst>
            </p:cNvPr>
            <p:cNvSpPr/>
            <p:nvPr/>
          </p:nvSpPr>
          <p:spPr>
            <a:xfrm>
              <a:off x="3337128" y="7104533"/>
              <a:ext cx="676646" cy="2124162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4521007-513E-275C-61E3-801F0CF82DB9}"/>
                </a:ext>
              </a:extLst>
            </p:cNvPr>
            <p:cNvSpPr/>
            <p:nvPr/>
          </p:nvSpPr>
          <p:spPr>
            <a:xfrm>
              <a:off x="2670242" y="7113023"/>
              <a:ext cx="108831" cy="2112708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89E111B-DC87-8D2E-E064-D0E732BCC7D7}"/>
                </a:ext>
              </a:extLst>
            </p:cNvPr>
            <p:cNvSpPr/>
            <p:nvPr/>
          </p:nvSpPr>
          <p:spPr>
            <a:xfrm>
              <a:off x="2894053" y="7143174"/>
              <a:ext cx="135738" cy="2082285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D040F14-8045-FA4F-17B9-E1EA486A889E}"/>
              </a:ext>
            </a:extLst>
          </p:cNvPr>
          <p:cNvSpPr/>
          <p:nvPr/>
        </p:nvSpPr>
        <p:spPr>
          <a:xfrm>
            <a:off x="4203771" y="1"/>
            <a:ext cx="3096507" cy="49710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0B2B51-6DCB-1530-4D47-705F29926E8C}"/>
              </a:ext>
            </a:extLst>
          </p:cNvPr>
          <p:cNvSpPr/>
          <p:nvPr/>
        </p:nvSpPr>
        <p:spPr>
          <a:xfrm>
            <a:off x="4213438" y="3708656"/>
            <a:ext cx="689470" cy="27253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3CD4CB-4F23-33E8-D181-E6D9B4EE281B}"/>
              </a:ext>
            </a:extLst>
          </p:cNvPr>
          <p:cNvSpPr/>
          <p:nvPr/>
        </p:nvSpPr>
        <p:spPr>
          <a:xfrm>
            <a:off x="5457308" y="1259760"/>
            <a:ext cx="98913" cy="517469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46EAA3-AFF1-BE86-AD05-5BEC1571B54B}"/>
              </a:ext>
            </a:extLst>
          </p:cNvPr>
          <p:cNvSpPr/>
          <p:nvPr/>
        </p:nvSpPr>
        <p:spPr>
          <a:xfrm>
            <a:off x="5839663" y="1259760"/>
            <a:ext cx="238462" cy="51802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CF017F9-A406-821E-E795-EE4DE42EBA09}"/>
              </a:ext>
            </a:extLst>
          </p:cNvPr>
          <p:cNvGrpSpPr/>
          <p:nvPr/>
        </p:nvGrpSpPr>
        <p:grpSpPr>
          <a:xfrm>
            <a:off x="4209593" y="196454"/>
            <a:ext cx="3090685" cy="3499218"/>
            <a:chOff x="632970" y="1209124"/>
            <a:chExt cx="4464323" cy="5069922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8600897-8514-1760-5C83-09994547ACFF}"/>
                </a:ext>
              </a:extLst>
            </p:cNvPr>
            <p:cNvSpPr/>
            <p:nvPr/>
          </p:nvSpPr>
          <p:spPr>
            <a:xfrm>
              <a:off x="4236563" y="1209124"/>
              <a:ext cx="280171" cy="505275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80AD4AA-4EF1-EF09-1AB5-D5FC4ED757FD}"/>
                </a:ext>
              </a:extLst>
            </p:cNvPr>
            <p:cNvSpPr/>
            <p:nvPr/>
          </p:nvSpPr>
          <p:spPr>
            <a:xfrm>
              <a:off x="632970" y="1209505"/>
              <a:ext cx="628874" cy="506954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D405DD-CF86-D016-F3B6-9AE06A373C4D}"/>
                </a:ext>
              </a:extLst>
            </p:cNvPr>
            <p:cNvSpPr/>
            <p:nvPr/>
          </p:nvSpPr>
          <p:spPr>
            <a:xfrm>
              <a:off x="1325598" y="1213209"/>
              <a:ext cx="80416" cy="505161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B720496-01DB-116D-F2C8-39BB29DC134F}"/>
                </a:ext>
              </a:extLst>
            </p:cNvPr>
            <p:cNvSpPr/>
            <p:nvPr/>
          </p:nvSpPr>
          <p:spPr>
            <a:xfrm>
              <a:off x="4726624" y="1211666"/>
              <a:ext cx="370669" cy="5046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13" name="Gerade Verbindung 82">
            <a:extLst>
              <a:ext uri="{FF2B5EF4-FFF2-40B4-BE49-F238E27FC236}">
                <a16:creationId xmlns:a16="http://schemas.microsoft.com/office/drawing/2014/main" id="{9F69DEF0-6DFC-0805-3536-3291BC72286F}"/>
              </a:ext>
            </a:extLst>
          </p:cNvPr>
          <p:cNvCxnSpPr>
            <a:cxnSpLocks/>
          </p:cNvCxnSpPr>
          <p:nvPr/>
        </p:nvCxnSpPr>
        <p:spPr>
          <a:xfrm flipV="1">
            <a:off x="4203771" y="1479438"/>
            <a:ext cx="0" cy="100105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934F3A60-974E-969A-55CB-BFEA0D83CFBB}"/>
              </a:ext>
            </a:extLst>
          </p:cNvPr>
          <p:cNvSpPr/>
          <p:nvPr/>
        </p:nvSpPr>
        <p:spPr>
          <a:xfrm>
            <a:off x="5643980" y="196454"/>
            <a:ext cx="89141" cy="62380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B610F71C-51B5-9B20-09A5-08CCAC2BF6A0}"/>
              </a:ext>
            </a:extLst>
          </p:cNvPr>
          <p:cNvSpPr txBox="1"/>
          <p:nvPr/>
        </p:nvSpPr>
        <p:spPr>
          <a:xfrm>
            <a:off x="5483203" y="6600284"/>
            <a:ext cx="41069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Year</a:t>
            </a: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319D0736-9042-B6DC-1706-58CAF8DEC493}"/>
              </a:ext>
            </a:extLst>
          </p:cNvPr>
          <p:cNvSpPr txBox="1"/>
          <p:nvPr/>
        </p:nvSpPr>
        <p:spPr>
          <a:xfrm rot="16200000">
            <a:off x="3654440" y="5724541"/>
            <a:ext cx="80342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298EB1D-9300-4854-048C-8932B6C6A029}"/>
              </a:ext>
            </a:extLst>
          </p:cNvPr>
          <p:cNvSpPr txBox="1"/>
          <p:nvPr/>
        </p:nvSpPr>
        <p:spPr>
          <a:xfrm rot="16200000">
            <a:off x="3432163" y="1789524"/>
            <a:ext cx="1178529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Soil water potential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(MPa)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14:cNvPr>
              <p14:cNvContentPartPr/>
              <p14:nvPr/>
            </p14:nvContentPartPr>
            <p14:xfrm>
              <a:off x="4215448" y="318486"/>
              <a:ext cx="3089464" cy="992935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09328" y="312366"/>
                <a:ext cx="3101704" cy="1005176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56B65CDB-CF0E-D6DE-3290-63E8788A139A}"/>
              </a:ext>
            </a:extLst>
          </p:cNvPr>
          <p:cNvSpPr txBox="1"/>
          <p:nvPr/>
        </p:nvSpPr>
        <p:spPr>
          <a:xfrm rot="16200000">
            <a:off x="3593650" y="598589"/>
            <a:ext cx="851515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Temperature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 (°C)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5DC7EF-2EA0-A117-2153-03EA48DD4D3B}"/>
              </a:ext>
            </a:extLst>
          </p:cNvPr>
          <p:cNvCxnSpPr>
            <a:cxnSpLocks/>
          </p:cNvCxnSpPr>
          <p:nvPr/>
        </p:nvCxnSpPr>
        <p:spPr>
          <a:xfrm>
            <a:off x="4215448" y="1000127"/>
            <a:ext cx="326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1C5C541-09C5-01C7-FDA2-BA599D11F5DA}"/>
              </a:ext>
            </a:extLst>
          </p:cNvPr>
          <p:cNvCxnSpPr>
            <a:cxnSpLocks/>
          </p:cNvCxnSpPr>
          <p:nvPr/>
        </p:nvCxnSpPr>
        <p:spPr>
          <a:xfrm>
            <a:off x="4210814" y="394965"/>
            <a:ext cx="32429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22">
            <a:extLst>
              <a:ext uri="{FF2B5EF4-FFF2-40B4-BE49-F238E27FC236}">
                <a16:creationId xmlns:a16="http://schemas.microsoft.com/office/drawing/2014/main" id="{DB2D53FF-DEFA-2393-F9BF-C9338BE86F8E}"/>
              </a:ext>
            </a:extLst>
          </p:cNvPr>
          <p:cNvSpPr txBox="1"/>
          <p:nvPr/>
        </p:nvSpPr>
        <p:spPr>
          <a:xfrm rot="16200000">
            <a:off x="3556930" y="3091525"/>
            <a:ext cx="103425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Dormancy depth</a:t>
            </a:r>
          </a:p>
        </p:txBody>
      </p:sp>
      <p:sp>
        <p:nvSpPr>
          <p:cNvPr id="70" name="TextBox 22">
            <a:extLst>
              <a:ext uri="{FF2B5EF4-FFF2-40B4-BE49-F238E27FC236}">
                <a16:creationId xmlns:a16="http://schemas.microsoft.com/office/drawing/2014/main" id="{AA50F8AB-1C86-4664-9134-7E9444289932}"/>
              </a:ext>
            </a:extLst>
          </p:cNvPr>
          <p:cNvSpPr txBox="1"/>
          <p:nvPr/>
        </p:nvSpPr>
        <p:spPr>
          <a:xfrm>
            <a:off x="4185352" y="6455906"/>
            <a:ext cx="34977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Jan</a:t>
            </a:r>
          </a:p>
        </p:txBody>
      </p:sp>
      <p:sp>
        <p:nvSpPr>
          <p:cNvPr id="71" name="TextBox 22">
            <a:extLst>
              <a:ext uri="{FF2B5EF4-FFF2-40B4-BE49-F238E27FC236}">
                <a16:creationId xmlns:a16="http://schemas.microsoft.com/office/drawing/2014/main" id="{01C712BB-4404-264A-E3EE-44C4F7EBA6EE}"/>
              </a:ext>
            </a:extLst>
          </p:cNvPr>
          <p:cNvSpPr txBox="1"/>
          <p:nvPr/>
        </p:nvSpPr>
        <p:spPr>
          <a:xfrm>
            <a:off x="5441696" y="6455906"/>
            <a:ext cx="3561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Jun</a:t>
            </a:r>
          </a:p>
        </p:txBody>
      </p:sp>
      <p:sp>
        <p:nvSpPr>
          <p:cNvPr id="76" name="TextBox 22">
            <a:extLst>
              <a:ext uri="{FF2B5EF4-FFF2-40B4-BE49-F238E27FC236}">
                <a16:creationId xmlns:a16="http://schemas.microsoft.com/office/drawing/2014/main" id="{E00229AF-1854-FDAA-51DD-0EFE4CB53436}"/>
              </a:ext>
            </a:extLst>
          </p:cNvPr>
          <p:cNvSpPr txBox="1"/>
          <p:nvPr/>
        </p:nvSpPr>
        <p:spPr>
          <a:xfrm>
            <a:off x="6221965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Sep</a:t>
            </a:r>
          </a:p>
        </p:txBody>
      </p:sp>
      <p:sp>
        <p:nvSpPr>
          <p:cNvPr id="77" name="TextBox 22">
            <a:extLst>
              <a:ext uri="{FF2B5EF4-FFF2-40B4-BE49-F238E27FC236}">
                <a16:creationId xmlns:a16="http://schemas.microsoft.com/office/drawing/2014/main" id="{8A291FC9-DD7C-81E5-7CCD-A78E961591F7}"/>
              </a:ext>
            </a:extLst>
          </p:cNvPr>
          <p:cNvSpPr txBox="1"/>
          <p:nvPr/>
        </p:nvSpPr>
        <p:spPr>
          <a:xfrm>
            <a:off x="7001400" y="6455906"/>
            <a:ext cx="37702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Dec</a:t>
            </a:r>
          </a:p>
        </p:txBody>
      </p:sp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5473D0EF-DAD0-C5DA-6E66-69417322CBA8}"/>
              </a:ext>
            </a:extLst>
          </p:cNvPr>
          <p:cNvCxnSpPr>
            <a:cxnSpLocks/>
          </p:cNvCxnSpPr>
          <p:nvPr/>
        </p:nvCxnSpPr>
        <p:spPr>
          <a:xfrm flipV="1">
            <a:off x="4203771" y="335107"/>
            <a:ext cx="0" cy="921945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TextBox 22">
            <a:extLst>
              <a:ext uri="{FF2B5EF4-FFF2-40B4-BE49-F238E27FC236}">
                <a16:creationId xmlns:a16="http://schemas.microsoft.com/office/drawing/2014/main" id="{674A95E6-AFE2-FD83-B940-EF0D4F5577B2}"/>
              </a:ext>
            </a:extLst>
          </p:cNvPr>
          <p:cNvSpPr txBox="1"/>
          <p:nvPr/>
        </p:nvSpPr>
        <p:spPr>
          <a:xfrm>
            <a:off x="4422141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Feb</a:t>
            </a:r>
          </a:p>
        </p:txBody>
      </p:sp>
      <p:sp>
        <p:nvSpPr>
          <p:cNvPr id="87" name="TextBox 22">
            <a:extLst>
              <a:ext uri="{FF2B5EF4-FFF2-40B4-BE49-F238E27FC236}">
                <a16:creationId xmlns:a16="http://schemas.microsoft.com/office/drawing/2014/main" id="{45F5564E-DEA5-FA45-010E-F54D3528D325}"/>
              </a:ext>
            </a:extLst>
          </p:cNvPr>
          <p:cNvSpPr txBox="1"/>
          <p:nvPr/>
        </p:nvSpPr>
        <p:spPr>
          <a:xfrm>
            <a:off x="4918964" y="6455906"/>
            <a:ext cx="36580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Apr</a:t>
            </a:r>
          </a:p>
        </p:txBody>
      </p:sp>
      <p:sp>
        <p:nvSpPr>
          <p:cNvPr id="88" name="TextBox 22">
            <a:extLst>
              <a:ext uri="{FF2B5EF4-FFF2-40B4-BE49-F238E27FC236}">
                <a16:creationId xmlns:a16="http://schemas.microsoft.com/office/drawing/2014/main" id="{A67D1833-BE4F-5A31-A755-F9C5C13F46E8}"/>
              </a:ext>
            </a:extLst>
          </p:cNvPr>
          <p:cNvSpPr txBox="1"/>
          <p:nvPr/>
        </p:nvSpPr>
        <p:spPr>
          <a:xfrm>
            <a:off x="5154659" y="6455906"/>
            <a:ext cx="40588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May</a:t>
            </a:r>
          </a:p>
        </p:txBody>
      </p:sp>
      <p:sp>
        <p:nvSpPr>
          <p:cNvPr id="89" name="TextBox 22">
            <a:extLst>
              <a:ext uri="{FF2B5EF4-FFF2-40B4-BE49-F238E27FC236}">
                <a16:creationId xmlns:a16="http://schemas.microsoft.com/office/drawing/2014/main" id="{1E7698A3-836F-1AE3-CA43-2D4889DD5F3E}"/>
              </a:ext>
            </a:extLst>
          </p:cNvPr>
          <p:cNvSpPr txBox="1"/>
          <p:nvPr/>
        </p:nvSpPr>
        <p:spPr>
          <a:xfrm>
            <a:off x="4658130" y="6455906"/>
            <a:ext cx="39305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Mar</a:t>
            </a:r>
          </a:p>
        </p:txBody>
      </p:sp>
      <p:sp>
        <p:nvSpPr>
          <p:cNvPr id="90" name="TextBox 22">
            <a:extLst>
              <a:ext uri="{FF2B5EF4-FFF2-40B4-BE49-F238E27FC236}">
                <a16:creationId xmlns:a16="http://schemas.microsoft.com/office/drawing/2014/main" id="{FFC3592E-EF9F-5B2A-13DB-7219AA33B297}"/>
              </a:ext>
            </a:extLst>
          </p:cNvPr>
          <p:cNvSpPr txBox="1"/>
          <p:nvPr/>
        </p:nvSpPr>
        <p:spPr>
          <a:xfrm>
            <a:off x="5954056" y="6455906"/>
            <a:ext cx="38023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Aug</a:t>
            </a:r>
          </a:p>
        </p:txBody>
      </p:sp>
      <p:sp>
        <p:nvSpPr>
          <p:cNvPr id="91" name="TextBox 22">
            <a:extLst>
              <a:ext uri="{FF2B5EF4-FFF2-40B4-BE49-F238E27FC236}">
                <a16:creationId xmlns:a16="http://schemas.microsoft.com/office/drawing/2014/main" id="{F8FF5E87-F8CB-F170-0F67-DC3DBB0C5567}"/>
              </a:ext>
            </a:extLst>
          </p:cNvPr>
          <p:cNvSpPr txBox="1"/>
          <p:nvPr/>
        </p:nvSpPr>
        <p:spPr>
          <a:xfrm>
            <a:off x="6484325" y="6455906"/>
            <a:ext cx="36099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Oct</a:t>
            </a:r>
          </a:p>
        </p:txBody>
      </p:sp>
      <p:sp>
        <p:nvSpPr>
          <p:cNvPr id="92" name="TextBox 22">
            <a:extLst>
              <a:ext uri="{FF2B5EF4-FFF2-40B4-BE49-F238E27FC236}">
                <a16:creationId xmlns:a16="http://schemas.microsoft.com/office/drawing/2014/main" id="{456EE58C-AFED-7875-E2B5-EB46400270B2}"/>
              </a:ext>
            </a:extLst>
          </p:cNvPr>
          <p:cNvSpPr txBox="1"/>
          <p:nvPr/>
        </p:nvSpPr>
        <p:spPr>
          <a:xfrm>
            <a:off x="6732383" y="6455906"/>
            <a:ext cx="38664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Nov</a:t>
            </a:r>
          </a:p>
        </p:txBody>
      </p:sp>
      <p:sp>
        <p:nvSpPr>
          <p:cNvPr id="94" name="TextBox 22">
            <a:extLst>
              <a:ext uri="{FF2B5EF4-FFF2-40B4-BE49-F238E27FC236}">
                <a16:creationId xmlns:a16="http://schemas.microsoft.com/office/drawing/2014/main" id="{5D5390E8-1139-2F13-9E8D-3EB94F2576F8}"/>
              </a:ext>
            </a:extLst>
          </p:cNvPr>
          <p:cNvSpPr txBox="1"/>
          <p:nvPr/>
        </p:nvSpPr>
        <p:spPr>
          <a:xfrm>
            <a:off x="5722322" y="6455906"/>
            <a:ext cx="31931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Jul</a:t>
            </a: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AB3944B4-E8EC-FDDB-82BE-ECE5FC7A0922}"/>
              </a:ext>
            </a:extLst>
          </p:cNvPr>
          <p:cNvSpPr txBox="1"/>
          <p:nvPr/>
        </p:nvSpPr>
        <p:spPr>
          <a:xfrm>
            <a:off x="5823700" y="224451"/>
            <a:ext cx="1349674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(enzyme denaturation)</a:t>
            </a:r>
          </a:p>
        </p:txBody>
      </p:sp>
      <p:sp>
        <p:nvSpPr>
          <p:cNvPr id="55" name="TextBox 22">
            <a:extLst>
              <a:ext uri="{FF2B5EF4-FFF2-40B4-BE49-F238E27FC236}">
                <a16:creationId xmlns:a16="http://schemas.microsoft.com/office/drawing/2014/main" id="{70954F3F-3532-43C5-AD0E-1F2273B08B3B}"/>
              </a:ext>
            </a:extLst>
          </p:cNvPr>
          <p:cNvSpPr txBox="1"/>
          <p:nvPr/>
        </p:nvSpPr>
        <p:spPr>
          <a:xfrm>
            <a:off x="5843664" y="96793"/>
            <a:ext cx="6767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warm</a:t>
            </a:r>
          </a:p>
        </p:txBody>
      </p:sp>
      <p:sp>
        <p:nvSpPr>
          <p:cNvPr id="61" name="TextBox 22">
            <a:extLst>
              <a:ext uri="{FF2B5EF4-FFF2-40B4-BE49-F238E27FC236}">
                <a16:creationId xmlns:a16="http://schemas.microsoft.com/office/drawing/2014/main" id="{C27AFB3B-84AA-1221-0590-15BF5901A763}"/>
              </a:ext>
            </a:extLst>
          </p:cNvPr>
          <p:cNvSpPr txBox="1"/>
          <p:nvPr/>
        </p:nvSpPr>
        <p:spPr>
          <a:xfrm>
            <a:off x="4879706" y="2040789"/>
            <a:ext cx="55175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dry</a:t>
            </a:r>
          </a:p>
        </p:txBody>
      </p:sp>
      <p:sp>
        <p:nvSpPr>
          <p:cNvPr id="68" name="TextBox 22">
            <a:extLst>
              <a:ext uri="{FF2B5EF4-FFF2-40B4-BE49-F238E27FC236}">
                <a16:creationId xmlns:a16="http://schemas.microsoft.com/office/drawing/2014/main" id="{27C00ED0-6D4F-356A-88DF-7F8531DB2ABB}"/>
              </a:ext>
            </a:extLst>
          </p:cNvPr>
          <p:cNvSpPr txBox="1"/>
          <p:nvPr/>
        </p:nvSpPr>
        <p:spPr>
          <a:xfrm>
            <a:off x="7274071" y="3072873"/>
            <a:ext cx="817853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determinate</a:t>
            </a:r>
          </a:p>
        </p:txBody>
      </p:sp>
      <p:sp>
        <p:nvSpPr>
          <p:cNvPr id="85" name="TextBox 22">
            <a:extLst>
              <a:ext uri="{FF2B5EF4-FFF2-40B4-BE49-F238E27FC236}">
                <a16:creationId xmlns:a16="http://schemas.microsoft.com/office/drawing/2014/main" id="{A09EA5A8-0CA9-138A-0149-5BF28EA48051}"/>
              </a:ext>
            </a:extLst>
          </p:cNvPr>
          <p:cNvSpPr txBox="1"/>
          <p:nvPr/>
        </p:nvSpPr>
        <p:spPr>
          <a:xfrm>
            <a:off x="7273830" y="3249911"/>
            <a:ext cx="91242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indeterminate</a:t>
            </a:r>
          </a:p>
        </p:txBody>
      </p:sp>
      <p:sp>
        <p:nvSpPr>
          <p:cNvPr id="47" name="TextBox 22">
            <a:extLst>
              <a:ext uri="{FF2B5EF4-FFF2-40B4-BE49-F238E27FC236}">
                <a16:creationId xmlns:a16="http://schemas.microsoft.com/office/drawing/2014/main" id="{9ADF26CD-804A-5957-1383-1F26637CF617}"/>
              </a:ext>
            </a:extLst>
          </p:cNvPr>
          <p:cNvSpPr txBox="1"/>
          <p:nvPr/>
        </p:nvSpPr>
        <p:spPr>
          <a:xfrm rot="16200000">
            <a:off x="3531653" y="4349687"/>
            <a:ext cx="107593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Carbon allocation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50188EF-2964-E15A-C28C-342B44C0CEB1}"/>
              </a:ext>
            </a:extLst>
          </p:cNvPr>
          <p:cNvSpPr/>
          <p:nvPr/>
        </p:nvSpPr>
        <p:spPr>
          <a:xfrm>
            <a:off x="4749749" y="2481688"/>
            <a:ext cx="150598" cy="3957084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DD2041-4A0B-74E7-A7B7-F3FAABE803C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60829" y="4276435"/>
            <a:ext cx="48585" cy="23226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6B0DDF-375A-3F1D-5B9F-BDABA823AF02}"/>
              </a:ext>
            </a:extLst>
          </p:cNvPr>
          <p:cNvCxnSpPr>
            <a:cxnSpLocks/>
            <a:endCxn id="130" idx="21"/>
          </p:cNvCxnSpPr>
          <p:nvPr/>
        </p:nvCxnSpPr>
        <p:spPr>
          <a:xfrm flipH="1">
            <a:off x="6196689" y="4241726"/>
            <a:ext cx="109620" cy="10515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F666E9D-795A-B491-7F93-4B458744797C}"/>
              </a:ext>
            </a:extLst>
          </p:cNvPr>
          <p:cNvCxnSpPr>
            <a:cxnSpLocks/>
            <a:endCxn id="128" idx="23"/>
          </p:cNvCxnSpPr>
          <p:nvPr/>
        </p:nvCxnSpPr>
        <p:spPr>
          <a:xfrm flipH="1">
            <a:off x="5551659" y="3917692"/>
            <a:ext cx="138846" cy="36220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53718E7-A705-B1E0-2F16-065419701135}"/>
              </a:ext>
            </a:extLst>
          </p:cNvPr>
          <p:cNvCxnSpPr>
            <a:cxnSpLocks/>
          </p:cNvCxnSpPr>
          <p:nvPr/>
        </p:nvCxnSpPr>
        <p:spPr>
          <a:xfrm flipH="1">
            <a:off x="5479377" y="3929807"/>
            <a:ext cx="115570" cy="14198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9B588AF-9D16-626A-B4DD-7C2176C83FC2}"/>
              </a:ext>
            </a:extLst>
          </p:cNvPr>
          <p:cNvCxnSpPr>
            <a:cxnSpLocks/>
          </p:cNvCxnSpPr>
          <p:nvPr/>
        </p:nvCxnSpPr>
        <p:spPr>
          <a:xfrm>
            <a:off x="5011013" y="4161438"/>
            <a:ext cx="114506" cy="7424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C3BF4BD6-3862-25F8-EEDF-97C0CD756301}"/>
              </a:ext>
            </a:extLst>
          </p:cNvPr>
          <p:cNvGrpSpPr/>
          <p:nvPr/>
        </p:nvGrpSpPr>
        <p:grpSpPr>
          <a:xfrm>
            <a:off x="7286735" y="305666"/>
            <a:ext cx="593777" cy="822605"/>
            <a:chOff x="5063215" y="373489"/>
            <a:chExt cx="1043171" cy="1137820"/>
          </a:xfrm>
        </p:grpSpPr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BA3B825A-6611-EE6C-5996-2C8255454EB7}"/>
                </a:ext>
              </a:extLst>
            </p:cNvPr>
            <p:cNvSpPr txBox="1"/>
            <p:nvPr/>
          </p:nvSpPr>
          <p:spPr>
            <a:xfrm>
              <a:off x="5259837" y="1236279"/>
              <a:ext cx="61731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~5˚C</a:t>
              </a:r>
            </a:p>
          </p:txBody>
        </p:sp>
        <p:sp>
          <p:nvSpPr>
            <p:cNvPr id="83" name="TextBox 22">
              <a:extLst>
                <a:ext uri="{FF2B5EF4-FFF2-40B4-BE49-F238E27FC236}">
                  <a16:creationId xmlns:a16="http://schemas.microsoft.com/office/drawing/2014/main" id="{A3C94D20-126D-4B90-573E-BF24A9747C2C}"/>
                </a:ext>
              </a:extLst>
            </p:cNvPr>
            <p:cNvSpPr txBox="1"/>
            <p:nvPr/>
          </p:nvSpPr>
          <p:spPr>
            <a:xfrm>
              <a:off x="5194873" y="373489"/>
              <a:ext cx="696171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~40˚C</a:t>
              </a: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4AE6B28E-F06E-67B2-B98D-2F0C01E2C0EE}"/>
                </a:ext>
              </a:extLst>
            </p:cNvPr>
            <p:cNvSpPr/>
            <p:nvPr/>
          </p:nvSpPr>
          <p:spPr>
            <a:xfrm rot="5400000">
              <a:off x="5029577" y="470749"/>
              <a:ext cx="1102135" cy="955776"/>
            </a:xfrm>
            <a:custGeom>
              <a:avLst/>
              <a:gdLst>
                <a:gd name="connsiteX0" fmla="*/ 0 w 4320988"/>
                <a:gd name="connsiteY0" fmla="*/ 803006 h 878979"/>
                <a:gd name="connsiteX1" fmla="*/ 726141 w 4320988"/>
                <a:gd name="connsiteY1" fmla="*/ 811971 h 878979"/>
                <a:gd name="connsiteX2" fmla="*/ 1434353 w 4320988"/>
                <a:gd name="connsiteY2" fmla="*/ 94794 h 878979"/>
                <a:gd name="connsiteX3" fmla="*/ 2877671 w 4320988"/>
                <a:gd name="connsiteY3" fmla="*/ 85830 h 878979"/>
                <a:gd name="connsiteX4" fmla="*/ 3594847 w 4320988"/>
                <a:gd name="connsiteY4" fmla="*/ 811971 h 878979"/>
                <a:gd name="connsiteX5" fmla="*/ 4320988 w 4320988"/>
                <a:gd name="connsiteY5" fmla="*/ 803006 h 878979"/>
                <a:gd name="connsiteX0" fmla="*/ 0 w 4760258"/>
                <a:gd name="connsiteY0" fmla="*/ 946442 h 972410"/>
                <a:gd name="connsiteX1" fmla="*/ 1165411 w 4760258"/>
                <a:gd name="connsiteY1" fmla="*/ 811971 h 972410"/>
                <a:gd name="connsiteX2" fmla="*/ 1873623 w 4760258"/>
                <a:gd name="connsiteY2" fmla="*/ 94794 h 972410"/>
                <a:gd name="connsiteX3" fmla="*/ 3316941 w 4760258"/>
                <a:gd name="connsiteY3" fmla="*/ 85830 h 972410"/>
                <a:gd name="connsiteX4" fmla="*/ 4034117 w 4760258"/>
                <a:gd name="connsiteY4" fmla="*/ 811971 h 972410"/>
                <a:gd name="connsiteX5" fmla="*/ 4760258 w 4760258"/>
                <a:gd name="connsiteY5" fmla="*/ 803006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4823011"/>
                <a:gd name="connsiteY0" fmla="*/ 946442 h 972410"/>
                <a:gd name="connsiteX1" fmla="*/ 1165411 w 4823011"/>
                <a:gd name="connsiteY1" fmla="*/ 811971 h 972410"/>
                <a:gd name="connsiteX2" fmla="*/ 1873623 w 4823011"/>
                <a:gd name="connsiteY2" fmla="*/ 94794 h 972410"/>
                <a:gd name="connsiteX3" fmla="*/ 3316941 w 4823011"/>
                <a:gd name="connsiteY3" fmla="*/ 85830 h 972410"/>
                <a:gd name="connsiteX4" fmla="*/ 4034117 w 4823011"/>
                <a:gd name="connsiteY4" fmla="*/ 811971 h 972410"/>
                <a:gd name="connsiteX5" fmla="*/ 4823011 w 4823011"/>
                <a:gd name="connsiteY5" fmla="*/ 883688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312022"/>
                <a:gd name="connsiteY0" fmla="*/ 955406 h 980010"/>
                <a:gd name="connsiteX1" fmla="*/ 735105 w 4312022"/>
                <a:gd name="connsiteY1" fmla="*/ 811971 h 980010"/>
                <a:gd name="connsiteX2" fmla="*/ 1443317 w 4312022"/>
                <a:gd name="connsiteY2" fmla="*/ 94794 h 980010"/>
                <a:gd name="connsiteX3" fmla="*/ 2886635 w 4312022"/>
                <a:gd name="connsiteY3" fmla="*/ 85830 h 980010"/>
                <a:gd name="connsiteX4" fmla="*/ 3603811 w 4312022"/>
                <a:gd name="connsiteY4" fmla="*/ 811971 h 980010"/>
                <a:gd name="connsiteX5" fmla="*/ 4312022 w 4312022"/>
                <a:gd name="connsiteY5" fmla="*/ 892653 h 980010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01618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48311 h 955494"/>
                <a:gd name="connsiteX0" fmla="*/ 0 w 4345342"/>
                <a:gd name="connsiteY0" fmla="*/ 955406 h 961236"/>
                <a:gd name="connsiteX1" fmla="*/ 735105 w 4345342"/>
                <a:gd name="connsiteY1" fmla="*/ 811971 h 961236"/>
                <a:gd name="connsiteX2" fmla="*/ 1443317 w 4345342"/>
                <a:gd name="connsiteY2" fmla="*/ 94794 h 961236"/>
                <a:gd name="connsiteX3" fmla="*/ 2886635 w 4345342"/>
                <a:gd name="connsiteY3" fmla="*/ 85830 h 961236"/>
                <a:gd name="connsiteX4" fmla="*/ 3603811 w 4345342"/>
                <a:gd name="connsiteY4" fmla="*/ 811971 h 961236"/>
                <a:gd name="connsiteX5" fmla="*/ 4345342 w 4345342"/>
                <a:gd name="connsiteY5" fmla="*/ 959600 h 96123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6187" h="955776">
                  <a:moveTo>
                    <a:pt x="0" y="955406"/>
                  </a:moveTo>
                  <a:cubicBezTo>
                    <a:pt x="369048" y="956153"/>
                    <a:pt x="494552" y="955406"/>
                    <a:pt x="735105" y="811971"/>
                  </a:cubicBezTo>
                  <a:cubicBezTo>
                    <a:pt x="975658" y="668536"/>
                    <a:pt x="1084729" y="215817"/>
                    <a:pt x="1443317" y="94794"/>
                  </a:cubicBezTo>
                  <a:cubicBezTo>
                    <a:pt x="1801905" y="-26229"/>
                    <a:pt x="2526553" y="-33700"/>
                    <a:pt x="2886635" y="85830"/>
                  </a:cubicBezTo>
                  <a:cubicBezTo>
                    <a:pt x="3246717" y="205359"/>
                    <a:pt x="3363258" y="692442"/>
                    <a:pt x="3603811" y="811971"/>
                  </a:cubicBezTo>
                  <a:cubicBezTo>
                    <a:pt x="3844364" y="931500"/>
                    <a:pt x="3957391" y="964414"/>
                    <a:pt x="4336187" y="953955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A239AB6-79FC-3B53-42D2-2B484224535A}"/>
                </a:ext>
              </a:extLst>
            </p:cNvPr>
            <p:cNvCxnSpPr>
              <a:cxnSpLocks/>
            </p:cNvCxnSpPr>
            <p:nvPr/>
          </p:nvCxnSpPr>
          <p:spPr>
            <a:xfrm>
              <a:off x="5063215" y="930742"/>
              <a:ext cx="1041690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22">
              <a:extLst>
                <a:ext uri="{FF2B5EF4-FFF2-40B4-BE49-F238E27FC236}">
                  <a16:creationId xmlns:a16="http://schemas.microsoft.com/office/drawing/2014/main" id="{CDE9426C-1DB8-ADEF-7B23-FC4DB690F7A3}"/>
                </a:ext>
              </a:extLst>
            </p:cNvPr>
            <p:cNvSpPr txBox="1"/>
            <p:nvPr/>
          </p:nvSpPr>
          <p:spPr>
            <a:xfrm>
              <a:off x="5198999" y="737564"/>
              <a:ext cx="90738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16520">
                <a:defRPr/>
              </a:pPr>
              <a:r>
                <a:rPr lang="en-GB" sz="692" dirty="0">
                  <a:solidFill>
                    <a:prstClr val="black"/>
                  </a:solidFill>
                  <a:latin typeface="Calibri"/>
                </a:rPr>
                <a:t>optimum</a:t>
              </a:r>
            </a:p>
          </p:txBody>
        </p:sp>
      </p:grpSp>
      <p:sp>
        <p:nvSpPr>
          <p:cNvPr id="142" name="TextBox 22">
            <a:extLst>
              <a:ext uri="{FF2B5EF4-FFF2-40B4-BE49-F238E27FC236}">
                <a16:creationId xmlns:a16="http://schemas.microsoft.com/office/drawing/2014/main" id="{FBC6176F-4E26-40EA-585E-578F3391A6AA}"/>
              </a:ext>
            </a:extLst>
          </p:cNvPr>
          <p:cNvSpPr txBox="1"/>
          <p:nvPr/>
        </p:nvSpPr>
        <p:spPr>
          <a:xfrm>
            <a:off x="4793810" y="1070357"/>
            <a:ext cx="896695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(slow metabolism)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04A7623-7EED-9FA6-491D-4377205BD02C}"/>
              </a:ext>
            </a:extLst>
          </p:cNvPr>
          <p:cNvCxnSpPr>
            <a:cxnSpLocks/>
          </p:cNvCxnSpPr>
          <p:nvPr/>
        </p:nvCxnSpPr>
        <p:spPr>
          <a:xfrm flipV="1">
            <a:off x="5700292" y="252079"/>
            <a:ext cx="197295" cy="509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22">
            <a:extLst>
              <a:ext uri="{FF2B5EF4-FFF2-40B4-BE49-F238E27FC236}">
                <a16:creationId xmlns:a16="http://schemas.microsoft.com/office/drawing/2014/main" id="{E2211208-C78F-6F87-17C6-97810327E49F}"/>
              </a:ext>
            </a:extLst>
          </p:cNvPr>
          <p:cNvSpPr txBox="1"/>
          <p:nvPr/>
        </p:nvSpPr>
        <p:spPr>
          <a:xfrm>
            <a:off x="4785200" y="941425"/>
            <a:ext cx="713471" cy="24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cold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D092463-431F-7856-AD61-553F0D822B56}"/>
              </a:ext>
            </a:extLst>
          </p:cNvPr>
          <p:cNvCxnSpPr>
            <a:cxnSpLocks/>
          </p:cNvCxnSpPr>
          <p:nvPr/>
        </p:nvCxnSpPr>
        <p:spPr>
          <a:xfrm flipV="1">
            <a:off x="4558925" y="1102371"/>
            <a:ext cx="290630" cy="8852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EA91F85-642D-C1D7-7C1C-B30C67C3C6EF}"/>
              </a:ext>
            </a:extLst>
          </p:cNvPr>
          <p:cNvSpPr/>
          <p:nvPr/>
        </p:nvSpPr>
        <p:spPr>
          <a:xfrm>
            <a:off x="7302453" y="206336"/>
            <a:ext cx="722672" cy="8863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1" name="TextBox 22">
            <a:extLst>
              <a:ext uri="{FF2B5EF4-FFF2-40B4-BE49-F238E27FC236}">
                <a16:creationId xmlns:a16="http://schemas.microsoft.com/office/drawing/2014/main" id="{8AFC93EE-CE3E-8D45-4ACE-38C8EACC0C76}"/>
              </a:ext>
            </a:extLst>
          </p:cNvPr>
          <p:cNvSpPr txBox="1"/>
          <p:nvPr/>
        </p:nvSpPr>
        <p:spPr>
          <a:xfrm>
            <a:off x="7389186" y="1055991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0443E915-F555-DE65-5151-58A5EEF9F196}"/>
              </a:ext>
            </a:extLst>
          </p:cNvPr>
          <p:cNvCxnSpPr>
            <a:cxnSpLocks/>
          </p:cNvCxnSpPr>
          <p:nvPr/>
        </p:nvCxnSpPr>
        <p:spPr>
          <a:xfrm flipV="1">
            <a:off x="5317151" y="2132153"/>
            <a:ext cx="195824" cy="517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22">
            <a:extLst>
              <a:ext uri="{FF2B5EF4-FFF2-40B4-BE49-F238E27FC236}">
                <a16:creationId xmlns:a16="http://schemas.microsoft.com/office/drawing/2014/main" id="{E7C54FE9-BB89-9744-653C-BBB53E1B36AB}"/>
              </a:ext>
            </a:extLst>
          </p:cNvPr>
          <p:cNvSpPr txBox="1"/>
          <p:nvPr/>
        </p:nvSpPr>
        <p:spPr>
          <a:xfrm>
            <a:off x="7379575" y="2337366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6CDF4F7-A334-2546-0FA5-A7C782413AE8}"/>
              </a:ext>
            </a:extLst>
          </p:cNvPr>
          <p:cNvSpPr/>
          <p:nvPr/>
        </p:nvSpPr>
        <p:spPr>
          <a:xfrm>
            <a:off x="7302728" y="1427155"/>
            <a:ext cx="722672" cy="9363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7" name="Freeform 156">
            <a:extLst>
              <a:ext uri="{FF2B5EF4-FFF2-40B4-BE49-F238E27FC236}">
                <a16:creationId xmlns:a16="http://schemas.microsoft.com/office/drawing/2014/main" id="{D71CDF4C-3F6C-4577-DA0B-1F2CD768641F}"/>
              </a:ext>
            </a:extLst>
          </p:cNvPr>
          <p:cNvSpPr/>
          <p:nvPr/>
        </p:nvSpPr>
        <p:spPr>
          <a:xfrm>
            <a:off x="7308371" y="1467331"/>
            <a:ext cx="547529" cy="836556"/>
          </a:xfrm>
          <a:custGeom>
            <a:avLst/>
            <a:gdLst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78287 w 807076"/>
              <a:gd name="connsiteY4" fmla="*/ 407831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38388 w 807076"/>
              <a:gd name="connsiteY5" fmla="*/ 352023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757"/>
              <a:gd name="connsiteY0" fmla="*/ 1086119 h 1086119"/>
              <a:gd name="connsiteX1" fmla="*/ 17171 w 807757"/>
              <a:gd name="connsiteY1" fmla="*/ 772733 h 1086119"/>
              <a:gd name="connsiteX2" fmla="*/ 103031 w 807757"/>
              <a:gd name="connsiteY2" fmla="*/ 605307 h 1086119"/>
              <a:gd name="connsiteX3" fmla="*/ 334850 w 807757"/>
              <a:gd name="connsiteY3" fmla="*/ 510862 h 1086119"/>
              <a:gd name="connsiteX4" fmla="*/ 618185 w 807757"/>
              <a:gd name="connsiteY4" fmla="*/ 420710 h 1086119"/>
              <a:gd name="connsiteX5" fmla="*/ 738388 w 807757"/>
              <a:gd name="connsiteY5" fmla="*/ 352023 h 1086119"/>
              <a:gd name="connsiteX6" fmla="*/ 794197 w 807757"/>
              <a:gd name="connsiteY6" fmla="*/ 231820 h 1086119"/>
              <a:gd name="connsiteX7" fmla="*/ 806715 w 807757"/>
              <a:gd name="connsiteY7" fmla="*/ 226836 h 1086119"/>
              <a:gd name="connsiteX8" fmla="*/ 807076 w 807757"/>
              <a:gd name="connsiteY8" fmla="*/ 0 h 1086119"/>
              <a:gd name="connsiteX0" fmla="*/ 0 w 815592"/>
              <a:gd name="connsiteY0" fmla="*/ 1086119 h 1086119"/>
              <a:gd name="connsiteX1" fmla="*/ 17171 w 815592"/>
              <a:gd name="connsiteY1" fmla="*/ 772733 h 1086119"/>
              <a:gd name="connsiteX2" fmla="*/ 103031 w 815592"/>
              <a:gd name="connsiteY2" fmla="*/ 605307 h 1086119"/>
              <a:gd name="connsiteX3" fmla="*/ 334850 w 815592"/>
              <a:gd name="connsiteY3" fmla="*/ 510862 h 1086119"/>
              <a:gd name="connsiteX4" fmla="*/ 618185 w 815592"/>
              <a:gd name="connsiteY4" fmla="*/ 420710 h 1086119"/>
              <a:gd name="connsiteX5" fmla="*/ 738388 w 815592"/>
              <a:gd name="connsiteY5" fmla="*/ 352023 h 1086119"/>
              <a:gd name="connsiteX6" fmla="*/ 794197 w 815592"/>
              <a:gd name="connsiteY6" fmla="*/ 231820 h 1086119"/>
              <a:gd name="connsiteX7" fmla="*/ 815301 w 815592"/>
              <a:gd name="connsiteY7" fmla="*/ 102341 h 1086119"/>
              <a:gd name="connsiteX8" fmla="*/ 807076 w 815592"/>
              <a:gd name="connsiteY8" fmla="*/ 0 h 1086119"/>
              <a:gd name="connsiteX0" fmla="*/ 0 w 816343"/>
              <a:gd name="connsiteY0" fmla="*/ 1313645 h 1313645"/>
              <a:gd name="connsiteX1" fmla="*/ 17171 w 816343"/>
              <a:gd name="connsiteY1" fmla="*/ 1000259 h 1313645"/>
              <a:gd name="connsiteX2" fmla="*/ 103031 w 816343"/>
              <a:gd name="connsiteY2" fmla="*/ 832833 h 1313645"/>
              <a:gd name="connsiteX3" fmla="*/ 334850 w 816343"/>
              <a:gd name="connsiteY3" fmla="*/ 738388 h 1313645"/>
              <a:gd name="connsiteX4" fmla="*/ 618185 w 816343"/>
              <a:gd name="connsiteY4" fmla="*/ 648236 h 1313645"/>
              <a:gd name="connsiteX5" fmla="*/ 738388 w 816343"/>
              <a:gd name="connsiteY5" fmla="*/ 579549 h 1313645"/>
              <a:gd name="connsiteX6" fmla="*/ 794197 w 816343"/>
              <a:gd name="connsiteY6" fmla="*/ 459346 h 1313645"/>
              <a:gd name="connsiteX7" fmla="*/ 815301 w 816343"/>
              <a:gd name="connsiteY7" fmla="*/ 329867 h 1313645"/>
              <a:gd name="connsiteX8" fmla="*/ 815662 w 816343"/>
              <a:gd name="connsiteY8" fmla="*/ 0 h 1313645"/>
              <a:gd name="connsiteX0" fmla="*/ 0 w 816343"/>
              <a:gd name="connsiteY0" fmla="*/ 1337069 h 1337069"/>
              <a:gd name="connsiteX1" fmla="*/ 17171 w 816343"/>
              <a:gd name="connsiteY1" fmla="*/ 1023683 h 1337069"/>
              <a:gd name="connsiteX2" fmla="*/ 103031 w 816343"/>
              <a:gd name="connsiteY2" fmla="*/ 856257 h 1337069"/>
              <a:gd name="connsiteX3" fmla="*/ 334850 w 816343"/>
              <a:gd name="connsiteY3" fmla="*/ 761812 h 1337069"/>
              <a:gd name="connsiteX4" fmla="*/ 618185 w 816343"/>
              <a:gd name="connsiteY4" fmla="*/ 671660 h 1337069"/>
              <a:gd name="connsiteX5" fmla="*/ 738388 w 816343"/>
              <a:gd name="connsiteY5" fmla="*/ 602973 h 1337069"/>
              <a:gd name="connsiteX6" fmla="*/ 794197 w 816343"/>
              <a:gd name="connsiteY6" fmla="*/ 482770 h 1337069"/>
              <a:gd name="connsiteX7" fmla="*/ 815301 w 816343"/>
              <a:gd name="connsiteY7" fmla="*/ 353291 h 1337069"/>
              <a:gd name="connsiteX8" fmla="*/ 815662 w 816343"/>
              <a:gd name="connsiteY8" fmla="*/ 23424 h 1337069"/>
              <a:gd name="connsiteX9" fmla="*/ 815300 w 816343"/>
              <a:gd name="connsiteY9" fmla="*/ 27026 h 1337069"/>
              <a:gd name="connsiteX0" fmla="*/ 0 w 815756"/>
              <a:gd name="connsiteY0" fmla="*/ 1440122 h 1440122"/>
              <a:gd name="connsiteX1" fmla="*/ 17171 w 815756"/>
              <a:gd name="connsiteY1" fmla="*/ 1126736 h 1440122"/>
              <a:gd name="connsiteX2" fmla="*/ 103031 w 815756"/>
              <a:gd name="connsiteY2" fmla="*/ 959310 h 1440122"/>
              <a:gd name="connsiteX3" fmla="*/ 334850 w 815756"/>
              <a:gd name="connsiteY3" fmla="*/ 864865 h 1440122"/>
              <a:gd name="connsiteX4" fmla="*/ 618185 w 815756"/>
              <a:gd name="connsiteY4" fmla="*/ 774713 h 1440122"/>
              <a:gd name="connsiteX5" fmla="*/ 738388 w 815756"/>
              <a:gd name="connsiteY5" fmla="*/ 706026 h 1440122"/>
              <a:gd name="connsiteX6" fmla="*/ 794197 w 815756"/>
              <a:gd name="connsiteY6" fmla="*/ 585823 h 1440122"/>
              <a:gd name="connsiteX7" fmla="*/ 815301 w 815756"/>
              <a:gd name="connsiteY7" fmla="*/ 456344 h 1440122"/>
              <a:gd name="connsiteX8" fmla="*/ 811369 w 815756"/>
              <a:gd name="connsiteY8" fmla="*/ 10567 h 1440122"/>
              <a:gd name="connsiteX9" fmla="*/ 815300 w 815756"/>
              <a:gd name="connsiteY9" fmla="*/ 130079 h 1440122"/>
              <a:gd name="connsiteX0" fmla="*/ 0 w 819955"/>
              <a:gd name="connsiteY0" fmla="*/ 1573320 h 1573320"/>
              <a:gd name="connsiteX1" fmla="*/ 17171 w 819955"/>
              <a:gd name="connsiteY1" fmla="*/ 1259934 h 1573320"/>
              <a:gd name="connsiteX2" fmla="*/ 103031 w 819955"/>
              <a:gd name="connsiteY2" fmla="*/ 1092508 h 1573320"/>
              <a:gd name="connsiteX3" fmla="*/ 334850 w 819955"/>
              <a:gd name="connsiteY3" fmla="*/ 998063 h 1573320"/>
              <a:gd name="connsiteX4" fmla="*/ 618185 w 819955"/>
              <a:gd name="connsiteY4" fmla="*/ 907911 h 1573320"/>
              <a:gd name="connsiteX5" fmla="*/ 738388 w 819955"/>
              <a:gd name="connsiteY5" fmla="*/ 839224 h 1573320"/>
              <a:gd name="connsiteX6" fmla="*/ 794197 w 819955"/>
              <a:gd name="connsiteY6" fmla="*/ 719021 h 1573320"/>
              <a:gd name="connsiteX7" fmla="*/ 815301 w 819955"/>
              <a:gd name="connsiteY7" fmla="*/ 589542 h 1573320"/>
              <a:gd name="connsiteX8" fmla="*/ 819955 w 819955"/>
              <a:gd name="connsiteY8" fmla="*/ 6390 h 1573320"/>
              <a:gd name="connsiteX9" fmla="*/ 815300 w 819955"/>
              <a:gd name="connsiteY9" fmla="*/ 263277 h 1573320"/>
              <a:gd name="connsiteX0" fmla="*/ 0 w 819955"/>
              <a:gd name="connsiteY0" fmla="*/ 1573741 h 1573741"/>
              <a:gd name="connsiteX1" fmla="*/ 17171 w 819955"/>
              <a:gd name="connsiteY1" fmla="*/ 1260355 h 1573741"/>
              <a:gd name="connsiteX2" fmla="*/ 103031 w 819955"/>
              <a:gd name="connsiteY2" fmla="*/ 1092929 h 1573741"/>
              <a:gd name="connsiteX3" fmla="*/ 334850 w 819955"/>
              <a:gd name="connsiteY3" fmla="*/ 998484 h 1573741"/>
              <a:gd name="connsiteX4" fmla="*/ 618185 w 819955"/>
              <a:gd name="connsiteY4" fmla="*/ 908332 h 1573741"/>
              <a:gd name="connsiteX5" fmla="*/ 738388 w 819955"/>
              <a:gd name="connsiteY5" fmla="*/ 839645 h 1573741"/>
              <a:gd name="connsiteX6" fmla="*/ 794197 w 819955"/>
              <a:gd name="connsiteY6" fmla="*/ 719442 h 1573741"/>
              <a:gd name="connsiteX7" fmla="*/ 815301 w 819955"/>
              <a:gd name="connsiteY7" fmla="*/ 589963 h 1573741"/>
              <a:gd name="connsiteX8" fmla="*/ 819955 w 819955"/>
              <a:gd name="connsiteY8" fmla="*/ 6811 h 1573741"/>
              <a:gd name="connsiteX9" fmla="*/ 707976 w 819955"/>
              <a:gd name="connsiteY9" fmla="*/ 242233 h 1573741"/>
              <a:gd name="connsiteX0" fmla="*/ 0 w 819955"/>
              <a:gd name="connsiteY0" fmla="*/ 1566930 h 1566930"/>
              <a:gd name="connsiteX1" fmla="*/ 17171 w 819955"/>
              <a:gd name="connsiteY1" fmla="*/ 1253544 h 1566930"/>
              <a:gd name="connsiteX2" fmla="*/ 103031 w 819955"/>
              <a:gd name="connsiteY2" fmla="*/ 1086118 h 1566930"/>
              <a:gd name="connsiteX3" fmla="*/ 334850 w 819955"/>
              <a:gd name="connsiteY3" fmla="*/ 991673 h 1566930"/>
              <a:gd name="connsiteX4" fmla="*/ 618185 w 819955"/>
              <a:gd name="connsiteY4" fmla="*/ 901521 h 1566930"/>
              <a:gd name="connsiteX5" fmla="*/ 738388 w 819955"/>
              <a:gd name="connsiteY5" fmla="*/ 832834 h 1566930"/>
              <a:gd name="connsiteX6" fmla="*/ 794197 w 819955"/>
              <a:gd name="connsiteY6" fmla="*/ 712631 h 1566930"/>
              <a:gd name="connsiteX7" fmla="*/ 815301 w 819955"/>
              <a:gd name="connsiteY7" fmla="*/ 583152 h 1566930"/>
              <a:gd name="connsiteX8" fmla="*/ 819955 w 819955"/>
              <a:gd name="connsiteY8" fmla="*/ 0 h 1566930"/>
              <a:gd name="connsiteX0" fmla="*/ 0 w 832834"/>
              <a:gd name="connsiteY0" fmla="*/ 1596980 h 1596980"/>
              <a:gd name="connsiteX1" fmla="*/ 17171 w 832834"/>
              <a:gd name="connsiteY1" fmla="*/ 1283594 h 1596980"/>
              <a:gd name="connsiteX2" fmla="*/ 103031 w 832834"/>
              <a:gd name="connsiteY2" fmla="*/ 1116168 h 1596980"/>
              <a:gd name="connsiteX3" fmla="*/ 334850 w 832834"/>
              <a:gd name="connsiteY3" fmla="*/ 1021723 h 1596980"/>
              <a:gd name="connsiteX4" fmla="*/ 618185 w 832834"/>
              <a:gd name="connsiteY4" fmla="*/ 931571 h 1596980"/>
              <a:gd name="connsiteX5" fmla="*/ 738388 w 832834"/>
              <a:gd name="connsiteY5" fmla="*/ 862884 h 1596980"/>
              <a:gd name="connsiteX6" fmla="*/ 794197 w 832834"/>
              <a:gd name="connsiteY6" fmla="*/ 742681 h 1596980"/>
              <a:gd name="connsiteX7" fmla="*/ 815301 w 832834"/>
              <a:gd name="connsiteY7" fmla="*/ 613202 h 1596980"/>
              <a:gd name="connsiteX8" fmla="*/ 832834 w 832834"/>
              <a:gd name="connsiteY8" fmla="*/ 0 h 1596980"/>
              <a:gd name="connsiteX0" fmla="*/ 0 w 815592"/>
              <a:gd name="connsiteY0" fmla="*/ 1601273 h 1601273"/>
              <a:gd name="connsiteX1" fmla="*/ 17171 w 815592"/>
              <a:gd name="connsiteY1" fmla="*/ 1287887 h 1601273"/>
              <a:gd name="connsiteX2" fmla="*/ 103031 w 815592"/>
              <a:gd name="connsiteY2" fmla="*/ 1120461 h 1601273"/>
              <a:gd name="connsiteX3" fmla="*/ 334850 w 815592"/>
              <a:gd name="connsiteY3" fmla="*/ 1026016 h 1601273"/>
              <a:gd name="connsiteX4" fmla="*/ 618185 w 815592"/>
              <a:gd name="connsiteY4" fmla="*/ 935864 h 1601273"/>
              <a:gd name="connsiteX5" fmla="*/ 738388 w 815592"/>
              <a:gd name="connsiteY5" fmla="*/ 867177 h 1601273"/>
              <a:gd name="connsiteX6" fmla="*/ 794197 w 815592"/>
              <a:gd name="connsiteY6" fmla="*/ 746974 h 1601273"/>
              <a:gd name="connsiteX7" fmla="*/ 815301 w 815592"/>
              <a:gd name="connsiteY7" fmla="*/ 617495 h 1601273"/>
              <a:gd name="connsiteX8" fmla="*/ 807077 w 815592"/>
              <a:gd name="connsiteY8" fmla="*/ 0 h 1601273"/>
              <a:gd name="connsiteX0" fmla="*/ 0 w 819956"/>
              <a:gd name="connsiteY0" fmla="*/ 1627031 h 1627031"/>
              <a:gd name="connsiteX1" fmla="*/ 17171 w 819956"/>
              <a:gd name="connsiteY1" fmla="*/ 1313645 h 1627031"/>
              <a:gd name="connsiteX2" fmla="*/ 103031 w 819956"/>
              <a:gd name="connsiteY2" fmla="*/ 1146219 h 1627031"/>
              <a:gd name="connsiteX3" fmla="*/ 334850 w 819956"/>
              <a:gd name="connsiteY3" fmla="*/ 1051774 h 1627031"/>
              <a:gd name="connsiteX4" fmla="*/ 618185 w 819956"/>
              <a:gd name="connsiteY4" fmla="*/ 961622 h 1627031"/>
              <a:gd name="connsiteX5" fmla="*/ 738388 w 819956"/>
              <a:gd name="connsiteY5" fmla="*/ 892935 h 1627031"/>
              <a:gd name="connsiteX6" fmla="*/ 794197 w 819956"/>
              <a:gd name="connsiteY6" fmla="*/ 772732 h 1627031"/>
              <a:gd name="connsiteX7" fmla="*/ 815301 w 819956"/>
              <a:gd name="connsiteY7" fmla="*/ 643253 h 1627031"/>
              <a:gd name="connsiteX8" fmla="*/ 819956 w 819956"/>
              <a:gd name="connsiteY8" fmla="*/ 0 h 162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9956" h="1627031">
                <a:moveTo>
                  <a:pt x="0" y="1627031"/>
                </a:moveTo>
                <a:cubicBezTo>
                  <a:pt x="-1" y="1510405"/>
                  <a:pt x="-1" y="1393780"/>
                  <a:pt x="17171" y="1313645"/>
                </a:cubicBezTo>
                <a:cubicBezTo>
                  <a:pt x="34343" y="1233510"/>
                  <a:pt x="50085" y="1189864"/>
                  <a:pt x="103031" y="1146219"/>
                </a:cubicBezTo>
                <a:cubicBezTo>
                  <a:pt x="155977" y="1102574"/>
                  <a:pt x="248991" y="1082540"/>
                  <a:pt x="334850" y="1051774"/>
                </a:cubicBezTo>
                <a:cubicBezTo>
                  <a:pt x="420709" y="1021008"/>
                  <a:pt x="550929" y="988095"/>
                  <a:pt x="618185" y="961622"/>
                </a:cubicBezTo>
                <a:cubicBezTo>
                  <a:pt x="685441" y="935149"/>
                  <a:pt x="709053" y="924417"/>
                  <a:pt x="738388" y="892935"/>
                </a:cubicBezTo>
                <a:cubicBezTo>
                  <a:pt x="767723" y="861453"/>
                  <a:pt x="782809" y="793596"/>
                  <a:pt x="794197" y="772732"/>
                </a:cubicBezTo>
                <a:cubicBezTo>
                  <a:pt x="805585" y="751868"/>
                  <a:pt x="813155" y="681890"/>
                  <a:pt x="815301" y="643253"/>
                </a:cubicBezTo>
                <a:cubicBezTo>
                  <a:pt x="817448" y="604616"/>
                  <a:pt x="819896" y="37806"/>
                  <a:pt x="819956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5E1C477E-BB3B-A5D6-D4B9-937E7BF896E0}"/>
              </a:ext>
            </a:extLst>
          </p:cNvPr>
          <p:cNvSpPr txBox="1"/>
          <p:nvPr/>
        </p:nvSpPr>
        <p:spPr>
          <a:xfrm>
            <a:off x="7352440" y="2209610"/>
            <a:ext cx="77136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hydraulic failure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DE1EEAFA-AB5B-93EA-4CA5-83A015FBB7C9}"/>
              </a:ext>
            </a:extLst>
          </p:cNvPr>
          <p:cNvCxnSpPr>
            <a:cxnSpLocks/>
          </p:cNvCxnSpPr>
          <p:nvPr/>
        </p:nvCxnSpPr>
        <p:spPr>
          <a:xfrm>
            <a:off x="4201454" y="2304338"/>
            <a:ext cx="318773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1BD45F1-2C3F-DD5B-4F23-7931077F1A1F}"/>
              </a:ext>
            </a:extLst>
          </p:cNvPr>
          <p:cNvCxnSpPr>
            <a:cxnSpLocks/>
          </p:cNvCxnSpPr>
          <p:nvPr/>
        </p:nvCxnSpPr>
        <p:spPr>
          <a:xfrm>
            <a:off x="4221198" y="2074656"/>
            <a:ext cx="325728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22">
            <a:extLst>
              <a:ext uri="{FF2B5EF4-FFF2-40B4-BE49-F238E27FC236}">
                <a16:creationId xmlns:a16="http://schemas.microsoft.com/office/drawing/2014/main" id="{327CA755-746A-9A22-A3F9-CFADE419C54E}"/>
              </a:ext>
            </a:extLst>
          </p:cNvPr>
          <p:cNvSpPr txBox="1"/>
          <p:nvPr/>
        </p:nvSpPr>
        <p:spPr>
          <a:xfrm>
            <a:off x="7428008" y="1994052"/>
            <a:ext cx="70724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low cell turgor</a:t>
            </a:r>
          </a:p>
        </p:txBody>
      </p:sp>
      <p:sp>
        <p:nvSpPr>
          <p:cNvPr id="175" name="TextBox 22">
            <a:extLst>
              <a:ext uri="{FF2B5EF4-FFF2-40B4-BE49-F238E27FC236}">
                <a16:creationId xmlns:a16="http://schemas.microsoft.com/office/drawing/2014/main" id="{29DB1732-8C38-FBFC-8CDC-E0B169D4B3A1}"/>
              </a:ext>
            </a:extLst>
          </p:cNvPr>
          <p:cNvSpPr txBox="1"/>
          <p:nvPr/>
        </p:nvSpPr>
        <p:spPr>
          <a:xfrm>
            <a:off x="4691671" y="2168902"/>
            <a:ext cx="1454323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(limited cell expansion)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66A5407E-AEDB-6489-5FBE-D5260C470B80}"/>
              </a:ext>
            </a:extLst>
          </p:cNvPr>
          <p:cNvSpPr/>
          <p:nvPr/>
        </p:nvSpPr>
        <p:spPr>
          <a:xfrm>
            <a:off x="6435614" y="2907993"/>
            <a:ext cx="866983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C4809F-44FB-F1A9-25BD-28EFB46AF479}"/>
              </a:ext>
            </a:extLst>
          </p:cNvPr>
          <p:cNvSpPr/>
          <p:nvPr/>
        </p:nvSpPr>
        <p:spPr>
          <a:xfrm>
            <a:off x="6586368" y="3256694"/>
            <a:ext cx="713910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D75BB257-4423-4BFC-AD23-E3356362BD81}"/>
              </a:ext>
            </a:extLst>
          </p:cNvPr>
          <p:cNvSpPr/>
          <p:nvPr/>
        </p:nvSpPr>
        <p:spPr>
          <a:xfrm flipH="1">
            <a:off x="4211187" y="2915848"/>
            <a:ext cx="719325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8B10D11C-AE7B-4DED-3F63-3B9420D19107}"/>
              </a:ext>
            </a:extLst>
          </p:cNvPr>
          <p:cNvSpPr/>
          <p:nvPr/>
        </p:nvSpPr>
        <p:spPr>
          <a:xfrm flipH="1">
            <a:off x="4210756" y="3263011"/>
            <a:ext cx="557151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extBox 22">
            <a:extLst>
              <a:ext uri="{FF2B5EF4-FFF2-40B4-BE49-F238E27FC236}">
                <a16:creationId xmlns:a16="http://schemas.microsoft.com/office/drawing/2014/main" id="{D03765DC-748E-9F82-73A8-43917AFBA6B0}"/>
              </a:ext>
            </a:extLst>
          </p:cNvPr>
          <p:cNvSpPr txBox="1"/>
          <p:nvPr/>
        </p:nvSpPr>
        <p:spPr>
          <a:xfrm>
            <a:off x="4183732" y="3274924"/>
            <a:ext cx="62549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dormant</a:t>
            </a:r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8A2F4184-F05A-8385-C8C3-CF53D33D2F78}"/>
              </a:ext>
            </a:extLst>
          </p:cNvPr>
          <p:cNvSpPr txBox="1"/>
          <p:nvPr/>
        </p:nvSpPr>
        <p:spPr>
          <a:xfrm>
            <a:off x="3684597" y="122031"/>
            <a:ext cx="1281120" cy="2414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1. filter: Temperature</a:t>
            </a:r>
          </a:p>
        </p:txBody>
      </p:sp>
      <p:sp>
        <p:nvSpPr>
          <p:cNvPr id="35" name="TextBox 22">
            <a:extLst>
              <a:ext uri="{FF2B5EF4-FFF2-40B4-BE49-F238E27FC236}">
                <a16:creationId xmlns:a16="http://schemas.microsoft.com/office/drawing/2014/main" id="{7E1DEDEF-B0C7-86D9-8B76-3D775C8BBE22}"/>
              </a:ext>
            </a:extLst>
          </p:cNvPr>
          <p:cNvSpPr txBox="1"/>
          <p:nvPr/>
        </p:nvSpPr>
        <p:spPr>
          <a:xfrm>
            <a:off x="3677904" y="1266361"/>
            <a:ext cx="1279517" cy="2414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2. filter: Soil moisture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0DB1D9F7-30AF-E2AB-B250-2FA5E5E6A050}"/>
              </a:ext>
            </a:extLst>
          </p:cNvPr>
          <p:cNvSpPr txBox="1"/>
          <p:nvPr/>
        </p:nvSpPr>
        <p:spPr>
          <a:xfrm>
            <a:off x="3677888" y="2485769"/>
            <a:ext cx="1415772" cy="2414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3. filter: Dormancy cycle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0B8F30C-441D-0C1F-A934-0125232DCED5}"/>
              </a:ext>
            </a:extLst>
          </p:cNvPr>
          <p:cNvCxnSpPr>
            <a:cxnSpLocks/>
          </p:cNvCxnSpPr>
          <p:nvPr/>
        </p:nvCxnSpPr>
        <p:spPr>
          <a:xfrm flipH="1">
            <a:off x="7131498" y="3372116"/>
            <a:ext cx="218665" cy="145498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C3B09A-7011-7D96-C0E6-BAA2C193B2BF}"/>
              </a:ext>
            </a:extLst>
          </p:cNvPr>
          <p:cNvCxnSpPr>
            <a:cxnSpLocks/>
          </p:cNvCxnSpPr>
          <p:nvPr/>
        </p:nvCxnSpPr>
        <p:spPr>
          <a:xfrm flipH="1" flipV="1">
            <a:off x="7138512" y="3156488"/>
            <a:ext cx="223355" cy="1823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395FF0D-6A8E-E13D-7F73-A22F398A2AA5}"/>
              </a:ext>
            </a:extLst>
          </p:cNvPr>
          <p:cNvSpPr/>
          <p:nvPr/>
        </p:nvSpPr>
        <p:spPr>
          <a:xfrm>
            <a:off x="6435614" y="3702760"/>
            <a:ext cx="864665" cy="273124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BDECF-5B30-BA2B-3133-E2B4878F16F2}"/>
              </a:ext>
            </a:extLst>
          </p:cNvPr>
          <p:cNvSpPr/>
          <p:nvPr/>
        </p:nvSpPr>
        <p:spPr>
          <a:xfrm>
            <a:off x="6616690" y="3710839"/>
            <a:ext cx="683588" cy="2718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F86C326-8DBF-374A-F510-1A929570997F}"/>
              </a:ext>
            </a:extLst>
          </p:cNvPr>
          <p:cNvSpPr/>
          <p:nvPr/>
        </p:nvSpPr>
        <p:spPr>
          <a:xfrm>
            <a:off x="4219939" y="3930675"/>
            <a:ext cx="517023" cy="24984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4D748D0-C537-9724-7E9E-8485530AD1E2}"/>
              </a:ext>
            </a:extLst>
          </p:cNvPr>
          <p:cNvCxnSpPr>
            <a:cxnSpLocks/>
          </p:cNvCxnSpPr>
          <p:nvPr/>
        </p:nvCxnSpPr>
        <p:spPr>
          <a:xfrm>
            <a:off x="6433339" y="3703932"/>
            <a:ext cx="0" cy="2751974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D0C1D5C-B616-0216-28F4-4A2517B6AF63}"/>
              </a:ext>
            </a:extLst>
          </p:cNvPr>
          <p:cNvCxnSpPr>
            <a:cxnSpLocks/>
          </p:cNvCxnSpPr>
          <p:nvPr/>
        </p:nvCxnSpPr>
        <p:spPr>
          <a:xfrm>
            <a:off x="6607258" y="3693016"/>
            <a:ext cx="0" cy="2740357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385682B-ED03-F37E-AD7B-E5E4249452F4}"/>
              </a:ext>
            </a:extLst>
          </p:cNvPr>
          <p:cNvCxnSpPr>
            <a:cxnSpLocks/>
          </p:cNvCxnSpPr>
          <p:nvPr/>
        </p:nvCxnSpPr>
        <p:spPr>
          <a:xfrm>
            <a:off x="4899980" y="3703932"/>
            <a:ext cx="0" cy="2740965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DF478F3-7D8A-7AAF-4CA7-60CDD0384493}"/>
              </a:ext>
            </a:extLst>
          </p:cNvPr>
          <p:cNvCxnSpPr>
            <a:cxnSpLocks/>
          </p:cNvCxnSpPr>
          <p:nvPr/>
        </p:nvCxnSpPr>
        <p:spPr>
          <a:xfrm>
            <a:off x="4736962" y="3708656"/>
            <a:ext cx="408" cy="2735059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22">
            <a:extLst>
              <a:ext uri="{FF2B5EF4-FFF2-40B4-BE49-F238E27FC236}">
                <a16:creationId xmlns:a16="http://schemas.microsoft.com/office/drawing/2014/main" id="{54C6480B-99E0-6DD5-8235-9FD4767B8C77}"/>
              </a:ext>
            </a:extLst>
          </p:cNvPr>
          <p:cNvSpPr txBox="1"/>
          <p:nvPr/>
        </p:nvSpPr>
        <p:spPr>
          <a:xfrm>
            <a:off x="6123117" y="4034959"/>
            <a:ext cx="572593" cy="2414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Storage</a:t>
            </a:r>
          </a:p>
        </p:txBody>
      </p:sp>
      <p:sp>
        <p:nvSpPr>
          <p:cNvPr id="2" name="TextBox 22">
            <a:extLst>
              <a:ext uri="{FF2B5EF4-FFF2-40B4-BE49-F238E27FC236}">
                <a16:creationId xmlns:a16="http://schemas.microsoft.com/office/drawing/2014/main" id="{E53BEAB3-6FD8-82D9-9EDA-B303146DA376}"/>
              </a:ext>
            </a:extLst>
          </p:cNvPr>
          <p:cNvSpPr txBox="1"/>
          <p:nvPr/>
        </p:nvSpPr>
        <p:spPr>
          <a:xfrm>
            <a:off x="4467368" y="3998632"/>
            <a:ext cx="567784" cy="241476"/>
          </a:xfrm>
          <a:prstGeom prst="rect">
            <a:avLst/>
          </a:prstGeom>
          <a:solidFill>
            <a:srgbClr val="848484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</a:t>
            </a:r>
          </a:p>
        </p:txBody>
      </p:sp>
      <p:sp>
        <p:nvSpPr>
          <p:cNvPr id="63" name="TextBox 22">
            <a:extLst>
              <a:ext uri="{FF2B5EF4-FFF2-40B4-BE49-F238E27FC236}">
                <a16:creationId xmlns:a16="http://schemas.microsoft.com/office/drawing/2014/main" id="{373A70E7-344C-8E88-4BA0-A692C19706DE}"/>
              </a:ext>
            </a:extLst>
          </p:cNvPr>
          <p:cNvSpPr txBox="1"/>
          <p:nvPr/>
        </p:nvSpPr>
        <p:spPr>
          <a:xfrm>
            <a:off x="3675093" y="3716180"/>
            <a:ext cx="1543919" cy="3906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4. filter: Investment strategy</a:t>
            </a: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CA7C776A-5F53-79D8-DBFF-DAB5121D04FE}"/>
              </a:ext>
            </a:extLst>
          </p:cNvPr>
          <p:cNvSpPr/>
          <p:nvPr/>
        </p:nvSpPr>
        <p:spPr>
          <a:xfrm>
            <a:off x="4730773" y="4161438"/>
            <a:ext cx="1880737" cy="822244"/>
          </a:xfrm>
          <a:custGeom>
            <a:avLst/>
            <a:gdLst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84293 w 2233406"/>
              <a:gd name="connsiteY84" fmla="*/ 570488 h 1229989"/>
              <a:gd name="connsiteX85" fmla="*/ 1796431 w 2233406"/>
              <a:gd name="connsiteY85" fmla="*/ 582626 h 1229989"/>
              <a:gd name="connsiteX86" fmla="*/ 1820708 w 2233406"/>
              <a:gd name="connsiteY86" fmla="*/ 590718 h 1229989"/>
              <a:gd name="connsiteX87" fmla="*/ 1836892 w 2233406"/>
              <a:gd name="connsiteY87" fmla="*/ 606902 h 1229989"/>
              <a:gd name="connsiteX88" fmla="*/ 1865214 w 2233406"/>
              <a:gd name="connsiteY88" fmla="*/ 639271 h 1229989"/>
              <a:gd name="connsiteX89" fmla="*/ 1889490 w 2233406"/>
              <a:gd name="connsiteY89" fmla="*/ 655455 h 1229989"/>
              <a:gd name="connsiteX90" fmla="*/ 1913766 w 2233406"/>
              <a:gd name="connsiteY90" fmla="*/ 671639 h 1229989"/>
              <a:gd name="connsiteX91" fmla="*/ 1925904 w 2233406"/>
              <a:gd name="connsiteY91" fmla="*/ 679731 h 1229989"/>
              <a:gd name="connsiteX92" fmla="*/ 1946134 w 2233406"/>
              <a:gd name="connsiteY92" fmla="*/ 699961 h 1229989"/>
              <a:gd name="connsiteX93" fmla="*/ 1970410 w 2233406"/>
              <a:gd name="connsiteY93" fmla="*/ 720191 h 1229989"/>
              <a:gd name="connsiteX94" fmla="*/ 1990640 w 2233406"/>
              <a:gd name="connsiteY94" fmla="*/ 740421 h 1229989"/>
              <a:gd name="connsiteX95" fmla="*/ 1998732 w 2233406"/>
              <a:gd name="connsiteY95" fmla="*/ 752559 h 1229989"/>
              <a:gd name="connsiteX96" fmla="*/ 2010870 w 2233406"/>
              <a:gd name="connsiteY96" fmla="*/ 764697 h 1229989"/>
              <a:gd name="connsiteX97" fmla="*/ 2018962 w 2233406"/>
              <a:gd name="connsiteY97" fmla="*/ 776835 h 1229989"/>
              <a:gd name="connsiteX98" fmla="*/ 2031100 w 2233406"/>
              <a:gd name="connsiteY98" fmla="*/ 788973 h 1229989"/>
              <a:gd name="connsiteX99" fmla="*/ 2047285 w 2233406"/>
              <a:gd name="connsiteY99" fmla="*/ 813249 h 1229989"/>
              <a:gd name="connsiteX100" fmla="*/ 2063469 w 2233406"/>
              <a:gd name="connsiteY100" fmla="*/ 837525 h 1229989"/>
              <a:gd name="connsiteX101" fmla="*/ 2071561 w 2233406"/>
              <a:gd name="connsiteY101" fmla="*/ 849663 h 1229989"/>
              <a:gd name="connsiteX102" fmla="*/ 2079653 w 2233406"/>
              <a:gd name="connsiteY102" fmla="*/ 861801 h 1229989"/>
              <a:gd name="connsiteX103" fmla="*/ 2095837 w 2233406"/>
              <a:gd name="connsiteY103" fmla="*/ 882032 h 1229989"/>
              <a:gd name="connsiteX104" fmla="*/ 2099883 w 2233406"/>
              <a:gd name="connsiteY104" fmla="*/ 894170 h 1229989"/>
              <a:gd name="connsiteX105" fmla="*/ 2116067 w 2233406"/>
              <a:gd name="connsiteY105" fmla="*/ 918446 h 1229989"/>
              <a:gd name="connsiteX106" fmla="*/ 2124159 w 2233406"/>
              <a:gd name="connsiteY106" fmla="*/ 942722 h 1229989"/>
              <a:gd name="connsiteX107" fmla="*/ 2128205 w 2233406"/>
              <a:gd name="connsiteY107" fmla="*/ 962952 h 1229989"/>
              <a:gd name="connsiteX108" fmla="*/ 2140343 w 2233406"/>
              <a:gd name="connsiteY108" fmla="*/ 999366 h 1229989"/>
              <a:gd name="connsiteX109" fmla="*/ 2148435 w 2233406"/>
              <a:gd name="connsiteY109" fmla="*/ 1023642 h 1229989"/>
              <a:gd name="connsiteX110" fmla="*/ 2152481 w 2233406"/>
              <a:gd name="connsiteY110" fmla="*/ 1035780 h 1229989"/>
              <a:gd name="connsiteX111" fmla="*/ 2160573 w 2233406"/>
              <a:gd name="connsiteY111" fmla="*/ 1047918 h 1229989"/>
              <a:gd name="connsiteX112" fmla="*/ 2168665 w 2233406"/>
              <a:gd name="connsiteY112" fmla="*/ 1072194 h 1229989"/>
              <a:gd name="connsiteX113" fmla="*/ 2176757 w 2233406"/>
              <a:gd name="connsiteY113" fmla="*/ 1096471 h 1229989"/>
              <a:gd name="connsiteX114" fmla="*/ 2180803 w 2233406"/>
              <a:gd name="connsiteY114" fmla="*/ 1112655 h 1229989"/>
              <a:gd name="connsiteX115" fmla="*/ 2188895 w 2233406"/>
              <a:gd name="connsiteY115" fmla="*/ 1124793 h 1229989"/>
              <a:gd name="connsiteX116" fmla="*/ 2192941 w 2233406"/>
              <a:gd name="connsiteY116" fmla="*/ 1136931 h 1229989"/>
              <a:gd name="connsiteX117" fmla="*/ 2209125 w 2233406"/>
              <a:gd name="connsiteY117" fmla="*/ 1161207 h 1229989"/>
              <a:gd name="connsiteX118" fmla="*/ 2217217 w 2233406"/>
              <a:gd name="connsiteY118" fmla="*/ 1185483 h 1229989"/>
              <a:gd name="connsiteX119" fmla="*/ 2221263 w 2233406"/>
              <a:gd name="connsiteY119" fmla="*/ 1197621 h 1229989"/>
              <a:gd name="connsiteX120" fmla="*/ 2229355 w 2233406"/>
              <a:gd name="connsiteY120" fmla="*/ 1209759 h 1229989"/>
              <a:gd name="connsiteX121" fmla="*/ 2233401 w 2233406"/>
              <a:gd name="connsiteY121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96431 w 2233406"/>
              <a:gd name="connsiteY84" fmla="*/ 582626 h 1229989"/>
              <a:gd name="connsiteX85" fmla="*/ 1820708 w 2233406"/>
              <a:gd name="connsiteY85" fmla="*/ 590718 h 1229989"/>
              <a:gd name="connsiteX86" fmla="*/ 1836892 w 2233406"/>
              <a:gd name="connsiteY86" fmla="*/ 606902 h 1229989"/>
              <a:gd name="connsiteX87" fmla="*/ 1865214 w 2233406"/>
              <a:gd name="connsiteY87" fmla="*/ 639271 h 1229989"/>
              <a:gd name="connsiteX88" fmla="*/ 1889490 w 2233406"/>
              <a:gd name="connsiteY88" fmla="*/ 655455 h 1229989"/>
              <a:gd name="connsiteX89" fmla="*/ 1913766 w 2233406"/>
              <a:gd name="connsiteY89" fmla="*/ 671639 h 1229989"/>
              <a:gd name="connsiteX90" fmla="*/ 1925904 w 2233406"/>
              <a:gd name="connsiteY90" fmla="*/ 679731 h 1229989"/>
              <a:gd name="connsiteX91" fmla="*/ 1946134 w 2233406"/>
              <a:gd name="connsiteY91" fmla="*/ 699961 h 1229989"/>
              <a:gd name="connsiteX92" fmla="*/ 1970410 w 2233406"/>
              <a:gd name="connsiteY92" fmla="*/ 720191 h 1229989"/>
              <a:gd name="connsiteX93" fmla="*/ 1990640 w 2233406"/>
              <a:gd name="connsiteY93" fmla="*/ 740421 h 1229989"/>
              <a:gd name="connsiteX94" fmla="*/ 1998732 w 2233406"/>
              <a:gd name="connsiteY94" fmla="*/ 752559 h 1229989"/>
              <a:gd name="connsiteX95" fmla="*/ 2010870 w 2233406"/>
              <a:gd name="connsiteY95" fmla="*/ 764697 h 1229989"/>
              <a:gd name="connsiteX96" fmla="*/ 2018962 w 2233406"/>
              <a:gd name="connsiteY96" fmla="*/ 776835 h 1229989"/>
              <a:gd name="connsiteX97" fmla="*/ 2031100 w 2233406"/>
              <a:gd name="connsiteY97" fmla="*/ 788973 h 1229989"/>
              <a:gd name="connsiteX98" fmla="*/ 2047285 w 2233406"/>
              <a:gd name="connsiteY98" fmla="*/ 813249 h 1229989"/>
              <a:gd name="connsiteX99" fmla="*/ 2063469 w 2233406"/>
              <a:gd name="connsiteY99" fmla="*/ 837525 h 1229989"/>
              <a:gd name="connsiteX100" fmla="*/ 2071561 w 2233406"/>
              <a:gd name="connsiteY100" fmla="*/ 849663 h 1229989"/>
              <a:gd name="connsiteX101" fmla="*/ 2079653 w 2233406"/>
              <a:gd name="connsiteY101" fmla="*/ 861801 h 1229989"/>
              <a:gd name="connsiteX102" fmla="*/ 2095837 w 2233406"/>
              <a:gd name="connsiteY102" fmla="*/ 882032 h 1229989"/>
              <a:gd name="connsiteX103" fmla="*/ 2099883 w 2233406"/>
              <a:gd name="connsiteY103" fmla="*/ 894170 h 1229989"/>
              <a:gd name="connsiteX104" fmla="*/ 2116067 w 2233406"/>
              <a:gd name="connsiteY104" fmla="*/ 918446 h 1229989"/>
              <a:gd name="connsiteX105" fmla="*/ 2124159 w 2233406"/>
              <a:gd name="connsiteY105" fmla="*/ 942722 h 1229989"/>
              <a:gd name="connsiteX106" fmla="*/ 2128205 w 2233406"/>
              <a:gd name="connsiteY106" fmla="*/ 962952 h 1229989"/>
              <a:gd name="connsiteX107" fmla="*/ 2140343 w 2233406"/>
              <a:gd name="connsiteY107" fmla="*/ 999366 h 1229989"/>
              <a:gd name="connsiteX108" fmla="*/ 2148435 w 2233406"/>
              <a:gd name="connsiteY108" fmla="*/ 1023642 h 1229989"/>
              <a:gd name="connsiteX109" fmla="*/ 2152481 w 2233406"/>
              <a:gd name="connsiteY109" fmla="*/ 1035780 h 1229989"/>
              <a:gd name="connsiteX110" fmla="*/ 2160573 w 2233406"/>
              <a:gd name="connsiteY110" fmla="*/ 1047918 h 1229989"/>
              <a:gd name="connsiteX111" fmla="*/ 2168665 w 2233406"/>
              <a:gd name="connsiteY111" fmla="*/ 1072194 h 1229989"/>
              <a:gd name="connsiteX112" fmla="*/ 2176757 w 2233406"/>
              <a:gd name="connsiteY112" fmla="*/ 1096471 h 1229989"/>
              <a:gd name="connsiteX113" fmla="*/ 2180803 w 2233406"/>
              <a:gd name="connsiteY113" fmla="*/ 1112655 h 1229989"/>
              <a:gd name="connsiteX114" fmla="*/ 2188895 w 2233406"/>
              <a:gd name="connsiteY114" fmla="*/ 1124793 h 1229989"/>
              <a:gd name="connsiteX115" fmla="*/ 2192941 w 2233406"/>
              <a:gd name="connsiteY115" fmla="*/ 1136931 h 1229989"/>
              <a:gd name="connsiteX116" fmla="*/ 2209125 w 2233406"/>
              <a:gd name="connsiteY116" fmla="*/ 1161207 h 1229989"/>
              <a:gd name="connsiteX117" fmla="*/ 2217217 w 2233406"/>
              <a:gd name="connsiteY117" fmla="*/ 1185483 h 1229989"/>
              <a:gd name="connsiteX118" fmla="*/ 2221263 w 2233406"/>
              <a:gd name="connsiteY118" fmla="*/ 1197621 h 1229989"/>
              <a:gd name="connsiteX119" fmla="*/ 2229355 w 2233406"/>
              <a:gd name="connsiteY119" fmla="*/ 1209759 h 1229989"/>
              <a:gd name="connsiteX120" fmla="*/ 2233401 w 2233406"/>
              <a:gd name="connsiteY120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96431 w 2233406"/>
              <a:gd name="connsiteY83" fmla="*/ 582626 h 1229989"/>
              <a:gd name="connsiteX84" fmla="*/ 1820708 w 2233406"/>
              <a:gd name="connsiteY84" fmla="*/ 590718 h 1229989"/>
              <a:gd name="connsiteX85" fmla="*/ 1836892 w 2233406"/>
              <a:gd name="connsiteY85" fmla="*/ 606902 h 1229989"/>
              <a:gd name="connsiteX86" fmla="*/ 1865214 w 2233406"/>
              <a:gd name="connsiteY86" fmla="*/ 639271 h 1229989"/>
              <a:gd name="connsiteX87" fmla="*/ 1889490 w 2233406"/>
              <a:gd name="connsiteY87" fmla="*/ 655455 h 1229989"/>
              <a:gd name="connsiteX88" fmla="*/ 1913766 w 2233406"/>
              <a:gd name="connsiteY88" fmla="*/ 671639 h 1229989"/>
              <a:gd name="connsiteX89" fmla="*/ 1925904 w 2233406"/>
              <a:gd name="connsiteY89" fmla="*/ 679731 h 1229989"/>
              <a:gd name="connsiteX90" fmla="*/ 1946134 w 2233406"/>
              <a:gd name="connsiteY90" fmla="*/ 699961 h 1229989"/>
              <a:gd name="connsiteX91" fmla="*/ 1970410 w 2233406"/>
              <a:gd name="connsiteY91" fmla="*/ 720191 h 1229989"/>
              <a:gd name="connsiteX92" fmla="*/ 1990640 w 2233406"/>
              <a:gd name="connsiteY92" fmla="*/ 740421 h 1229989"/>
              <a:gd name="connsiteX93" fmla="*/ 1998732 w 2233406"/>
              <a:gd name="connsiteY93" fmla="*/ 752559 h 1229989"/>
              <a:gd name="connsiteX94" fmla="*/ 2010870 w 2233406"/>
              <a:gd name="connsiteY94" fmla="*/ 764697 h 1229989"/>
              <a:gd name="connsiteX95" fmla="*/ 2018962 w 2233406"/>
              <a:gd name="connsiteY95" fmla="*/ 776835 h 1229989"/>
              <a:gd name="connsiteX96" fmla="*/ 2031100 w 2233406"/>
              <a:gd name="connsiteY96" fmla="*/ 788973 h 1229989"/>
              <a:gd name="connsiteX97" fmla="*/ 2047285 w 2233406"/>
              <a:gd name="connsiteY97" fmla="*/ 813249 h 1229989"/>
              <a:gd name="connsiteX98" fmla="*/ 2063469 w 2233406"/>
              <a:gd name="connsiteY98" fmla="*/ 837525 h 1229989"/>
              <a:gd name="connsiteX99" fmla="*/ 2071561 w 2233406"/>
              <a:gd name="connsiteY99" fmla="*/ 849663 h 1229989"/>
              <a:gd name="connsiteX100" fmla="*/ 2079653 w 2233406"/>
              <a:gd name="connsiteY100" fmla="*/ 861801 h 1229989"/>
              <a:gd name="connsiteX101" fmla="*/ 2095837 w 2233406"/>
              <a:gd name="connsiteY101" fmla="*/ 882032 h 1229989"/>
              <a:gd name="connsiteX102" fmla="*/ 2099883 w 2233406"/>
              <a:gd name="connsiteY102" fmla="*/ 894170 h 1229989"/>
              <a:gd name="connsiteX103" fmla="*/ 2116067 w 2233406"/>
              <a:gd name="connsiteY103" fmla="*/ 918446 h 1229989"/>
              <a:gd name="connsiteX104" fmla="*/ 2124159 w 2233406"/>
              <a:gd name="connsiteY104" fmla="*/ 942722 h 1229989"/>
              <a:gd name="connsiteX105" fmla="*/ 2128205 w 2233406"/>
              <a:gd name="connsiteY105" fmla="*/ 962952 h 1229989"/>
              <a:gd name="connsiteX106" fmla="*/ 2140343 w 2233406"/>
              <a:gd name="connsiteY106" fmla="*/ 999366 h 1229989"/>
              <a:gd name="connsiteX107" fmla="*/ 2148435 w 2233406"/>
              <a:gd name="connsiteY107" fmla="*/ 1023642 h 1229989"/>
              <a:gd name="connsiteX108" fmla="*/ 2152481 w 2233406"/>
              <a:gd name="connsiteY108" fmla="*/ 1035780 h 1229989"/>
              <a:gd name="connsiteX109" fmla="*/ 2160573 w 2233406"/>
              <a:gd name="connsiteY109" fmla="*/ 1047918 h 1229989"/>
              <a:gd name="connsiteX110" fmla="*/ 2168665 w 2233406"/>
              <a:gd name="connsiteY110" fmla="*/ 1072194 h 1229989"/>
              <a:gd name="connsiteX111" fmla="*/ 2176757 w 2233406"/>
              <a:gd name="connsiteY111" fmla="*/ 1096471 h 1229989"/>
              <a:gd name="connsiteX112" fmla="*/ 2180803 w 2233406"/>
              <a:gd name="connsiteY112" fmla="*/ 1112655 h 1229989"/>
              <a:gd name="connsiteX113" fmla="*/ 2188895 w 2233406"/>
              <a:gd name="connsiteY113" fmla="*/ 1124793 h 1229989"/>
              <a:gd name="connsiteX114" fmla="*/ 2192941 w 2233406"/>
              <a:gd name="connsiteY114" fmla="*/ 1136931 h 1229989"/>
              <a:gd name="connsiteX115" fmla="*/ 2209125 w 2233406"/>
              <a:gd name="connsiteY115" fmla="*/ 1161207 h 1229989"/>
              <a:gd name="connsiteX116" fmla="*/ 2217217 w 2233406"/>
              <a:gd name="connsiteY116" fmla="*/ 1185483 h 1229989"/>
              <a:gd name="connsiteX117" fmla="*/ 2221263 w 2233406"/>
              <a:gd name="connsiteY117" fmla="*/ 1197621 h 1229989"/>
              <a:gd name="connsiteX118" fmla="*/ 2229355 w 2233406"/>
              <a:gd name="connsiteY118" fmla="*/ 1209759 h 1229989"/>
              <a:gd name="connsiteX119" fmla="*/ 2233401 w 2233406"/>
              <a:gd name="connsiteY119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65214 w 2233406"/>
              <a:gd name="connsiteY85" fmla="*/ 639271 h 1229989"/>
              <a:gd name="connsiteX86" fmla="*/ 1889490 w 2233406"/>
              <a:gd name="connsiteY86" fmla="*/ 655455 h 1229989"/>
              <a:gd name="connsiteX87" fmla="*/ 1913766 w 2233406"/>
              <a:gd name="connsiteY87" fmla="*/ 671639 h 1229989"/>
              <a:gd name="connsiteX88" fmla="*/ 1925904 w 2233406"/>
              <a:gd name="connsiteY88" fmla="*/ 679731 h 1229989"/>
              <a:gd name="connsiteX89" fmla="*/ 1946134 w 2233406"/>
              <a:gd name="connsiteY89" fmla="*/ 699961 h 1229989"/>
              <a:gd name="connsiteX90" fmla="*/ 1970410 w 2233406"/>
              <a:gd name="connsiteY90" fmla="*/ 720191 h 1229989"/>
              <a:gd name="connsiteX91" fmla="*/ 1990640 w 2233406"/>
              <a:gd name="connsiteY91" fmla="*/ 740421 h 1229989"/>
              <a:gd name="connsiteX92" fmla="*/ 1998732 w 2233406"/>
              <a:gd name="connsiteY92" fmla="*/ 752559 h 1229989"/>
              <a:gd name="connsiteX93" fmla="*/ 2010870 w 2233406"/>
              <a:gd name="connsiteY93" fmla="*/ 764697 h 1229989"/>
              <a:gd name="connsiteX94" fmla="*/ 2018962 w 2233406"/>
              <a:gd name="connsiteY94" fmla="*/ 776835 h 1229989"/>
              <a:gd name="connsiteX95" fmla="*/ 2031100 w 2233406"/>
              <a:gd name="connsiteY95" fmla="*/ 788973 h 1229989"/>
              <a:gd name="connsiteX96" fmla="*/ 2047285 w 2233406"/>
              <a:gd name="connsiteY96" fmla="*/ 813249 h 1229989"/>
              <a:gd name="connsiteX97" fmla="*/ 2063469 w 2233406"/>
              <a:gd name="connsiteY97" fmla="*/ 837525 h 1229989"/>
              <a:gd name="connsiteX98" fmla="*/ 2071561 w 2233406"/>
              <a:gd name="connsiteY98" fmla="*/ 849663 h 1229989"/>
              <a:gd name="connsiteX99" fmla="*/ 2079653 w 2233406"/>
              <a:gd name="connsiteY99" fmla="*/ 861801 h 1229989"/>
              <a:gd name="connsiteX100" fmla="*/ 2095837 w 2233406"/>
              <a:gd name="connsiteY100" fmla="*/ 882032 h 1229989"/>
              <a:gd name="connsiteX101" fmla="*/ 2099883 w 2233406"/>
              <a:gd name="connsiteY101" fmla="*/ 894170 h 1229989"/>
              <a:gd name="connsiteX102" fmla="*/ 2116067 w 2233406"/>
              <a:gd name="connsiteY102" fmla="*/ 918446 h 1229989"/>
              <a:gd name="connsiteX103" fmla="*/ 2124159 w 2233406"/>
              <a:gd name="connsiteY103" fmla="*/ 942722 h 1229989"/>
              <a:gd name="connsiteX104" fmla="*/ 2128205 w 2233406"/>
              <a:gd name="connsiteY104" fmla="*/ 962952 h 1229989"/>
              <a:gd name="connsiteX105" fmla="*/ 2140343 w 2233406"/>
              <a:gd name="connsiteY105" fmla="*/ 999366 h 1229989"/>
              <a:gd name="connsiteX106" fmla="*/ 2148435 w 2233406"/>
              <a:gd name="connsiteY106" fmla="*/ 1023642 h 1229989"/>
              <a:gd name="connsiteX107" fmla="*/ 2152481 w 2233406"/>
              <a:gd name="connsiteY107" fmla="*/ 1035780 h 1229989"/>
              <a:gd name="connsiteX108" fmla="*/ 2160573 w 2233406"/>
              <a:gd name="connsiteY108" fmla="*/ 1047918 h 1229989"/>
              <a:gd name="connsiteX109" fmla="*/ 2168665 w 2233406"/>
              <a:gd name="connsiteY109" fmla="*/ 1072194 h 1229989"/>
              <a:gd name="connsiteX110" fmla="*/ 2176757 w 2233406"/>
              <a:gd name="connsiteY110" fmla="*/ 1096471 h 1229989"/>
              <a:gd name="connsiteX111" fmla="*/ 2180803 w 2233406"/>
              <a:gd name="connsiteY111" fmla="*/ 1112655 h 1229989"/>
              <a:gd name="connsiteX112" fmla="*/ 2188895 w 2233406"/>
              <a:gd name="connsiteY112" fmla="*/ 1124793 h 1229989"/>
              <a:gd name="connsiteX113" fmla="*/ 2192941 w 2233406"/>
              <a:gd name="connsiteY113" fmla="*/ 1136931 h 1229989"/>
              <a:gd name="connsiteX114" fmla="*/ 2209125 w 2233406"/>
              <a:gd name="connsiteY114" fmla="*/ 1161207 h 1229989"/>
              <a:gd name="connsiteX115" fmla="*/ 2217217 w 2233406"/>
              <a:gd name="connsiteY115" fmla="*/ 1185483 h 1229989"/>
              <a:gd name="connsiteX116" fmla="*/ 2221263 w 2233406"/>
              <a:gd name="connsiteY116" fmla="*/ 1197621 h 1229989"/>
              <a:gd name="connsiteX117" fmla="*/ 2229355 w 2233406"/>
              <a:gd name="connsiteY117" fmla="*/ 1209759 h 1229989"/>
              <a:gd name="connsiteX118" fmla="*/ 2233401 w 2233406"/>
              <a:gd name="connsiteY118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89490 w 2233406"/>
              <a:gd name="connsiteY85" fmla="*/ 655455 h 1229989"/>
              <a:gd name="connsiteX86" fmla="*/ 1913766 w 2233406"/>
              <a:gd name="connsiteY86" fmla="*/ 671639 h 1229989"/>
              <a:gd name="connsiteX87" fmla="*/ 1925904 w 2233406"/>
              <a:gd name="connsiteY87" fmla="*/ 679731 h 1229989"/>
              <a:gd name="connsiteX88" fmla="*/ 1946134 w 2233406"/>
              <a:gd name="connsiteY88" fmla="*/ 699961 h 1229989"/>
              <a:gd name="connsiteX89" fmla="*/ 1970410 w 2233406"/>
              <a:gd name="connsiteY89" fmla="*/ 720191 h 1229989"/>
              <a:gd name="connsiteX90" fmla="*/ 1990640 w 2233406"/>
              <a:gd name="connsiteY90" fmla="*/ 740421 h 1229989"/>
              <a:gd name="connsiteX91" fmla="*/ 1998732 w 2233406"/>
              <a:gd name="connsiteY91" fmla="*/ 752559 h 1229989"/>
              <a:gd name="connsiteX92" fmla="*/ 2010870 w 2233406"/>
              <a:gd name="connsiteY92" fmla="*/ 764697 h 1229989"/>
              <a:gd name="connsiteX93" fmla="*/ 2018962 w 2233406"/>
              <a:gd name="connsiteY93" fmla="*/ 776835 h 1229989"/>
              <a:gd name="connsiteX94" fmla="*/ 2031100 w 2233406"/>
              <a:gd name="connsiteY94" fmla="*/ 788973 h 1229989"/>
              <a:gd name="connsiteX95" fmla="*/ 2047285 w 2233406"/>
              <a:gd name="connsiteY95" fmla="*/ 813249 h 1229989"/>
              <a:gd name="connsiteX96" fmla="*/ 2063469 w 2233406"/>
              <a:gd name="connsiteY96" fmla="*/ 837525 h 1229989"/>
              <a:gd name="connsiteX97" fmla="*/ 2071561 w 2233406"/>
              <a:gd name="connsiteY97" fmla="*/ 849663 h 1229989"/>
              <a:gd name="connsiteX98" fmla="*/ 2079653 w 2233406"/>
              <a:gd name="connsiteY98" fmla="*/ 861801 h 1229989"/>
              <a:gd name="connsiteX99" fmla="*/ 2095837 w 2233406"/>
              <a:gd name="connsiteY99" fmla="*/ 882032 h 1229989"/>
              <a:gd name="connsiteX100" fmla="*/ 2099883 w 2233406"/>
              <a:gd name="connsiteY100" fmla="*/ 894170 h 1229989"/>
              <a:gd name="connsiteX101" fmla="*/ 2116067 w 2233406"/>
              <a:gd name="connsiteY101" fmla="*/ 918446 h 1229989"/>
              <a:gd name="connsiteX102" fmla="*/ 2124159 w 2233406"/>
              <a:gd name="connsiteY102" fmla="*/ 942722 h 1229989"/>
              <a:gd name="connsiteX103" fmla="*/ 2128205 w 2233406"/>
              <a:gd name="connsiteY103" fmla="*/ 962952 h 1229989"/>
              <a:gd name="connsiteX104" fmla="*/ 2140343 w 2233406"/>
              <a:gd name="connsiteY104" fmla="*/ 999366 h 1229989"/>
              <a:gd name="connsiteX105" fmla="*/ 2148435 w 2233406"/>
              <a:gd name="connsiteY105" fmla="*/ 1023642 h 1229989"/>
              <a:gd name="connsiteX106" fmla="*/ 2152481 w 2233406"/>
              <a:gd name="connsiteY106" fmla="*/ 1035780 h 1229989"/>
              <a:gd name="connsiteX107" fmla="*/ 2160573 w 2233406"/>
              <a:gd name="connsiteY107" fmla="*/ 1047918 h 1229989"/>
              <a:gd name="connsiteX108" fmla="*/ 2168665 w 2233406"/>
              <a:gd name="connsiteY108" fmla="*/ 1072194 h 1229989"/>
              <a:gd name="connsiteX109" fmla="*/ 2176757 w 2233406"/>
              <a:gd name="connsiteY109" fmla="*/ 1096471 h 1229989"/>
              <a:gd name="connsiteX110" fmla="*/ 2180803 w 2233406"/>
              <a:gd name="connsiteY110" fmla="*/ 1112655 h 1229989"/>
              <a:gd name="connsiteX111" fmla="*/ 2188895 w 2233406"/>
              <a:gd name="connsiteY111" fmla="*/ 1124793 h 1229989"/>
              <a:gd name="connsiteX112" fmla="*/ 2192941 w 2233406"/>
              <a:gd name="connsiteY112" fmla="*/ 1136931 h 1229989"/>
              <a:gd name="connsiteX113" fmla="*/ 2209125 w 2233406"/>
              <a:gd name="connsiteY113" fmla="*/ 1161207 h 1229989"/>
              <a:gd name="connsiteX114" fmla="*/ 2217217 w 2233406"/>
              <a:gd name="connsiteY114" fmla="*/ 1185483 h 1229989"/>
              <a:gd name="connsiteX115" fmla="*/ 2221263 w 2233406"/>
              <a:gd name="connsiteY115" fmla="*/ 1197621 h 1229989"/>
              <a:gd name="connsiteX116" fmla="*/ 2229355 w 2233406"/>
              <a:gd name="connsiteY116" fmla="*/ 1209759 h 1229989"/>
              <a:gd name="connsiteX117" fmla="*/ 2233401 w 2233406"/>
              <a:gd name="connsiteY117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60017 w 2233406"/>
              <a:gd name="connsiteY81" fmla="*/ 554304 h 1229989"/>
              <a:gd name="connsiteX82" fmla="*/ 1820708 w 2233406"/>
              <a:gd name="connsiteY82" fmla="*/ 590718 h 1229989"/>
              <a:gd name="connsiteX83" fmla="*/ 1836892 w 2233406"/>
              <a:gd name="connsiteY83" fmla="*/ 606902 h 1229989"/>
              <a:gd name="connsiteX84" fmla="*/ 1889490 w 2233406"/>
              <a:gd name="connsiteY84" fmla="*/ 655455 h 1229989"/>
              <a:gd name="connsiteX85" fmla="*/ 1913766 w 2233406"/>
              <a:gd name="connsiteY85" fmla="*/ 671639 h 1229989"/>
              <a:gd name="connsiteX86" fmla="*/ 1925904 w 2233406"/>
              <a:gd name="connsiteY86" fmla="*/ 679731 h 1229989"/>
              <a:gd name="connsiteX87" fmla="*/ 1946134 w 2233406"/>
              <a:gd name="connsiteY87" fmla="*/ 699961 h 1229989"/>
              <a:gd name="connsiteX88" fmla="*/ 1970410 w 2233406"/>
              <a:gd name="connsiteY88" fmla="*/ 720191 h 1229989"/>
              <a:gd name="connsiteX89" fmla="*/ 1990640 w 2233406"/>
              <a:gd name="connsiteY89" fmla="*/ 740421 h 1229989"/>
              <a:gd name="connsiteX90" fmla="*/ 1998732 w 2233406"/>
              <a:gd name="connsiteY90" fmla="*/ 752559 h 1229989"/>
              <a:gd name="connsiteX91" fmla="*/ 2010870 w 2233406"/>
              <a:gd name="connsiteY91" fmla="*/ 764697 h 1229989"/>
              <a:gd name="connsiteX92" fmla="*/ 2018962 w 2233406"/>
              <a:gd name="connsiteY92" fmla="*/ 776835 h 1229989"/>
              <a:gd name="connsiteX93" fmla="*/ 2031100 w 2233406"/>
              <a:gd name="connsiteY93" fmla="*/ 788973 h 1229989"/>
              <a:gd name="connsiteX94" fmla="*/ 2047285 w 2233406"/>
              <a:gd name="connsiteY94" fmla="*/ 813249 h 1229989"/>
              <a:gd name="connsiteX95" fmla="*/ 2063469 w 2233406"/>
              <a:gd name="connsiteY95" fmla="*/ 837525 h 1229989"/>
              <a:gd name="connsiteX96" fmla="*/ 2071561 w 2233406"/>
              <a:gd name="connsiteY96" fmla="*/ 849663 h 1229989"/>
              <a:gd name="connsiteX97" fmla="*/ 2079653 w 2233406"/>
              <a:gd name="connsiteY97" fmla="*/ 861801 h 1229989"/>
              <a:gd name="connsiteX98" fmla="*/ 2095837 w 2233406"/>
              <a:gd name="connsiteY98" fmla="*/ 882032 h 1229989"/>
              <a:gd name="connsiteX99" fmla="*/ 2099883 w 2233406"/>
              <a:gd name="connsiteY99" fmla="*/ 894170 h 1229989"/>
              <a:gd name="connsiteX100" fmla="*/ 2116067 w 2233406"/>
              <a:gd name="connsiteY100" fmla="*/ 918446 h 1229989"/>
              <a:gd name="connsiteX101" fmla="*/ 2124159 w 2233406"/>
              <a:gd name="connsiteY101" fmla="*/ 942722 h 1229989"/>
              <a:gd name="connsiteX102" fmla="*/ 2128205 w 2233406"/>
              <a:gd name="connsiteY102" fmla="*/ 962952 h 1229989"/>
              <a:gd name="connsiteX103" fmla="*/ 2140343 w 2233406"/>
              <a:gd name="connsiteY103" fmla="*/ 999366 h 1229989"/>
              <a:gd name="connsiteX104" fmla="*/ 2148435 w 2233406"/>
              <a:gd name="connsiteY104" fmla="*/ 1023642 h 1229989"/>
              <a:gd name="connsiteX105" fmla="*/ 2152481 w 2233406"/>
              <a:gd name="connsiteY105" fmla="*/ 1035780 h 1229989"/>
              <a:gd name="connsiteX106" fmla="*/ 2160573 w 2233406"/>
              <a:gd name="connsiteY106" fmla="*/ 1047918 h 1229989"/>
              <a:gd name="connsiteX107" fmla="*/ 2168665 w 2233406"/>
              <a:gd name="connsiteY107" fmla="*/ 1072194 h 1229989"/>
              <a:gd name="connsiteX108" fmla="*/ 2176757 w 2233406"/>
              <a:gd name="connsiteY108" fmla="*/ 1096471 h 1229989"/>
              <a:gd name="connsiteX109" fmla="*/ 2180803 w 2233406"/>
              <a:gd name="connsiteY109" fmla="*/ 1112655 h 1229989"/>
              <a:gd name="connsiteX110" fmla="*/ 2188895 w 2233406"/>
              <a:gd name="connsiteY110" fmla="*/ 1124793 h 1229989"/>
              <a:gd name="connsiteX111" fmla="*/ 2192941 w 2233406"/>
              <a:gd name="connsiteY111" fmla="*/ 1136931 h 1229989"/>
              <a:gd name="connsiteX112" fmla="*/ 2209125 w 2233406"/>
              <a:gd name="connsiteY112" fmla="*/ 1161207 h 1229989"/>
              <a:gd name="connsiteX113" fmla="*/ 2217217 w 2233406"/>
              <a:gd name="connsiteY113" fmla="*/ 1185483 h 1229989"/>
              <a:gd name="connsiteX114" fmla="*/ 2221263 w 2233406"/>
              <a:gd name="connsiteY114" fmla="*/ 1197621 h 1229989"/>
              <a:gd name="connsiteX115" fmla="*/ 2229355 w 2233406"/>
              <a:gd name="connsiteY115" fmla="*/ 1209759 h 1229989"/>
              <a:gd name="connsiteX116" fmla="*/ 2233401 w 2233406"/>
              <a:gd name="connsiteY116" fmla="*/ 1229989 h 1229989"/>
              <a:gd name="connsiteX0" fmla="*/ 0 w 2414710"/>
              <a:gd name="connsiteY0" fmla="*/ 783880 h 1229989"/>
              <a:gd name="connsiteX1" fmla="*/ 209626 w 2414710"/>
              <a:gd name="connsiteY1" fmla="*/ 246807 h 1229989"/>
              <a:gd name="connsiteX2" fmla="*/ 213672 w 2414710"/>
              <a:gd name="connsiteY2" fmla="*/ 234669 h 1229989"/>
              <a:gd name="connsiteX3" fmla="*/ 221764 w 2414710"/>
              <a:gd name="connsiteY3" fmla="*/ 222531 h 1229989"/>
              <a:gd name="connsiteX4" fmla="*/ 225810 w 2414710"/>
              <a:gd name="connsiteY4" fmla="*/ 210393 h 1229989"/>
              <a:gd name="connsiteX5" fmla="*/ 241994 w 2414710"/>
              <a:gd name="connsiteY5" fmla="*/ 186117 h 1229989"/>
              <a:gd name="connsiteX6" fmla="*/ 254132 w 2414710"/>
              <a:gd name="connsiteY6" fmla="*/ 161840 h 1229989"/>
              <a:gd name="connsiteX7" fmla="*/ 258178 w 2414710"/>
              <a:gd name="connsiteY7" fmla="*/ 149702 h 1229989"/>
              <a:gd name="connsiteX8" fmla="*/ 266270 w 2414710"/>
              <a:gd name="connsiteY8" fmla="*/ 137564 h 1229989"/>
              <a:gd name="connsiteX9" fmla="*/ 270316 w 2414710"/>
              <a:gd name="connsiteY9" fmla="*/ 125426 h 1229989"/>
              <a:gd name="connsiteX10" fmla="*/ 286500 w 2414710"/>
              <a:gd name="connsiteY10" fmla="*/ 101150 h 1229989"/>
              <a:gd name="connsiteX11" fmla="*/ 290546 w 2414710"/>
              <a:gd name="connsiteY11" fmla="*/ 89012 h 1229989"/>
              <a:gd name="connsiteX12" fmla="*/ 306730 w 2414710"/>
              <a:gd name="connsiteY12" fmla="*/ 64736 h 1229989"/>
              <a:gd name="connsiteX13" fmla="*/ 326960 w 2414710"/>
              <a:gd name="connsiteY13" fmla="*/ 28322 h 1229989"/>
              <a:gd name="connsiteX14" fmla="*/ 375512 w 2414710"/>
              <a:gd name="connsiteY14" fmla="*/ 4046 h 1229989"/>
              <a:gd name="connsiteX15" fmla="*/ 387650 w 2414710"/>
              <a:gd name="connsiteY15" fmla="*/ 0 h 1229989"/>
              <a:gd name="connsiteX16" fmla="*/ 440249 w 2414710"/>
              <a:gd name="connsiteY16" fmla="*/ 12138 h 1229989"/>
              <a:gd name="connsiteX17" fmla="*/ 452387 w 2414710"/>
              <a:gd name="connsiteY17" fmla="*/ 16184 h 1229989"/>
              <a:gd name="connsiteX18" fmla="*/ 476663 w 2414710"/>
              <a:gd name="connsiteY18" fmla="*/ 32368 h 1229989"/>
              <a:gd name="connsiteX19" fmla="*/ 500939 w 2414710"/>
              <a:gd name="connsiteY19" fmla="*/ 48552 h 1229989"/>
              <a:gd name="connsiteX20" fmla="*/ 513077 w 2414710"/>
              <a:gd name="connsiteY20" fmla="*/ 52598 h 1229989"/>
              <a:gd name="connsiteX21" fmla="*/ 537353 w 2414710"/>
              <a:gd name="connsiteY21" fmla="*/ 68782 h 1229989"/>
              <a:gd name="connsiteX22" fmla="*/ 573767 w 2414710"/>
              <a:gd name="connsiteY22" fmla="*/ 93058 h 1229989"/>
              <a:gd name="connsiteX23" fmla="*/ 585905 w 2414710"/>
              <a:gd name="connsiteY23" fmla="*/ 101150 h 1229989"/>
              <a:gd name="connsiteX24" fmla="*/ 598043 w 2414710"/>
              <a:gd name="connsiteY24" fmla="*/ 109242 h 1229989"/>
              <a:gd name="connsiteX25" fmla="*/ 622320 w 2414710"/>
              <a:gd name="connsiteY25" fmla="*/ 121380 h 1229989"/>
              <a:gd name="connsiteX26" fmla="*/ 634458 w 2414710"/>
              <a:gd name="connsiteY26" fmla="*/ 125426 h 1229989"/>
              <a:gd name="connsiteX27" fmla="*/ 646596 w 2414710"/>
              <a:gd name="connsiteY27" fmla="*/ 133518 h 1229989"/>
              <a:gd name="connsiteX28" fmla="*/ 658734 w 2414710"/>
              <a:gd name="connsiteY28" fmla="*/ 137564 h 1229989"/>
              <a:gd name="connsiteX29" fmla="*/ 670872 w 2414710"/>
              <a:gd name="connsiteY29" fmla="*/ 145656 h 1229989"/>
              <a:gd name="connsiteX30" fmla="*/ 695148 w 2414710"/>
              <a:gd name="connsiteY30" fmla="*/ 153748 h 1229989"/>
              <a:gd name="connsiteX31" fmla="*/ 707286 w 2414710"/>
              <a:gd name="connsiteY31" fmla="*/ 161840 h 1229989"/>
              <a:gd name="connsiteX32" fmla="*/ 731562 w 2414710"/>
              <a:gd name="connsiteY32" fmla="*/ 169932 h 1229989"/>
              <a:gd name="connsiteX33" fmla="*/ 739654 w 2414710"/>
              <a:gd name="connsiteY33" fmla="*/ 178025 h 1229989"/>
              <a:gd name="connsiteX34" fmla="*/ 763930 w 2414710"/>
              <a:gd name="connsiteY34" fmla="*/ 186117 h 1229989"/>
              <a:gd name="connsiteX35" fmla="*/ 776068 w 2414710"/>
              <a:gd name="connsiteY35" fmla="*/ 190163 h 1229989"/>
              <a:gd name="connsiteX36" fmla="*/ 788206 w 2414710"/>
              <a:gd name="connsiteY36" fmla="*/ 198255 h 1229989"/>
              <a:gd name="connsiteX37" fmla="*/ 812482 w 2414710"/>
              <a:gd name="connsiteY37" fmla="*/ 206347 h 1229989"/>
              <a:gd name="connsiteX38" fmla="*/ 848897 w 2414710"/>
              <a:gd name="connsiteY38" fmla="*/ 218485 h 1229989"/>
              <a:gd name="connsiteX39" fmla="*/ 873173 w 2414710"/>
              <a:gd name="connsiteY39" fmla="*/ 230623 h 1229989"/>
              <a:gd name="connsiteX40" fmla="*/ 889357 w 2414710"/>
              <a:gd name="connsiteY40" fmla="*/ 234669 h 1229989"/>
              <a:gd name="connsiteX41" fmla="*/ 913633 w 2414710"/>
              <a:gd name="connsiteY41" fmla="*/ 242761 h 1229989"/>
              <a:gd name="connsiteX42" fmla="*/ 929817 w 2414710"/>
              <a:gd name="connsiteY42" fmla="*/ 246807 h 1229989"/>
              <a:gd name="connsiteX43" fmla="*/ 954093 w 2414710"/>
              <a:gd name="connsiteY43" fmla="*/ 254899 h 1229989"/>
              <a:gd name="connsiteX44" fmla="*/ 966231 w 2414710"/>
              <a:gd name="connsiteY44" fmla="*/ 258945 h 1229989"/>
              <a:gd name="connsiteX45" fmla="*/ 982415 w 2414710"/>
              <a:gd name="connsiteY45" fmla="*/ 262991 h 1229989"/>
              <a:gd name="connsiteX46" fmla="*/ 1018829 w 2414710"/>
              <a:gd name="connsiteY46" fmla="*/ 275129 h 1229989"/>
              <a:gd name="connsiteX47" fmla="*/ 1030967 w 2414710"/>
              <a:gd name="connsiteY47" fmla="*/ 279175 h 1229989"/>
              <a:gd name="connsiteX48" fmla="*/ 1067381 w 2414710"/>
              <a:gd name="connsiteY48" fmla="*/ 287267 h 1229989"/>
              <a:gd name="connsiteX49" fmla="*/ 1083566 w 2414710"/>
              <a:gd name="connsiteY49" fmla="*/ 291313 h 1229989"/>
              <a:gd name="connsiteX50" fmla="*/ 1107842 w 2414710"/>
              <a:gd name="connsiteY50" fmla="*/ 295359 h 1229989"/>
              <a:gd name="connsiteX51" fmla="*/ 1128072 w 2414710"/>
              <a:gd name="connsiteY51" fmla="*/ 299405 h 1229989"/>
              <a:gd name="connsiteX52" fmla="*/ 1152348 w 2414710"/>
              <a:gd name="connsiteY52" fmla="*/ 303451 h 1229989"/>
              <a:gd name="connsiteX53" fmla="*/ 1188762 w 2414710"/>
              <a:gd name="connsiteY53" fmla="*/ 311543 h 1229989"/>
              <a:gd name="connsiteX54" fmla="*/ 1229222 w 2414710"/>
              <a:gd name="connsiteY54" fmla="*/ 319635 h 1229989"/>
              <a:gd name="connsiteX55" fmla="*/ 1249452 w 2414710"/>
              <a:gd name="connsiteY55" fmla="*/ 323681 h 1229989"/>
              <a:gd name="connsiteX56" fmla="*/ 1269682 w 2414710"/>
              <a:gd name="connsiteY56" fmla="*/ 327727 h 1229989"/>
              <a:gd name="connsiteX57" fmla="*/ 1293958 w 2414710"/>
              <a:gd name="connsiteY57" fmla="*/ 331773 h 1229989"/>
              <a:gd name="connsiteX58" fmla="*/ 1314189 w 2414710"/>
              <a:gd name="connsiteY58" fmla="*/ 335819 h 1229989"/>
              <a:gd name="connsiteX59" fmla="*/ 1338465 w 2414710"/>
              <a:gd name="connsiteY59" fmla="*/ 339865 h 1229989"/>
              <a:gd name="connsiteX60" fmla="*/ 1378925 w 2414710"/>
              <a:gd name="connsiteY60" fmla="*/ 347957 h 1229989"/>
              <a:gd name="connsiteX61" fmla="*/ 1399155 w 2414710"/>
              <a:gd name="connsiteY61" fmla="*/ 352003 h 1229989"/>
              <a:gd name="connsiteX62" fmla="*/ 1415339 w 2414710"/>
              <a:gd name="connsiteY62" fmla="*/ 356049 h 1229989"/>
              <a:gd name="connsiteX63" fmla="*/ 1435569 w 2414710"/>
              <a:gd name="connsiteY63" fmla="*/ 360095 h 1229989"/>
              <a:gd name="connsiteX64" fmla="*/ 1471983 w 2414710"/>
              <a:gd name="connsiteY64" fmla="*/ 368187 h 1229989"/>
              <a:gd name="connsiteX65" fmla="*/ 1500305 w 2414710"/>
              <a:gd name="connsiteY65" fmla="*/ 372233 h 1229989"/>
              <a:gd name="connsiteX66" fmla="*/ 1569088 w 2414710"/>
              <a:gd name="connsiteY66" fmla="*/ 384371 h 1229989"/>
              <a:gd name="connsiteX67" fmla="*/ 1613594 w 2414710"/>
              <a:gd name="connsiteY67" fmla="*/ 392463 h 1229989"/>
              <a:gd name="connsiteX68" fmla="*/ 1637870 w 2414710"/>
              <a:gd name="connsiteY68" fmla="*/ 400555 h 1229989"/>
              <a:gd name="connsiteX69" fmla="*/ 1654054 w 2414710"/>
              <a:gd name="connsiteY69" fmla="*/ 404601 h 1229989"/>
              <a:gd name="connsiteX70" fmla="*/ 1678330 w 2414710"/>
              <a:gd name="connsiteY70" fmla="*/ 412694 h 1229989"/>
              <a:gd name="connsiteX71" fmla="*/ 1702606 w 2414710"/>
              <a:gd name="connsiteY71" fmla="*/ 420786 h 1229989"/>
              <a:gd name="connsiteX72" fmla="*/ 1775435 w 2414710"/>
              <a:gd name="connsiteY72" fmla="*/ 445062 h 1229989"/>
              <a:gd name="connsiteX73" fmla="*/ 1787573 w 2414710"/>
              <a:gd name="connsiteY73" fmla="*/ 449108 h 1229989"/>
              <a:gd name="connsiteX74" fmla="*/ 1799711 w 2414710"/>
              <a:gd name="connsiteY74" fmla="*/ 453154 h 1229989"/>
              <a:gd name="connsiteX75" fmla="*/ 1828033 w 2414710"/>
              <a:gd name="connsiteY75" fmla="*/ 469338 h 1229989"/>
              <a:gd name="connsiteX76" fmla="*/ 1840171 w 2414710"/>
              <a:gd name="connsiteY76" fmla="*/ 473384 h 1229989"/>
              <a:gd name="connsiteX77" fmla="*/ 1864447 w 2414710"/>
              <a:gd name="connsiteY77" fmla="*/ 489568 h 1229989"/>
              <a:gd name="connsiteX78" fmla="*/ 1876585 w 2414710"/>
              <a:gd name="connsiteY78" fmla="*/ 497660 h 1229989"/>
              <a:gd name="connsiteX79" fmla="*/ 1888723 w 2414710"/>
              <a:gd name="connsiteY79" fmla="*/ 505752 h 1229989"/>
              <a:gd name="connsiteX80" fmla="*/ 1908953 w 2414710"/>
              <a:gd name="connsiteY80" fmla="*/ 525982 h 1229989"/>
              <a:gd name="connsiteX81" fmla="*/ 1941321 w 2414710"/>
              <a:gd name="connsiteY81" fmla="*/ 554304 h 1229989"/>
              <a:gd name="connsiteX82" fmla="*/ 2002012 w 2414710"/>
              <a:gd name="connsiteY82" fmla="*/ 590718 h 1229989"/>
              <a:gd name="connsiteX83" fmla="*/ 2018196 w 2414710"/>
              <a:gd name="connsiteY83" fmla="*/ 606902 h 1229989"/>
              <a:gd name="connsiteX84" fmla="*/ 2070794 w 2414710"/>
              <a:gd name="connsiteY84" fmla="*/ 655455 h 1229989"/>
              <a:gd name="connsiteX85" fmla="*/ 2095070 w 2414710"/>
              <a:gd name="connsiteY85" fmla="*/ 671639 h 1229989"/>
              <a:gd name="connsiteX86" fmla="*/ 2107208 w 2414710"/>
              <a:gd name="connsiteY86" fmla="*/ 679731 h 1229989"/>
              <a:gd name="connsiteX87" fmla="*/ 2127438 w 2414710"/>
              <a:gd name="connsiteY87" fmla="*/ 699961 h 1229989"/>
              <a:gd name="connsiteX88" fmla="*/ 2151714 w 2414710"/>
              <a:gd name="connsiteY88" fmla="*/ 720191 h 1229989"/>
              <a:gd name="connsiteX89" fmla="*/ 2171944 w 2414710"/>
              <a:gd name="connsiteY89" fmla="*/ 740421 h 1229989"/>
              <a:gd name="connsiteX90" fmla="*/ 2180036 w 2414710"/>
              <a:gd name="connsiteY90" fmla="*/ 752559 h 1229989"/>
              <a:gd name="connsiteX91" fmla="*/ 2192174 w 2414710"/>
              <a:gd name="connsiteY91" fmla="*/ 764697 h 1229989"/>
              <a:gd name="connsiteX92" fmla="*/ 2200266 w 2414710"/>
              <a:gd name="connsiteY92" fmla="*/ 776835 h 1229989"/>
              <a:gd name="connsiteX93" fmla="*/ 2212404 w 2414710"/>
              <a:gd name="connsiteY93" fmla="*/ 788973 h 1229989"/>
              <a:gd name="connsiteX94" fmla="*/ 2228589 w 2414710"/>
              <a:gd name="connsiteY94" fmla="*/ 813249 h 1229989"/>
              <a:gd name="connsiteX95" fmla="*/ 2244773 w 2414710"/>
              <a:gd name="connsiteY95" fmla="*/ 837525 h 1229989"/>
              <a:gd name="connsiteX96" fmla="*/ 2252865 w 2414710"/>
              <a:gd name="connsiteY96" fmla="*/ 849663 h 1229989"/>
              <a:gd name="connsiteX97" fmla="*/ 2260957 w 2414710"/>
              <a:gd name="connsiteY97" fmla="*/ 861801 h 1229989"/>
              <a:gd name="connsiteX98" fmla="*/ 2277141 w 2414710"/>
              <a:gd name="connsiteY98" fmla="*/ 882032 h 1229989"/>
              <a:gd name="connsiteX99" fmla="*/ 2281187 w 2414710"/>
              <a:gd name="connsiteY99" fmla="*/ 894170 h 1229989"/>
              <a:gd name="connsiteX100" fmla="*/ 2297371 w 2414710"/>
              <a:gd name="connsiteY100" fmla="*/ 918446 h 1229989"/>
              <a:gd name="connsiteX101" fmla="*/ 2305463 w 2414710"/>
              <a:gd name="connsiteY101" fmla="*/ 942722 h 1229989"/>
              <a:gd name="connsiteX102" fmla="*/ 2309509 w 2414710"/>
              <a:gd name="connsiteY102" fmla="*/ 962952 h 1229989"/>
              <a:gd name="connsiteX103" fmla="*/ 2321647 w 2414710"/>
              <a:gd name="connsiteY103" fmla="*/ 999366 h 1229989"/>
              <a:gd name="connsiteX104" fmla="*/ 2329739 w 2414710"/>
              <a:gd name="connsiteY104" fmla="*/ 1023642 h 1229989"/>
              <a:gd name="connsiteX105" fmla="*/ 2333785 w 2414710"/>
              <a:gd name="connsiteY105" fmla="*/ 1035780 h 1229989"/>
              <a:gd name="connsiteX106" fmla="*/ 2341877 w 2414710"/>
              <a:gd name="connsiteY106" fmla="*/ 1047918 h 1229989"/>
              <a:gd name="connsiteX107" fmla="*/ 2349969 w 2414710"/>
              <a:gd name="connsiteY107" fmla="*/ 1072194 h 1229989"/>
              <a:gd name="connsiteX108" fmla="*/ 2358061 w 2414710"/>
              <a:gd name="connsiteY108" fmla="*/ 1096471 h 1229989"/>
              <a:gd name="connsiteX109" fmla="*/ 2362107 w 2414710"/>
              <a:gd name="connsiteY109" fmla="*/ 1112655 h 1229989"/>
              <a:gd name="connsiteX110" fmla="*/ 2370199 w 2414710"/>
              <a:gd name="connsiteY110" fmla="*/ 1124793 h 1229989"/>
              <a:gd name="connsiteX111" fmla="*/ 2374245 w 2414710"/>
              <a:gd name="connsiteY111" fmla="*/ 1136931 h 1229989"/>
              <a:gd name="connsiteX112" fmla="*/ 2390429 w 2414710"/>
              <a:gd name="connsiteY112" fmla="*/ 1161207 h 1229989"/>
              <a:gd name="connsiteX113" fmla="*/ 2398521 w 2414710"/>
              <a:gd name="connsiteY113" fmla="*/ 1185483 h 1229989"/>
              <a:gd name="connsiteX114" fmla="*/ 2402567 w 2414710"/>
              <a:gd name="connsiteY114" fmla="*/ 1197621 h 1229989"/>
              <a:gd name="connsiteX115" fmla="*/ 2410659 w 2414710"/>
              <a:gd name="connsiteY115" fmla="*/ 1209759 h 1229989"/>
              <a:gd name="connsiteX116" fmla="*/ 2414705 w 2414710"/>
              <a:gd name="connsiteY116" fmla="*/ 1229989 h 1229989"/>
              <a:gd name="connsiteX0" fmla="*/ 0 w 2788480"/>
              <a:gd name="connsiteY0" fmla="*/ 1187685 h 1229989"/>
              <a:gd name="connsiteX1" fmla="*/ 583396 w 2788480"/>
              <a:gd name="connsiteY1" fmla="*/ 246807 h 1229989"/>
              <a:gd name="connsiteX2" fmla="*/ 587442 w 2788480"/>
              <a:gd name="connsiteY2" fmla="*/ 234669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2165 w 2790645"/>
              <a:gd name="connsiteY0" fmla="*/ 1187685 h 1229989"/>
              <a:gd name="connsiteX1" fmla="*/ 64953 w 2790645"/>
              <a:gd name="connsiteY1" fmla="*/ 1121160 h 1229989"/>
              <a:gd name="connsiteX2" fmla="*/ 589607 w 2790645"/>
              <a:gd name="connsiteY2" fmla="*/ 234669 h 1229989"/>
              <a:gd name="connsiteX3" fmla="*/ 597699 w 2790645"/>
              <a:gd name="connsiteY3" fmla="*/ 222531 h 1229989"/>
              <a:gd name="connsiteX4" fmla="*/ 601745 w 2790645"/>
              <a:gd name="connsiteY4" fmla="*/ 210393 h 1229989"/>
              <a:gd name="connsiteX5" fmla="*/ 617929 w 2790645"/>
              <a:gd name="connsiteY5" fmla="*/ 186117 h 1229989"/>
              <a:gd name="connsiteX6" fmla="*/ 630067 w 2790645"/>
              <a:gd name="connsiteY6" fmla="*/ 161840 h 1229989"/>
              <a:gd name="connsiteX7" fmla="*/ 634113 w 2790645"/>
              <a:gd name="connsiteY7" fmla="*/ 149702 h 1229989"/>
              <a:gd name="connsiteX8" fmla="*/ 642205 w 2790645"/>
              <a:gd name="connsiteY8" fmla="*/ 137564 h 1229989"/>
              <a:gd name="connsiteX9" fmla="*/ 646251 w 2790645"/>
              <a:gd name="connsiteY9" fmla="*/ 125426 h 1229989"/>
              <a:gd name="connsiteX10" fmla="*/ 662435 w 2790645"/>
              <a:gd name="connsiteY10" fmla="*/ 101150 h 1229989"/>
              <a:gd name="connsiteX11" fmla="*/ 666481 w 2790645"/>
              <a:gd name="connsiteY11" fmla="*/ 89012 h 1229989"/>
              <a:gd name="connsiteX12" fmla="*/ 682665 w 2790645"/>
              <a:gd name="connsiteY12" fmla="*/ 64736 h 1229989"/>
              <a:gd name="connsiteX13" fmla="*/ 702895 w 2790645"/>
              <a:gd name="connsiteY13" fmla="*/ 28322 h 1229989"/>
              <a:gd name="connsiteX14" fmla="*/ 751447 w 2790645"/>
              <a:gd name="connsiteY14" fmla="*/ 4046 h 1229989"/>
              <a:gd name="connsiteX15" fmla="*/ 763585 w 2790645"/>
              <a:gd name="connsiteY15" fmla="*/ 0 h 1229989"/>
              <a:gd name="connsiteX16" fmla="*/ 816184 w 2790645"/>
              <a:gd name="connsiteY16" fmla="*/ 12138 h 1229989"/>
              <a:gd name="connsiteX17" fmla="*/ 828322 w 2790645"/>
              <a:gd name="connsiteY17" fmla="*/ 16184 h 1229989"/>
              <a:gd name="connsiteX18" fmla="*/ 852598 w 2790645"/>
              <a:gd name="connsiteY18" fmla="*/ 32368 h 1229989"/>
              <a:gd name="connsiteX19" fmla="*/ 876874 w 2790645"/>
              <a:gd name="connsiteY19" fmla="*/ 48552 h 1229989"/>
              <a:gd name="connsiteX20" fmla="*/ 889012 w 2790645"/>
              <a:gd name="connsiteY20" fmla="*/ 52598 h 1229989"/>
              <a:gd name="connsiteX21" fmla="*/ 913288 w 2790645"/>
              <a:gd name="connsiteY21" fmla="*/ 68782 h 1229989"/>
              <a:gd name="connsiteX22" fmla="*/ 949702 w 2790645"/>
              <a:gd name="connsiteY22" fmla="*/ 93058 h 1229989"/>
              <a:gd name="connsiteX23" fmla="*/ 961840 w 2790645"/>
              <a:gd name="connsiteY23" fmla="*/ 101150 h 1229989"/>
              <a:gd name="connsiteX24" fmla="*/ 973978 w 2790645"/>
              <a:gd name="connsiteY24" fmla="*/ 109242 h 1229989"/>
              <a:gd name="connsiteX25" fmla="*/ 998255 w 2790645"/>
              <a:gd name="connsiteY25" fmla="*/ 121380 h 1229989"/>
              <a:gd name="connsiteX26" fmla="*/ 1010393 w 2790645"/>
              <a:gd name="connsiteY26" fmla="*/ 125426 h 1229989"/>
              <a:gd name="connsiteX27" fmla="*/ 1022531 w 2790645"/>
              <a:gd name="connsiteY27" fmla="*/ 133518 h 1229989"/>
              <a:gd name="connsiteX28" fmla="*/ 1034669 w 2790645"/>
              <a:gd name="connsiteY28" fmla="*/ 137564 h 1229989"/>
              <a:gd name="connsiteX29" fmla="*/ 1046807 w 2790645"/>
              <a:gd name="connsiteY29" fmla="*/ 145656 h 1229989"/>
              <a:gd name="connsiteX30" fmla="*/ 1071083 w 2790645"/>
              <a:gd name="connsiteY30" fmla="*/ 153748 h 1229989"/>
              <a:gd name="connsiteX31" fmla="*/ 1083221 w 2790645"/>
              <a:gd name="connsiteY31" fmla="*/ 161840 h 1229989"/>
              <a:gd name="connsiteX32" fmla="*/ 1107497 w 2790645"/>
              <a:gd name="connsiteY32" fmla="*/ 169932 h 1229989"/>
              <a:gd name="connsiteX33" fmla="*/ 1115589 w 2790645"/>
              <a:gd name="connsiteY33" fmla="*/ 178025 h 1229989"/>
              <a:gd name="connsiteX34" fmla="*/ 1139865 w 2790645"/>
              <a:gd name="connsiteY34" fmla="*/ 186117 h 1229989"/>
              <a:gd name="connsiteX35" fmla="*/ 1152003 w 2790645"/>
              <a:gd name="connsiteY35" fmla="*/ 190163 h 1229989"/>
              <a:gd name="connsiteX36" fmla="*/ 1164141 w 2790645"/>
              <a:gd name="connsiteY36" fmla="*/ 198255 h 1229989"/>
              <a:gd name="connsiteX37" fmla="*/ 1188417 w 2790645"/>
              <a:gd name="connsiteY37" fmla="*/ 206347 h 1229989"/>
              <a:gd name="connsiteX38" fmla="*/ 1224832 w 2790645"/>
              <a:gd name="connsiteY38" fmla="*/ 218485 h 1229989"/>
              <a:gd name="connsiteX39" fmla="*/ 1249108 w 2790645"/>
              <a:gd name="connsiteY39" fmla="*/ 230623 h 1229989"/>
              <a:gd name="connsiteX40" fmla="*/ 1265292 w 2790645"/>
              <a:gd name="connsiteY40" fmla="*/ 234669 h 1229989"/>
              <a:gd name="connsiteX41" fmla="*/ 1289568 w 2790645"/>
              <a:gd name="connsiteY41" fmla="*/ 242761 h 1229989"/>
              <a:gd name="connsiteX42" fmla="*/ 1305752 w 2790645"/>
              <a:gd name="connsiteY42" fmla="*/ 246807 h 1229989"/>
              <a:gd name="connsiteX43" fmla="*/ 1330028 w 2790645"/>
              <a:gd name="connsiteY43" fmla="*/ 254899 h 1229989"/>
              <a:gd name="connsiteX44" fmla="*/ 1342166 w 2790645"/>
              <a:gd name="connsiteY44" fmla="*/ 258945 h 1229989"/>
              <a:gd name="connsiteX45" fmla="*/ 1358350 w 2790645"/>
              <a:gd name="connsiteY45" fmla="*/ 262991 h 1229989"/>
              <a:gd name="connsiteX46" fmla="*/ 1394764 w 2790645"/>
              <a:gd name="connsiteY46" fmla="*/ 275129 h 1229989"/>
              <a:gd name="connsiteX47" fmla="*/ 1406902 w 2790645"/>
              <a:gd name="connsiteY47" fmla="*/ 279175 h 1229989"/>
              <a:gd name="connsiteX48" fmla="*/ 1443316 w 2790645"/>
              <a:gd name="connsiteY48" fmla="*/ 287267 h 1229989"/>
              <a:gd name="connsiteX49" fmla="*/ 1459501 w 2790645"/>
              <a:gd name="connsiteY49" fmla="*/ 291313 h 1229989"/>
              <a:gd name="connsiteX50" fmla="*/ 1483777 w 2790645"/>
              <a:gd name="connsiteY50" fmla="*/ 295359 h 1229989"/>
              <a:gd name="connsiteX51" fmla="*/ 1504007 w 2790645"/>
              <a:gd name="connsiteY51" fmla="*/ 299405 h 1229989"/>
              <a:gd name="connsiteX52" fmla="*/ 1528283 w 2790645"/>
              <a:gd name="connsiteY52" fmla="*/ 303451 h 1229989"/>
              <a:gd name="connsiteX53" fmla="*/ 1564697 w 2790645"/>
              <a:gd name="connsiteY53" fmla="*/ 311543 h 1229989"/>
              <a:gd name="connsiteX54" fmla="*/ 1605157 w 2790645"/>
              <a:gd name="connsiteY54" fmla="*/ 319635 h 1229989"/>
              <a:gd name="connsiteX55" fmla="*/ 1625387 w 2790645"/>
              <a:gd name="connsiteY55" fmla="*/ 323681 h 1229989"/>
              <a:gd name="connsiteX56" fmla="*/ 1645617 w 2790645"/>
              <a:gd name="connsiteY56" fmla="*/ 327727 h 1229989"/>
              <a:gd name="connsiteX57" fmla="*/ 1669893 w 2790645"/>
              <a:gd name="connsiteY57" fmla="*/ 331773 h 1229989"/>
              <a:gd name="connsiteX58" fmla="*/ 1690124 w 2790645"/>
              <a:gd name="connsiteY58" fmla="*/ 335819 h 1229989"/>
              <a:gd name="connsiteX59" fmla="*/ 1714400 w 2790645"/>
              <a:gd name="connsiteY59" fmla="*/ 339865 h 1229989"/>
              <a:gd name="connsiteX60" fmla="*/ 1754860 w 2790645"/>
              <a:gd name="connsiteY60" fmla="*/ 347957 h 1229989"/>
              <a:gd name="connsiteX61" fmla="*/ 1775090 w 2790645"/>
              <a:gd name="connsiteY61" fmla="*/ 352003 h 1229989"/>
              <a:gd name="connsiteX62" fmla="*/ 1791274 w 2790645"/>
              <a:gd name="connsiteY62" fmla="*/ 356049 h 1229989"/>
              <a:gd name="connsiteX63" fmla="*/ 1811504 w 2790645"/>
              <a:gd name="connsiteY63" fmla="*/ 360095 h 1229989"/>
              <a:gd name="connsiteX64" fmla="*/ 1847918 w 2790645"/>
              <a:gd name="connsiteY64" fmla="*/ 368187 h 1229989"/>
              <a:gd name="connsiteX65" fmla="*/ 1876240 w 2790645"/>
              <a:gd name="connsiteY65" fmla="*/ 372233 h 1229989"/>
              <a:gd name="connsiteX66" fmla="*/ 1945023 w 2790645"/>
              <a:gd name="connsiteY66" fmla="*/ 384371 h 1229989"/>
              <a:gd name="connsiteX67" fmla="*/ 1989529 w 2790645"/>
              <a:gd name="connsiteY67" fmla="*/ 392463 h 1229989"/>
              <a:gd name="connsiteX68" fmla="*/ 2013805 w 2790645"/>
              <a:gd name="connsiteY68" fmla="*/ 400555 h 1229989"/>
              <a:gd name="connsiteX69" fmla="*/ 2029989 w 2790645"/>
              <a:gd name="connsiteY69" fmla="*/ 404601 h 1229989"/>
              <a:gd name="connsiteX70" fmla="*/ 2054265 w 2790645"/>
              <a:gd name="connsiteY70" fmla="*/ 412694 h 1229989"/>
              <a:gd name="connsiteX71" fmla="*/ 2078541 w 2790645"/>
              <a:gd name="connsiteY71" fmla="*/ 420786 h 1229989"/>
              <a:gd name="connsiteX72" fmla="*/ 2151370 w 2790645"/>
              <a:gd name="connsiteY72" fmla="*/ 445062 h 1229989"/>
              <a:gd name="connsiteX73" fmla="*/ 2163508 w 2790645"/>
              <a:gd name="connsiteY73" fmla="*/ 449108 h 1229989"/>
              <a:gd name="connsiteX74" fmla="*/ 2175646 w 2790645"/>
              <a:gd name="connsiteY74" fmla="*/ 453154 h 1229989"/>
              <a:gd name="connsiteX75" fmla="*/ 2203968 w 2790645"/>
              <a:gd name="connsiteY75" fmla="*/ 469338 h 1229989"/>
              <a:gd name="connsiteX76" fmla="*/ 2216106 w 2790645"/>
              <a:gd name="connsiteY76" fmla="*/ 473384 h 1229989"/>
              <a:gd name="connsiteX77" fmla="*/ 2240382 w 2790645"/>
              <a:gd name="connsiteY77" fmla="*/ 489568 h 1229989"/>
              <a:gd name="connsiteX78" fmla="*/ 2252520 w 2790645"/>
              <a:gd name="connsiteY78" fmla="*/ 497660 h 1229989"/>
              <a:gd name="connsiteX79" fmla="*/ 2264658 w 2790645"/>
              <a:gd name="connsiteY79" fmla="*/ 505752 h 1229989"/>
              <a:gd name="connsiteX80" fmla="*/ 2284888 w 2790645"/>
              <a:gd name="connsiteY80" fmla="*/ 525982 h 1229989"/>
              <a:gd name="connsiteX81" fmla="*/ 2317256 w 2790645"/>
              <a:gd name="connsiteY81" fmla="*/ 554304 h 1229989"/>
              <a:gd name="connsiteX82" fmla="*/ 2377947 w 2790645"/>
              <a:gd name="connsiteY82" fmla="*/ 590718 h 1229989"/>
              <a:gd name="connsiteX83" fmla="*/ 2394131 w 2790645"/>
              <a:gd name="connsiteY83" fmla="*/ 606902 h 1229989"/>
              <a:gd name="connsiteX84" fmla="*/ 2446729 w 2790645"/>
              <a:gd name="connsiteY84" fmla="*/ 655455 h 1229989"/>
              <a:gd name="connsiteX85" fmla="*/ 2471005 w 2790645"/>
              <a:gd name="connsiteY85" fmla="*/ 671639 h 1229989"/>
              <a:gd name="connsiteX86" fmla="*/ 2483143 w 2790645"/>
              <a:gd name="connsiteY86" fmla="*/ 679731 h 1229989"/>
              <a:gd name="connsiteX87" fmla="*/ 2503373 w 2790645"/>
              <a:gd name="connsiteY87" fmla="*/ 699961 h 1229989"/>
              <a:gd name="connsiteX88" fmla="*/ 2527649 w 2790645"/>
              <a:gd name="connsiteY88" fmla="*/ 720191 h 1229989"/>
              <a:gd name="connsiteX89" fmla="*/ 2547879 w 2790645"/>
              <a:gd name="connsiteY89" fmla="*/ 740421 h 1229989"/>
              <a:gd name="connsiteX90" fmla="*/ 2555971 w 2790645"/>
              <a:gd name="connsiteY90" fmla="*/ 752559 h 1229989"/>
              <a:gd name="connsiteX91" fmla="*/ 2568109 w 2790645"/>
              <a:gd name="connsiteY91" fmla="*/ 764697 h 1229989"/>
              <a:gd name="connsiteX92" fmla="*/ 2576201 w 2790645"/>
              <a:gd name="connsiteY92" fmla="*/ 776835 h 1229989"/>
              <a:gd name="connsiteX93" fmla="*/ 2588339 w 2790645"/>
              <a:gd name="connsiteY93" fmla="*/ 788973 h 1229989"/>
              <a:gd name="connsiteX94" fmla="*/ 2604524 w 2790645"/>
              <a:gd name="connsiteY94" fmla="*/ 813249 h 1229989"/>
              <a:gd name="connsiteX95" fmla="*/ 2620708 w 2790645"/>
              <a:gd name="connsiteY95" fmla="*/ 837525 h 1229989"/>
              <a:gd name="connsiteX96" fmla="*/ 2628800 w 2790645"/>
              <a:gd name="connsiteY96" fmla="*/ 849663 h 1229989"/>
              <a:gd name="connsiteX97" fmla="*/ 2636892 w 2790645"/>
              <a:gd name="connsiteY97" fmla="*/ 861801 h 1229989"/>
              <a:gd name="connsiteX98" fmla="*/ 2653076 w 2790645"/>
              <a:gd name="connsiteY98" fmla="*/ 882032 h 1229989"/>
              <a:gd name="connsiteX99" fmla="*/ 2657122 w 2790645"/>
              <a:gd name="connsiteY99" fmla="*/ 894170 h 1229989"/>
              <a:gd name="connsiteX100" fmla="*/ 2673306 w 2790645"/>
              <a:gd name="connsiteY100" fmla="*/ 918446 h 1229989"/>
              <a:gd name="connsiteX101" fmla="*/ 2681398 w 2790645"/>
              <a:gd name="connsiteY101" fmla="*/ 942722 h 1229989"/>
              <a:gd name="connsiteX102" fmla="*/ 2685444 w 2790645"/>
              <a:gd name="connsiteY102" fmla="*/ 962952 h 1229989"/>
              <a:gd name="connsiteX103" fmla="*/ 2697582 w 2790645"/>
              <a:gd name="connsiteY103" fmla="*/ 999366 h 1229989"/>
              <a:gd name="connsiteX104" fmla="*/ 2705674 w 2790645"/>
              <a:gd name="connsiteY104" fmla="*/ 1023642 h 1229989"/>
              <a:gd name="connsiteX105" fmla="*/ 2709720 w 2790645"/>
              <a:gd name="connsiteY105" fmla="*/ 1035780 h 1229989"/>
              <a:gd name="connsiteX106" fmla="*/ 2717812 w 2790645"/>
              <a:gd name="connsiteY106" fmla="*/ 1047918 h 1229989"/>
              <a:gd name="connsiteX107" fmla="*/ 2725904 w 2790645"/>
              <a:gd name="connsiteY107" fmla="*/ 1072194 h 1229989"/>
              <a:gd name="connsiteX108" fmla="*/ 2733996 w 2790645"/>
              <a:gd name="connsiteY108" fmla="*/ 1096471 h 1229989"/>
              <a:gd name="connsiteX109" fmla="*/ 2738042 w 2790645"/>
              <a:gd name="connsiteY109" fmla="*/ 1112655 h 1229989"/>
              <a:gd name="connsiteX110" fmla="*/ 2746134 w 2790645"/>
              <a:gd name="connsiteY110" fmla="*/ 1124793 h 1229989"/>
              <a:gd name="connsiteX111" fmla="*/ 2750180 w 2790645"/>
              <a:gd name="connsiteY111" fmla="*/ 1136931 h 1229989"/>
              <a:gd name="connsiteX112" fmla="*/ 2766364 w 2790645"/>
              <a:gd name="connsiteY112" fmla="*/ 1161207 h 1229989"/>
              <a:gd name="connsiteX113" fmla="*/ 2774456 w 2790645"/>
              <a:gd name="connsiteY113" fmla="*/ 1185483 h 1229989"/>
              <a:gd name="connsiteX114" fmla="*/ 2778502 w 2790645"/>
              <a:gd name="connsiteY114" fmla="*/ 1197621 h 1229989"/>
              <a:gd name="connsiteX115" fmla="*/ 2786594 w 2790645"/>
              <a:gd name="connsiteY115" fmla="*/ 1209759 h 1229989"/>
              <a:gd name="connsiteX116" fmla="*/ 2790640 w 2790645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425335 w 2788480"/>
              <a:gd name="connsiteY3" fmla="*/ 31931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4086 w 2788480"/>
              <a:gd name="connsiteY8" fmla="*/ 125426 h 1229989"/>
              <a:gd name="connsiteX9" fmla="*/ 660270 w 2788480"/>
              <a:gd name="connsiteY9" fmla="*/ 101150 h 1229989"/>
              <a:gd name="connsiteX10" fmla="*/ 664316 w 2788480"/>
              <a:gd name="connsiteY10" fmla="*/ 89012 h 1229989"/>
              <a:gd name="connsiteX11" fmla="*/ 680500 w 2788480"/>
              <a:gd name="connsiteY11" fmla="*/ 64736 h 1229989"/>
              <a:gd name="connsiteX12" fmla="*/ 700730 w 2788480"/>
              <a:gd name="connsiteY12" fmla="*/ 28322 h 1229989"/>
              <a:gd name="connsiteX13" fmla="*/ 749282 w 2788480"/>
              <a:gd name="connsiteY13" fmla="*/ 4046 h 1229989"/>
              <a:gd name="connsiteX14" fmla="*/ 761420 w 2788480"/>
              <a:gd name="connsiteY14" fmla="*/ 0 h 1229989"/>
              <a:gd name="connsiteX15" fmla="*/ 814019 w 2788480"/>
              <a:gd name="connsiteY15" fmla="*/ 12138 h 1229989"/>
              <a:gd name="connsiteX16" fmla="*/ 826157 w 2788480"/>
              <a:gd name="connsiteY16" fmla="*/ 16184 h 1229989"/>
              <a:gd name="connsiteX17" fmla="*/ 850433 w 2788480"/>
              <a:gd name="connsiteY17" fmla="*/ 32368 h 1229989"/>
              <a:gd name="connsiteX18" fmla="*/ 874709 w 2788480"/>
              <a:gd name="connsiteY18" fmla="*/ 48552 h 1229989"/>
              <a:gd name="connsiteX19" fmla="*/ 886847 w 2788480"/>
              <a:gd name="connsiteY19" fmla="*/ 52598 h 1229989"/>
              <a:gd name="connsiteX20" fmla="*/ 911123 w 2788480"/>
              <a:gd name="connsiteY20" fmla="*/ 68782 h 1229989"/>
              <a:gd name="connsiteX21" fmla="*/ 947537 w 2788480"/>
              <a:gd name="connsiteY21" fmla="*/ 93058 h 1229989"/>
              <a:gd name="connsiteX22" fmla="*/ 959675 w 2788480"/>
              <a:gd name="connsiteY22" fmla="*/ 101150 h 1229989"/>
              <a:gd name="connsiteX23" fmla="*/ 971813 w 2788480"/>
              <a:gd name="connsiteY23" fmla="*/ 109242 h 1229989"/>
              <a:gd name="connsiteX24" fmla="*/ 996090 w 2788480"/>
              <a:gd name="connsiteY24" fmla="*/ 121380 h 1229989"/>
              <a:gd name="connsiteX25" fmla="*/ 1008228 w 2788480"/>
              <a:gd name="connsiteY25" fmla="*/ 125426 h 1229989"/>
              <a:gd name="connsiteX26" fmla="*/ 1020366 w 2788480"/>
              <a:gd name="connsiteY26" fmla="*/ 133518 h 1229989"/>
              <a:gd name="connsiteX27" fmla="*/ 1032504 w 2788480"/>
              <a:gd name="connsiteY27" fmla="*/ 137564 h 1229989"/>
              <a:gd name="connsiteX28" fmla="*/ 1044642 w 2788480"/>
              <a:gd name="connsiteY28" fmla="*/ 145656 h 1229989"/>
              <a:gd name="connsiteX29" fmla="*/ 1068918 w 2788480"/>
              <a:gd name="connsiteY29" fmla="*/ 153748 h 1229989"/>
              <a:gd name="connsiteX30" fmla="*/ 1081056 w 2788480"/>
              <a:gd name="connsiteY30" fmla="*/ 161840 h 1229989"/>
              <a:gd name="connsiteX31" fmla="*/ 1105332 w 2788480"/>
              <a:gd name="connsiteY31" fmla="*/ 169932 h 1229989"/>
              <a:gd name="connsiteX32" fmla="*/ 1113424 w 2788480"/>
              <a:gd name="connsiteY32" fmla="*/ 178025 h 1229989"/>
              <a:gd name="connsiteX33" fmla="*/ 1137700 w 2788480"/>
              <a:gd name="connsiteY33" fmla="*/ 186117 h 1229989"/>
              <a:gd name="connsiteX34" fmla="*/ 1149838 w 2788480"/>
              <a:gd name="connsiteY34" fmla="*/ 190163 h 1229989"/>
              <a:gd name="connsiteX35" fmla="*/ 1161976 w 2788480"/>
              <a:gd name="connsiteY35" fmla="*/ 198255 h 1229989"/>
              <a:gd name="connsiteX36" fmla="*/ 1186252 w 2788480"/>
              <a:gd name="connsiteY36" fmla="*/ 206347 h 1229989"/>
              <a:gd name="connsiteX37" fmla="*/ 1222667 w 2788480"/>
              <a:gd name="connsiteY37" fmla="*/ 218485 h 1229989"/>
              <a:gd name="connsiteX38" fmla="*/ 1246943 w 2788480"/>
              <a:gd name="connsiteY38" fmla="*/ 230623 h 1229989"/>
              <a:gd name="connsiteX39" fmla="*/ 1263127 w 2788480"/>
              <a:gd name="connsiteY39" fmla="*/ 234669 h 1229989"/>
              <a:gd name="connsiteX40" fmla="*/ 1287403 w 2788480"/>
              <a:gd name="connsiteY40" fmla="*/ 242761 h 1229989"/>
              <a:gd name="connsiteX41" fmla="*/ 1303587 w 2788480"/>
              <a:gd name="connsiteY41" fmla="*/ 246807 h 1229989"/>
              <a:gd name="connsiteX42" fmla="*/ 1327863 w 2788480"/>
              <a:gd name="connsiteY42" fmla="*/ 254899 h 1229989"/>
              <a:gd name="connsiteX43" fmla="*/ 1340001 w 2788480"/>
              <a:gd name="connsiteY43" fmla="*/ 258945 h 1229989"/>
              <a:gd name="connsiteX44" fmla="*/ 1356185 w 2788480"/>
              <a:gd name="connsiteY44" fmla="*/ 262991 h 1229989"/>
              <a:gd name="connsiteX45" fmla="*/ 1392599 w 2788480"/>
              <a:gd name="connsiteY45" fmla="*/ 275129 h 1229989"/>
              <a:gd name="connsiteX46" fmla="*/ 1404737 w 2788480"/>
              <a:gd name="connsiteY46" fmla="*/ 279175 h 1229989"/>
              <a:gd name="connsiteX47" fmla="*/ 1441151 w 2788480"/>
              <a:gd name="connsiteY47" fmla="*/ 287267 h 1229989"/>
              <a:gd name="connsiteX48" fmla="*/ 1457336 w 2788480"/>
              <a:gd name="connsiteY48" fmla="*/ 291313 h 1229989"/>
              <a:gd name="connsiteX49" fmla="*/ 1481612 w 2788480"/>
              <a:gd name="connsiteY49" fmla="*/ 295359 h 1229989"/>
              <a:gd name="connsiteX50" fmla="*/ 1501842 w 2788480"/>
              <a:gd name="connsiteY50" fmla="*/ 299405 h 1229989"/>
              <a:gd name="connsiteX51" fmla="*/ 1526118 w 2788480"/>
              <a:gd name="connsiteY51" fmla="*/ 303451 h 1229989"/>
              <a:gd name="connsiteX52" fmla="*/ 1562532 w 2788480"/>
              <a:gd name="connsiteY52" fmla="*/ 311543 h 1229989"/>
              <a:gd name="connsiteX53" fmla="*/ 1602992 w 2788480"/>
              <a:gd name="connsiteY53" fmla="*/ 319635 h 1229989"/>
              <a:gd name="connsiteX54" fmla="*/ 1623222 w 2788480"/>
              <a:gd name="connsiteY54" fmla="*/ 323681 h 1229989"/>
              <a:gd name="connsiteX55" fmla="*/ 1643452 w 2788480"/>
              <a:gd name="connsiteY55" fmla="*/ 327727 h 1229989"/>
              <a:gd name="connsiteX56" fmla="*/ 1667728 w 2788480"/>
              <a:gd name="connsiteY56" fmla="*/ 331773 h 1229989"/>
              <a:gd name="connsiteX57" fmla="*/ 1687959 w 2788480"/>
              <a:gd name="connsiteY57" fmla="*/ 335819 h 1229989"/>
              <a:gd name="connsiteX58" fmla="*/ 1712235 w 2788480"/>
              <a:gd name="connsiteY58" fmla="*/ 339865 h 1229989"/>
              <a:gd name="connsiteX59" fmla="*/ 1752695 w 2788480"/>
              <a:gd name="connsiteY59" fmla="*/ 347957 h 1229989"/>
              <a:gd name="connsiteX60" fmla="*/ 1772925 w 2788480"/>
              <a:gd name="connsiteY60" fmla="*/ 352003 h 1229989"/>
              <a:gd name="connsiteX61" fmla="*/ 1789109 w 2788480"/>
              <a:gd name="connsiteY61" fmla="*/ 356049 h 1229989"/>
              <a:gd name="connsiteX62" fmla="*/ 1809339 w 2788480"/>
              <a:gd name="connsiteY62" fmla="*/ 360095 h 1229989"/>
              <a:gd name="connsiteX63" fmla="*/ 1845753 w 2788480"/>
              <a:gd name="connsiteY63" fmla="*/ 368187 h 1229989"/>
              <a:gd name="connsiteX64" fmla="*/ 1874075 w 2788480"/>
              <a:gd name="connsiteY64" fmla="*/ 372233 h 1229989"/>
              <a:gd name="connsiteX65" fmla="*/ 1942858 w 2788480"/>
              <a:gd name="connsiteY65" fmla="*/ 384371 h 1229989"/>
              <a:gd name="connsiteX66" fmla="*/ 1987364 w 2788480"/>
              <a:gd name="connsiteY66" fmla="*/ 392463 h 1229989"/>
              <a:gd name="connsiteX67" fmla="*/ 2011640 w 2788480"/>
              <a:gd name="connsiteY67" fmla="*/ 400555 h 1229989"/>
              <a:gd name="connsiteX68" fmla="*/ 2027824 w 2788480"/>
              <a:gd name="connsiteY68" fmla="*/ 404601 h 1229989"/>
              <a:gd name="connsiteX69" fmla="*/ 2052100 w 2788480"/>
              <a:gd name="connsiteY69" fmla="*/ 412694 h 1229989"/>
              <a:gd name="connsiteX70" fmla="*/ 2076376 w 2788480"/>
              <a:gd name="connsiteY70" fmla="*/ 420786 h 1229989"/>
              <a:gd name="connsiteX71" fmla="*/ 2149205 w 2788480"/>
              <a:gd name="connsiteY71" fmla="*/ 445062 h 1229989"/>
              <a:gd name="connsiteX72" fmla="*/ 2161343 w 2788480"/>
              <a:gd name="connsiteY72" fmla="*/ 449108 h 1229989"/>
              <a:gd name="connsiteX73" fmla="*/ 2173481 w 2788480"/>
              <a:gd name="connsiteY73" fmla="*/ 453154 h 1229989"/>
              <a:gd name="connsiteX74" fmla="*/ 2201803 w 2788480"/>
              <a:gd name="connsiteY74" fmla="*/ 469338 h 1229989"/>
              <a:gd name="connsiteX75" fmla="*/ 2213941 w 2788480"/>
              <a:gd name="connsiteY75" fmla="*/ 473384 h 1229989"/>
              <a:gd name="connsiteX76" fmla="*/ 2238217 w 2788480"/>
              <a:gd name="connsiteY76" fmla="*/ 489568 h 1229989"/>
              <a:gd name="connsiteX77" fmla="*/ 2250355 w 2788480"/>
              <a:gd name="connsiteY77" fmla="*/ 497660 h 1229989"/>
              <a:gd name="connsiteX78" fmla="*/ 2262493 w 2788480"/>
              <a:gd name="connsiteY78" fmla="*/ 505752 h 1229989"/>
              <a:gd name="connsiteX79" fmla="*/ 2282723 w 2788480"/>
              <a:gd name="connsiteY79" fmla="*/ 525982 h 1229989"/>
              <a:gd name="connsiteX80" fmla="*/ 2315091 w 2788480"/>
              <a:gd name="connsiteY80" fmla="*/ 554304 h 1229989"/>
              <a:gd name="connsiteX81" fmla="*/ 2375782 w 2788480"/>
              <a:gd name="connsiteY81" fmla="*/ 590718 h 1229989"/>
              <a:gd name="connsiteX82" fmla="*/ 2391966 w 2788480"/>
              <a:gd name="connsiteY82" fmla="*/ 606902 h 1229989"/>
              <a:gd name="connsiteX83" fmla="*/ 2444564 w 2788480"/>
              <a:gd name="connsiteY83" fmla="*/ 655455 h 1229989"/>
              <a:gd name="connsiteX84" fmla="*/ 2468840 w 2788480"/>
              <a:gd name="connsiteY84" fmla="*/ 671639 h 1229989"/>
              <a:gd name="connsiteX85" fmla="*/ 2480978 w 2788480"/>
              <a:gd name="connsiteY85" fmla="*/ 679731 h 1229989"/>
              <a:gd name="connsiteX86" fmla="*/ 2501208 w 2788480"/>
              <a:gd name="connsiteY86" fmla="*/ 699961 h 1229989"/>
              <a:gd name="connsiteX87" fmla="*/ 2525484 w 2788480"/>
              <a:gd name="connsiteY87" fmla="*/ 720191 h 1229989"/>
              <a:gd name="connsiteX88" fmla="*/ 2545714 w 2788480"/>
              <a:gd name="connsiteY88" fmla="*/ 740421 h 1229989"/>
              <a:gd name="connsiteX89" fmla="*/ 2553806 w 2788480"/>
              <a:gd name="connsiteY89" fmla="*/ 752559 h 1229989"/>
              <a:gd name="connsiteX90" fmla="*/ 2565944 w 2788480"/>
              <a:gd name="connsiteY90" fmla="*/ 764697 h 1229989"/>
              <a:gd name="connsiteX91" fmla="*/ 2574036 w 2788480"/>
              <a:gd name="connsiteY91" fmla="*/ 776835 h 1229989"/>
              <a:gd name="connsiteX92" fmla="*/ 2586174 w 2788480"/>
              <a:gd name="connsiteY92" fmla="*/ 788973 h 1229989"/>
              <a:gd name="connsiteX93" fmla="*/ 2602359 w 2788480"/>
              <a:gd name="connsiteY93" fmla="*/ 813249 h 1229989"/>
              <a:gd name="connsiteX94" fmla="*/ 2618543 w 2788480"/>
              <a:gd name="connsiteY94" fmla="*/ 837525 h 1229989"/>
              <a:gd name="connsiteX95" fmla="*/ 2626635 w 2788480"/>
              <a:gd name="connsiteY95" fmla="*/ 849663 h 1229989"/>
              <a:gd name="connsiteX96" fmla="*/ 2634727 w 2788480"/>
              <a:gd name="connsiteY96" fmla="*/ 861801 h 1229989"/>
              <a:gd name="connsiteX97" fmla="*/ 2650911 w 2788480"/>
              <a:gd name="connsiteY97" fmla="*/ 882032 h 1229989"/>
              <a:gd name="connsiteX98" fmla="*/ 2654957 w 2788480"/>
              <a:gd name="connsiteY98" fmla="*/ 894170 h 1229989"/>
              <a:gd name="connsiteX99" fmla="*/ 2671141 w 2788480"/>
              <a:gd name="connsiteY99" fmla="*/ 918446 h 1229989"/>
              <a:gd name="connsiteX100" fmla="*/ 2679233 w 2788480"/>
              <a:gd name="connsiteY100" fmla="*/ 942722 h 1229989"/>
              <a:gd name="connsiteX101" fmla="*/ 2683279 w 2788480"/>
              <a:gd name="connsiteY101" fmla="*/ 962952 h 1229989"/>
              <a:gd name="connsiteX102" fmla="*/ 2695417 w 2788480"/>
              <a:gd name="connsiteY102" fmla="*/ 999366 h 1229989"/>
              <a:gd name="connsiteX103" fmla="*/ 2703509 w 2788480"/>
              <a:gd name="connsiteY103" fmla="*/ 1023642 h 1229989"/>
              <a:gd name="connsiteX104" fmla="*/ 2707555 w 2788480"/>
              <a:gd name="connsiteY104" fmla="*/ 1035780 h 1229989"/>
              <a:gd name="connsiteX105" fmla="*/ 2715647 w 2788480"/>
              <a:gd name="connsiteY105" fmla="*/ 1047918 h 1229989"/>
              <a:gd name="connsiteX106" fmla="*/ 2723739 w 2788480"/>
              <a:gd name="connsiteY106" fmla="*/ 1072194 h 1229989"/>
              <a:gd name="connsiteX107" fmla="*/ 2731831 w 2788480"/>
              <a:gd name="connsiteY107" fmla="*/ 1096471 h 1229989"/>
              <a:gd name="connsiteX108" fmla="*/ 2735877 w 2788480"/>
              <a:gd name="connsiteY108" fmla="*/ 1112655 h 1229989"/>
              <a:gd name="connsiteX109" fmla="*/ 2743969 w 2788480"/>
              <a:gd name="connsiteY109" fmla="*/ 1124793 h 1229989"/>
              <a:gd name="connsiteX110" fmla="*/ 2748015 w 2788480"/>
              <a:gd name="connsiteY110" fmla="*/ 1136931 h 1229989"/>
              <a:gd name="connsiteX111" fmla="*/ 2764199 w 2788480"/>
              <a:gd name="connsiteY111" fmla="*/ 1161207 h 1229989"/>
              <a:gd name="connsiteX112" fmla="*/ 2772291 w 2788480"/>
              <a:gd name="connsiteY112" fmla="*/ 1185483 h 1229989"/>
              <a:gd name="connsiteX113" fmla="*/ 2776337 w 2788480"/>
              <a:gd name="connsiteY113" fmla="*/ 1197621 h 1229989"/>
              <a:gd name="connsiteX114" fmla="*/ 2784429 w 2788480"/>
              <a:gd name="connsiteY114" fmla="*/ 1209759 h 1229989"/>
              <a:gd name="connsiteX115" fmla="*/ 2788475 w 2788480"/>
              <a:gd name="connsiteY115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80500 w 2788480"/>
              <a:gd name="connsiteY9" fmla="*/ 64736 h 1229989"/>
              <a:gd name="connsiteX10" fmla="*/ 700730 w 2788480"/>
              <a:gd name="connsiteY10" fmla="*/ 28322 h 1229989"/>
              <a:gd name="connsiteX11" fmla="*/ 749282 w 2788480"/>
              <a:gd name="connsiteY11" fmla="*/ 4046 h 1229989"/>
              <a:gd name="connsiteX12" fmla="*/ 761420 w 2788480"/>
              <a:gd name="connsiteY12" fmla="*/ 0 h 1229989"/>
              <a:gd name="connsiteX13" fmla="*/ 814019 w 2788480"/>
              <a:gd name="connsiteY13" fmla="*/ 12138 h 1229989"/>
              <a:gd name="connsiteX14" fmla="*/ 826157 w 2788480"/>
              <a:gd name="connsiteY14" fmla="*/ 16184 h 1229989"/>
              <a:gd name="connsiteX15" fmla="*/ 850433 w 2788480"/>
              <a:gd name="connsiteY15" fmla="*/ 32368 h 1229989"/>
              <a:gd name="connsiteX16" fmla="*/ 874709 w 2788480"/>
              <a:gd name="connsiteY16" fmla="*/ 48552 h 1229989"/>
              <a:gd name="connsiteX17" fmla="*/ 886847 w 2788480"/>
              <a:gd name="connsiteY17" fmla="*/ 52598 h 1229989"/>
              <a:gd name="connsiteX18" fmla="*/ 911123 w 2788480"/>
              <a:gd name="connsiteY18" fmla="*/ 68782 h 1229989"/>
              <a:gd name="connsiteX19" fmla="*/ 947537 w 2788480"/>
              <a:gd name="connsiteY19" fmla="*/ 93058 h 1229989"/>
              <a:gd name="connsiteX20" fmla="*/ 959675 w 2788480"/>
              <a:gd name="connsiteY20" fmla="*/ 101150 h 1229989"/>
              <a:gd name="connsiteX21" fmla="*/ 971813 w 2788480"/>
              <a:gd name="connsiteY21" fmla="*/ 109242 h 1229989"/>
              <a:gd name="connsiteX22" fmla="*/ 996090 w 2788480"/>
              <a:gd name="connsiteY22" fmla="*/ 121380 h 1229989"/>
              <a:gd name="connsiteX23" fmla="*/ 1008228 w 2788480"/>
              <a:gd name="connsiteY23" fmla="*/ 125426 h 1229989"/>
              <a:gd name="connsiteX24" fmla="*/ 1020366 w 2788480"/>
              <a:gd name="connsiteY24" fmla="*/ 133518 h 1229989"/>
              <a:gd name="connsiteX25" fmla="*/ 1032504 w 2788480"/>
              <a:gd name="connsiteY25" fmla="*/ 137564 h 1229989"/>
              <a:gd name="connsiteX26" fmla="*/ 1044642 w 2788480"/>
              <a:gd name="connsiteY26" fmla="*/ 145656 h 1229989"/>
              <a:gd name="connsiteX27" fmla="*/ 1068918 w 2788480"/>
              <a:gd name="connsiteY27" fmla="*/ 153748 h 1229989"/>
              <a:gd name="connsiteX28" fmla="*/ 1081056 w 2788480"/>
              <a:gd name="connsiteY28" fmla="*/ 161840 h 1229989"/>
              <a:gd name="connsiteX29" fmla="*/ 1105332 w 2788480"/>
              <a:gd name="connsiteY29" fmla="*/ 169932 h 1229989"/>
              <a:gd name="connsiteX30" fmla="*/ 1113424 w 2788480"/>
              <a:gd name="connsiteY30" fmla="*/ 178025 h 1229989"/>
              <a:gd name="connsiteX31" fmla="*/ 1137700 w 2788480"/>
              <a:gd name="connsiteY31" fmla="*/ 186117 h 1229989"/>
              <a:gd name="connsiteX32" fmla="*/ 1149838 w 2788480"/>
              <a:gd name="connsiteY32" fmla="*/ 190163 h 1229989"/>
              <a:gd name="connsiteX33" fmla="*/ 1161976 w 2788480"/>
              <a:gd name="connsiteY33" fmla="*/ 198255 h 1229989"/>
              <a:gd name="connsiteX34" fmla="*/ 1186252 w 2788480"/>
              <a:gd name="connsiteY34" fmla="*/ 206347 h 1229989"/>
              <a:gd name="connsiteX35" fmla="*/ 1222667 w 2788480"/>
              <a:gd name="connsiteY35" fmla="*/ 218485 h 1229989"/>
              <a:gd name="connsiteX36" fmla="*/ 1246943 w 2788480"/>
              <a:gd name="connsiteY36" fmla="*/ 230623 h 1229989"/>
              <a:gd name="connsiteX37" fmla="*/ 1263127 w 2788480"/>
              <a:gd name="connsiteY37" fmla="*/ 234669 h 1229989"/>
              <a:gd name="connsiteX38" fmla="*/ 1287403 w 2788480"/>
              <a:gd name="connsiteY38" fmla="*/ 242761 h 1229989"/>
              <a:gd name="connsiteX39" fmla="*/ 1303587 w 2788480"/>
              <a:gd name="connsiteY39" fmla="*/ 246807 h 1229989"/>
              <a:gd name="connsiteX40" fmla="*/ 1327863 w 2788480"/>
              <a:gd name="connsiteY40" fmla="*/ 254899 h 1229989"/>
              <a:gd name="connsiteX41" fmla="*/ 1340001 w 2788480"/>
              <a:gd name="connsiteY41" fmla="*/ 258945 h 1229989"/>
              <a:gd name="connsiteX42" fmla="*/ 1356185 w 2788480"/>
              <a:gd name="connsiteY42" fmla="*/ 262991 h 1229989"/>
              <a:gd name="connsiteX43" fmla="*/ 1392599 w 2788480"/>
              <a:gd name="connsiteY43" fmla="*/ 275129 h 1229989"/>
              <a:gd name="connsiteX44" fmla="*/ 1404737 w 2788480"/>
              <a:gd name="connsiteY44" fmla="*/ 279175 h 1229989"/>
              <a:gd name="connsiteX45" fmla="*/ 1441151 w 2788480"/>
              <a:gd name="connsiteY45" fmla="*/ 287267 h 1229989"/>
              <a:gd name="connsiteX46" fmla="*/ 1457336 w 2788480"/>
              <a:gd name="connsiteY46" fmla="*/ 291313 h 1229989"/>
              <a:gd name="connsiteX47" fmla="*/ 1481612 w 2788480"/>
              <a:gd name="connsiteY47" fmla="*/ 295359 h 1229989"/>
              <a:gd name="connsiteX48" fmla="*/ 1501842 w 2788480"/>
              <a:gd name="connsiteY48" fmla="*/ 299405 h 1229989"/>
              <a:gd name="connsiteX49" fmla="*/ 1526118 w 2788480"/>
              <a:gd name="connsiteY49" fmla="*/ 303451 h 1229989"/>
              <a:gd name="connsiteX50" fmla="*/ 1562532 w 2788480"/>
              <a:gd name="connsiteY50" fmla="*/ 311543 h 1229989"/>
              <a:gd name="connsiteX51" fmla="*/ 1602992 w 2788480"/>
              <a:gd name="connsiteY51" fmla="*/ 319635 h 1229989"/>
              <a:gd name="connsiteX52" fmla="*/ 1623222 w 2788480"/>
              <a:gd name="connsiteY52" fmla="*/ 323681 h 1229989"/>
              <a:gd name="connsiteX53" fmla="*/ 1643452 w 2788480"/>
              <a:gd name="connsiteY53" fmla="*/ 327727 h 1229989"/>
              <a:gd name="connsiteX54" fmla="*/ 1667728 w 2788480"/>
              <a:gd name="connsiteY54" fmla="*/ 331773 h 1229989"/>
              <a:gd name="connsiteX55" fmla="*/ 1687959 w 2788480"/>
              <a:gd name="connsiteY55" fmla="*/ 335819 h 1229989"/>
              <a:gd name="connsiteX56" fmla="*/ 1712235 w 2788480"/>
              <a:gd name="connsiteY56" fmla="*/ 339865 h 1229989"/>
              <a:gd name="connsiteX57" fmla="*/ 1752695 w 2788480"/>
              <a:gd name="connsiteY57" fmla="*/ 347957 h 1229989"/>
              <a:gd name="connsiteX58" fmla="*/ 1772925 w 2788480"/>
              <a:gd name="connsiteY58" fmla="*/ 352003 h 1229989"/>
              <a:gd name="connsiteX59" fmla="*/ 1789109 w 2788480"/>
              <a:gd name="connsiteY59" fmla="*/ 356049 h 1229989"/>
              <a:gd name="connsiteX60" fmla="*/ 1809339 w 2788480"/>
              <a:gd name="connsiteY60" fmla="*/ 360095 h 1229989"/>
              <a:gd name="connsiteX61" fmla="*/ 1845753 w 2788480"/>
              <a:gd name="connsiteY61" fmla="*/ 368187 h 1229989"/>
              <a:gd name="connsiteX62" fmla="*/ 1874075 w 2788480"/>
              <a:gd name="connsiteY62" fmla="*/ 372233 h 1229989"/>
              <a:gd name="connsiteX63" fmla="*/ 1942858 w 2788480"/>
              <a:gd name="connsiteY63" fmla="*/ 384371 h 1229989"/>
              <a:gd name="connsiteX64" fmla="*/ 1987364 w 2788480"/>
              <a:gd name="connsiteY64" fmla="*/ 392463 h 1229989"/>
              <a:gd name="connsiteX65" fmla="*/ 2011640 w 2788480"/>
              <a:gd name="connsiteY65" fmla="*/ 400555 h 1229989"/>
              <a:gd name="connsiteX66" fmla="*/ 2027824 w 2788480"/>
              <a:gd name="connsiteY66" fmla="*/ 404601 h 1229989"/>
              <a:gd name="connsiteX67" fmla="*/ 2052100 w 2788480"/>
              <a:gd name="connsiteY67" fmla="*/ 412694 h 1229989"/>
              <a:gd name="connsiteX68" fmla="*/ 2076376 w 2788480"/>
              <a:gd name="connsiteY68" fmla="*/ 420786 h 1229989"/>
              <a:gd name="connsiteX69" fmla="*/ 2149205 w 2788480"/>
              <a:gd name="connsiteY69" fmla="*/ 445062 h 1229989"/>
              <a:gd name="connsiteX70" fmla="*/ 2161343 w 2788480"/>
              <a:gd name="connsiteY70" fmla="*/ 449108 h 1229989"/>
              <a:gd name="connsiteX71" fmla="*/ 2173481 w 2788480"/>
              <a:gd name="connsiteY71" fmla="*/ 453154 h 1229989"/>
              <a:gd name="connsiteX72" fmla="*/ 2201803 w 2788480"/>
              <a:gd name="connsiteY72" fmla="*/ 469338 h 1229989"/>
              <a:gd name="connsiteX73" fmla="*/ 2213941 w 2788480"/>
              <a:gd name="connsiteY73" fmla="*/ 473384 h 1229989"/>
              <a:gd name="connsiteX74" fmla="*/ 2238217 w 2788480"/>
              <a:gd name="connsiteY74" fmla="*/ 489568 h 1229989"/>
              <a:gd name="connsiteX75" fmla="*/ 2250355 w 2788480"/>
              <a:gd name="connsiteY75" fmla="*/ 497660 h 1229989"/>
              <a:gd name="connsiteX76" fmla="*/ 2262493 w 2788480"/>
              <a:gd name="connsiteY76" fmla="*/ 505752 h 1229989"/>
              <a:gd name="connsiteX77" fmla="*/ 2282723 w 2788480"/>
              <a:gd name="connsiteY77" fmla="*/ 525982 h 1229989"/>
              <a:gd name="connsiteX78" fmla="*/ 2315091 w 2788480"/>
              <a:gd name="connsiteY78" fmla="*/ 554304 h 1229989"/>
              <a:gd name="connsiteX79" fmla="*/ 2375782 w 2788480"/>
              <a:gd name="connsiteY79" fmla="*/ 590718 h 1229989"/>
              <a:gd name="connsiteX80" fmla="*/ 2391966 w 2788480"/>
              <a:gd name="connsiteY80" fmla="*/ 606902 h 1229989"/>
              <a:gd name="connsiteX81" fmla="*/ 2444564 w 2788480"/>
              <a:gd name="connsiteY81" fmla="*/ 655455 h 1229989"/>
              <a:gd name="connsiteX82" fmla="*/ 2468840 w 2788480"/>
              <a:gd name="connsiteY82" fmla="*/ 671639 h 1229989"/>
              <a:gd name="connsiteX83" fmla="*/ 2480978 w 2788480"/>
              <a:gd name="connsiteY83" fmla="*/ 679731 h 1229989"/>
              <a:gd name="connsiteX84" fmla="*/ 2501208 w 2788480"/>
              <a:gd name="connsiteY84" fmla="*/ 699961 h 1229989"/>
              <a:gd name="connsiteX85" fmla="*/ 2525484 w 2788480"/>
              <a:gd name="connsiteY85" fmla="*/ 720191 h 1229989"/>
              <a:gd name="connsiteX86" fmla="*/ 2545714 w 2788480"/>
              <a:gd name="connsiteY86" fmla="*/ 740421 h 1229989"/>
              <a:gd name="connsiteX87" fmla="*/ 2553806 w 2788480"/>
              <a:gd name="connsiteY87" fmla="*/ 752559 h 1229989"/>
              <a:gd name="connsiteX88" fmla="*/ 2565944 w 2788480"/>
              <a:gd name="connsiteY88" fmla="*/ 764697 h 1229989"/>
              <a:gd name="connsiteX89" fmla="*/ 2574036 w 2788480"/>
              <a:gd name="connsiteY89" fmla="*/ 776835 h 1229989"/>
              <a:gd name="connsiteX90" fmla="*/ 2586174 w 2788480"/>
              <a:gd name="connsiteY90" fmla="*/ 788973 h 1229989"/>
              <a:gd name="connsiteX91" fmla="*/ 2602359 w 2788480"/>
              <a:gd name="connsiteY91" fmla="*/ 813249 h 1229989"/>
              <a:gd name="connsiteX92" fmla="*/ 2618543 w 2788480"/>
              <a:gd name="connsiteY92" fmla="*/ 837525 h 1229989"/>
              <a:gd name="connsiteX93" fmla="*/ 2626635 w 2788480"/>
              <a:gd name="connsiteY93" fmla="*/ 849663 h 1229989"/>
              <a:gd name="connsiteX94" fmla="*/ 2634727 w 2788480"/>
              <a:gd name="connsiteY94" fmla="*/ 861801 h 1229989"/>
              <a:gd name="connsiteX95" fmla="*/ 2650911 w 2788480"/>
              <a:gd name="connsiteY95" fmla="*/ 882032 h 1229989"/>
              <a:gd name="connsiteX96" fmla="*/ 2654957 w 2788480"/>
              <a:gd name="connsiteY96" fmla="*/ 894170 h 1229989"/>
              <a:gd name="connsiteX97" fmla="*/ 2671141 w 2788480"/>
              <a:gd name="connsiteY97" fmla="*/ 918446 h 1229989"/>
              <a:gd name="connsiteX98" fmla="*/ 2679233 w 2788480"/>
              <a:gd name="connsiteY98" fmla="*/ 942722 h 1229989"/>
              <a:gd name="connsiteX99" fmla="*/ 2683279 w 2788480"/>
              <a:gd name="connsiteY99" fmla="*/ 962952 h 1229989"/>
              <a:gd name="connsiteX100" fmla="*/ 2695417 w 2788480"/>
              <a:gd name="connsiteY100" fmla="*/ 999366 h 1229989"/>
              <a:gd name="connsiteX101" fmla="*/ 2703509 w 2788480"/>
              <a:gd name="connsiteY101" fmla="*/ 1023642 h 1229989"/>
              <a:gd name="connsiteX102" fmla="*/ 2707555 w 2788480"/>
              <a:gd name="connsiteY102" fmla="*/ 1035780 h 1229989"/>
              <a:gd name="connsiteX103" fmla="*/ 2715647 w 2788480"/>
              <a:gd name="connsiteY103" fmla="*/ 1047918 h 1229989"/>
              <a:gd name="connsiteX104" fmla="*/ 2723739 w 2788480"/>
              <a:gd name="connsiteY104" fmla="*/ 1072194 h 1229989"/>
              <a:gd name="connsiteX105" fmla="*/ 2731831 w 2788480"/>
              <a:gd name="connsiteY105" fmla="*/ 1096471 h 1229989"/>
              <a:gd name="connsiteX106" fmla="*/ 2735877 w 2788480"/>
              <a:gd name="connsiteY106" fmla="*/ 1112655 h 1229989"/>
              <a:gd name="connsiteX107" fmla="*/ 2743969 w 2788480"/>
              <a:gd name="connsiteY107" fmla="*/ 1124793 h 1229989"/>
              <a:gd name="connsiteX108" fmla="*/ 2748015 w 2788480"/>
              <a:gd name="connsiteY108" fmla="*/ 1136931 h 1229989"/>
              <a:gd name="connsiteX109" fmla="*/ 2764199 w 2788480"/>
              <a:gd name="connsiteY109" fmla="*/ 1161207 h 1229989"/>
              <a:gd name="connsiteX110" fmla="*/ 2772291 w 2788480"/>
              <a:gd name="connsiteY110" fmla="*/ 1185483 h 1229989"/>
              <a:gd name="connsiteX111" fmla="*/ 2776337 w 2788480"/>
              <a:gd name="connsiteY111" fmla="*/ 1197621 h 1229989"/>
              <a:gd name="connsiteX112" fmla="*/ 2784429 w 2788480"/>
              <a:gd name="connsiteY112" fmla="*/ 1209759 h 1229989"/>
              <a:gd name="connsiteX113" fmla="*/ 2788475 w 2788480"/>
              <a:gd name="connsiteY113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1925 w 2788480"/>
              <a:gd name="connsiteY7" fmla="*/ 89632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75"/>
              <a:gd name="connsiteY0" fmla="*/ 1187685 h 1229989"/>
              <a:gd name="connsiteX1" fmla="*/ 79474 w 2788475"/>
              <a:gd name="connsiteY1" fmla="*/ 1154532 h 1229989"/>
              <a:gd name="connsiteX2" fmla="*/ 140254 w 2788475"/>
              <a:gd name="connsiteY2" fmla="*/ 1068975 h 1229989"/>
              <a:gd name="connsiteX3" fmla="*/ 248462 w 2788475"/>
              <a:gd name="connsiteY3" fmla="*/ 886640 h 1229989"/>
              <a:gd name="connsiteX4" fmla="*/ 382661 w 2788475"/>
              <a:gd name="connsiteY4" fmla="*/ 637558 h 1229989"/>
              <a:gd name="connsiteX5" fmla="*/ 498962 w 2788475"/>
              <a:gd name="connsiteY5" fmla="*/ 359653 h 1229989"/>
              <a:gd name="connsiteX6" fmla="*/ 577844 w 2788475"/>
              <a:gd name="connsiteY6" fmla="*/ 158503 h 1229989"/>
              <a:gd name="connsiteX7" fmla="*/ 611925 w 2788475"/>
              <a:gd name="connsiteY7" fmla="*/ 89632 h 1229989"/>
              <a:gd name="connsiteX8" fmla="*/ 653596 w 2788475"/>
              <a:gd name="connsiteY8" fmla="*/ 47754 h 1229989"/>
              <a:gd name="connsiteX9" fmla="*/ 704067 w 2788475"/>
              <a:gd name="connsiteY9" fmla="*/ 4961 h 1229989"/>
              <a:gd name="connsiteX10" fmla="*/ 749282 w 2788475"/>
              <a:gd name="connsiteY10" fmla="*/ 4046 h 1229989"/>
              <a:gd name="connsiteX11" fmla="*/ 761420 w 2788475"/>
              <a:gd name="connsiteY11" fmla="*/ 0 h 1229989"/>
              <a:gd name="connsiteX12" fmla="*/ 814019 w 2788475"/>
              <a:gd name="connsiteY12" fmla="*/ 12138 h 1229989"/>
              <a:gd name="connsiteX13" fmla="*/ 826157 w 2788475"/>
              <a:gd name="connsiteY13" fmla="*/ 16184 h 1229989"/>
              <a:gd name="connsiteX14" fmla="*/ 850433 w 2788475"/>
              <a:gd name="connsiteY14" fmla="*/ 32368 h 1229989"/>
              <a:gd name="connsiteX15" fmla="*/ 874709 w 2788475"/>
              <a:gd name="connsiteY15" fmla="*/ 48552 h 1229989"/>
              <a:gd name="connsiteX16" fmla="*/ 886847 w 2788475"/>
              <a:gd name="connsiteY16" fmla="*/ 52598 h 1229989"/>
              <a:gd name="connsiteX17" fmla="*/ 911123 w 2788475"/>
              <a:gd name="connsiteY17" fmla="*/ 68782 h 1229989"/>
              <a:gd name="connsiteX18" fmla="*/ 947537 w 2788475"/>
              <a:gd name="connsiteY18" fmla="*/ 93058 h 1229989"/>
              <a:gd name="connsiteX19" fmla="*/ 959675 w 2788475"/>
              <a:gd name="connsiteY19" fmla="*/ 101150 h 1229989"/>
              <a:gd name="connsiteX20" fmla="*/ 971813 w 2788475"/>
              <a:gd name="connsiteY20" fmla="*/ 109242 h 1229989"/>
              <a:gd name="connsiteX21" fmla="*/ 996090 w 2788475"/>
              <a:gd name="connsiteY21" fmla="*/ 121380 h 1229989"/>
              <a:gd name="connsiteX22" fmla="*/ 1008228 w 2788475"/>
              <a:gd name="connsiteY22" fmla="*/ 125426 h 1229989"/>
              <a:gd name="connsiteX23" fmla="*/ 1020366 w 2788475"/>
              <a:gd name="connsiteY23" fmla="*/ 133518 h 1229989"/>
              <a:gd name="connsiteX24" fmla="*/ 1032504 w 2788475"/>
              <a:gd name="connsiteY24" fmla="*/ 137564 h 1229989"/>
              <a:gd name="connsiteX25" fmla="*/ 1044642 w 2788475"/>
              <a:gd name="connsiteY25" fmla="*/ 145656 h 1229989"/>
              <a:gd name="connsiteX26" fmla="*/ 1068918 w 2788475"/>
              <a:gd name="connsiteY26" fmla="*/ 153748 h 1229989"/>
              <a:gd name="connsiteX27" fmla="*/ 1081056 w 2788475"/>
              <a:gd name="connsiteY27" fmla="*/ 161840 h 1229989"/>
              <a:gd name="connsiteX28" fmla="*/ 1105332 w 2788475"/>
              <a:gd name="connsiteY28" fmla="*/ 169932 h 1229989"/>
              <a:gd name="connsiteX29" fmla="*/ 1113424 w 2788475"/>
              <a:gd name="connsiteY29" fmla="*/ 178025 h 1229989"/>
              <a:gd name="connsiteX30" fmla="*/ 1137700 w 2788475"/>
              <a:gd name="connsiteY30" fmla="*/ 186117 h 1229989"/>
              <a:gd name="connsiteX31" fmla="*/ 1149838 w 2788475"/>
              <a:gd name="connsiteY31" fmla="*/ 190163 h 1229989"/>
              <a:gd name="connsiteX32" fmla="*/ 1161976 w 2788475"/>
              <a:gd name="connsiteY32" fmla="*/ 198255 h 1229989"/>
              <a:gd name="connsiteX33" fmla="*/ 1186252 w 2788475"/>
              <a:gd name="connsiteY33" fmla="*/ 206347 h 1229989"/>
              <a:gd name="connsiteX34" fmla="*/ 1222667 w 2788475"/>
              <a:gd name="connsiteY34" fmla="*/ 218485 h 1229989"/>
              <a:gd name="connsiteX35" fmla="*/ 1246943 w 2788475"/>
              <a:gd name="connsiteY35" fmla="*/ 230623 h 1229989"/>
              <a:gd name="connsiteX36" fmla="*/ 1263127 w 2788475"/>
              <a:gd name="connsiteY36" fmla="*/ 234669 h 1229989"/>
              <a:gd name="connsiteX37" fmla="*/ 1287403 w 2788475"/>
              <a:gd name="connsiteY37" fmla="*/ 242761 h 1229989"/>
              <a:gd name="connsiteX38" fmla="*/ 1303587 w 2788475"/>
              <a:gd name="connsiteY38" fmla="*/ 246807 h 1229989"/>
              <a:gd name="connsiteX39" fmla="*/ 1327863 w 2788475"/>
              <a:gd name="connsiteY39" fmla="*/ 254899 h 1229989"/>
              <a:gd name="connsiteX40" fmla="*/ 1340001 w 2788475"/>
              <a:gd name="connsiteY40" fmla="*/ 258945 h 1229989"/>
              <a:gd name="connsiteX41" fmla="*/ 1356185 w 2788475"/>
              <a:gd name="connsiteY41" fmla="*/ 262991 h 1229989"/>
              <a:gd name="connsiteX42" fmla="*/ 1392599 w 2788475"/>
              <a:gd name="connsiteY42" fmla="*/ 275129 h 1229989"/>
              <a:gd name="connsiteX43" fmla="*/ 1404737 w 2788475"/>
              <a:gd name="connsiteY43" fmla="*/ 279175 h 1229989"/>
              <a:gd name="connsiteX44" fmla="*/ 1441151 w 2788475"/>
              <a:gd name="connsiteY44" fmla="*/ 287267 h 1229989"/>
              <a:gd name="connsiteX45" fmla="*/ 1457336 w 2788475"/>
              <a:gd name="connsiteY45" fmla="*/ 291313 h 1229989"/>
              <a:gd name="connsiteX46" fmla="*/ 1481612 w 2788475"/>
              <a:gd name="connsiteY46" fmla="*/ 295359 h 1229989"/>
              <a:gd name="connsiteX47" fmla="*/ 1501842 w 2788475"/>
              <a:gd name="connsiteY47" fmla="*/ 299405 h 1229989"/>
              <a:gd name="connsiteX48" fmla="*/ 1526118 w 2788475"/>
              <a:gd name="connsiteY48" fmla="*/ 303451 h 1229989"/>
              <a:gd name="connsiteX49" fmla="*/ 1562532 w 2788475"/>
              <a:gd name="connsiteY49" fmla="*/ 311543 h 1229989"/>
              <a:gd name="connsiteX50" fmla="*/ 1602992 w 2788475"/>
              <a:gd name="connsiteY50" fmla="*/ 319635 h 1229989"/>
              <a:gd name="connsiteX51" fmla="*/ 1623222 w 2788475"/>
              <a:gd name="connsiteY51" fmla="*/ 323681 h 1229989"/>
              <a:gd name="connsiteX52" fmla="*/ 1643452 w 2788475"/>
              <a:gd name="connsiteY52" fmla="*/ 327727 h 1229989"/>
              <a:gd name="connsiteX53" fmla="*/ 1667728 w 2788475"/>
              <a:gd name="connsiteY53" fmla="*/ 331773 h 1229989"/>
              <a:gd name="connsiteX54" fmla="*/ 1687959 w 2788475"/>
              <a:gd name="connsiteY54" fmla="*/ 335819 h 1229989"/>
              <a:gd name="connsiteX55" fmla="*/ 1712235 w 2788475"/>
              <a:gd name="connsiteY55" fmla="*/ 339865 h 1229989"/>
              <a:gd name="connsiteX56" fmla="*/ 1752695 w 2788475"/>
              <a:gd name="connsiteY56" fmla="*/ 347957 h 1229989"/>
              <a:gd name="connsiteX57" fmla="*/ 1772925 w 2788475"/>
              <a:gd name="connsiteY57" fmla="*/ 352003 h 1229989"/>
              <a:gd name="connsiteX58" fmla="*/ 1789109 w 2788475"/>
              <a:gd name="connsiteY58" fmla="*/ 356049 h 1229989"/>
              <a:gd name="connsiteX59" fmla="*/ 1809339 w 2788475"/>
              <a:gd name="connsiteY59" fmla="*/ 360095 h 1229989"/>
              <a:gd name="connsiteX60" fmla="*/ 1845753 w 2788475"/>
              <a:gd name="connsiteY60" fmla="*/ 368187 h 1229989"/>
              <a:gd name="connsiteX61" fmla="*/ 1874075 w 2788475"/>
              <a:gd name="connsiteY61" fmla="*/ 372233 h 1229989"/>
              <a:gd name="connsiteX62" fmla="*/ 1942858 w 2788475"/>
              <a:gd name="connsiteY62" fmla="*/ 384371 h 1229989"/>
              <a:gd name="connsiteX63" fmla="*/ 1987364 w 2788475"/>
              <a:gd name="connsiteY63" fmla="*/ 392463 h 1229989"/>
              <a:gd name="connsiteX64" fmla="*/ 2011640 w 2788475"/>
              <a:gd name="connsiteY64" fmla="*/ 400555 h 1229989"/>
              <a:gd name="connsiteX65" fmla="*/ 2027824 w 2788475"/>
              <a:gd name="connsiteY65" fmla="*/ 404601 h 1229989"/>
              <a:gd name="connsiteX66" fmla="*/ 2052100 w 2788475"/>
              <a:gd name="connsiteY66" fmla="*/ 412694 h 1229989"/>
              <a:gd name="connsiteX67" fmla="*/ 2076376 w 2788475"/>
              <a:gd name="connsiteY67" fmla="*/ 420786 h 1229989"/>
              <a:gd name="connsiteX68" fmla="*/ 2149205 w 2788475"/>
              <a:gd name="connsiteY68" fmla="*/ 445062 h 1229989"/>
              <a:gd name="connsiteX69" fmla="*/ 2161343 w 2788475"/>
              <a:gd name="connsiteY69" fmla="*/ 449108 h 1229989"/>
              <a:gd name="connsiteX70" fmla="*/ 2173481 w 2788475"/>
              <a:gd name="connsiteY70" fmla="*/ 453154 h 1229989"/>
              <a:gd name="connsiteX71" fmla="*/ 2201803 w 2788475"/>
              <a:gd name="connsiteY71" fmla="*/ 469338 h 1229989"/>
              <a:gd name="connsiteX72" fmla="*/ 2213941 w 2788475"/>
              <a:gd name="connsiteY72" fmla="*/ 473384 h 1229989"/>
              <a:gd name="connsiteX73" fmla="*/ 2238217 w 2788475"/>
              <a:gd name="connsiteY73" fmla="*/ 489568 h 1229989"/>
              <a:gd name="connsiteX74" fmla="*/ 2250355 w 2788475"/>
              <a:gd name="connsiteY74" fmla="*/ 497660 h 1229989"/>
              <a:gd name="connsiteX75" fmla="*/ 2262493 w 2788475"/>
              <a:gd name="connsiteY75" fmla="*/ 505752 h 1229989"/>
              <a:gd name="connsiteX76" fmla="*/ 2282723 w 2788475"/>
              <a:gd name="connsiteY76" fmla="*/ 525982 h 1229989"/>
              <a:gd name="connsiteX77" fmla="*/ 2315091 w 2788475"/>
              <a:gd name="connsiteY77" fmla="*/ 554304 h 1229989"/>
              <a:gd name="connsiteX78" fmla="*/ 2375782 w 2788475"/>
              <a:gd name="connsiteY78" fmla="*/ 590718 h 1229989"/>
              <a:gd name="connsiteX79" fmla="*/ 2391966 w 2788475"/>
              <a:gd name="connsiteY79" fmla="*/ 606902 h 1229989"/>
              <a:gd name="connsiteX80" fmla="*/ 2444564 w 2788475"/>
              <a:gd name="connsiteY80" fmla="*/ 655455 h 1229989"/>
              <a:gd name="connsiteX81" fmla="*/ 2468840 w 2788475"/>
              <a:gd name="connsiteY81" fmla="*/ 671639 h 1229989"/>
              <a:gd name="connsiteX82" fmla="*/ 2480978 w 2788475"/>
              <a:gd name="connsiteY82" fmla="*/ 679731 h 1229989"/>
              <a:gd name="connsiteX83" fmla="*/ 2501208 w 2788475"/>
              <a:gd name="connsiteY83" fmla="*/ 699961 h 1229989"/>
              <a:gd name="connsiteX84" fmla="*/ 2525484 w 2788475"/>
              <a:gd name="connsiteY84" fmla="*/ 720191 h 1229989"/>
              <a:gd name="connsiteX85" fmla="*/ 2545714 w 2788475"/>
              <a:gd name="connsiteY85" fmla="*/ 740421 h 1229989"/>
              <a:gd name="connsiteX86" fmla="*/ 2553806 w 2788475"/>
              <a:gd name="connsiteY86" fmla="*/ 752559 h 1229989"/>
              <a:gd name="connsiteX87" fmla="*/ 2565944 w 2788475"/>
              <a:gd name="connsiteY87" fmla="*/ 764697 h 1229989"/>
              <a:gd name="connsiteX88" fmla="*/ 2574036 w 2788475"/>
              <a:gd name="connsiteY88" fmla="*/ 776835 h 1229989"/>
              <a:gd name="connsiteX89" fmla="*/ 2586174 w 2788475"/>
              <a:gd name="connsiteY89" fmla="*/ 788973 h 1229989"/>
              <a:gd name="connsiteX90" fmla="*/ 2602359 w 2788475"/>
              <a:gd name="connsiteY90" fmla="*/ 813249 h 1229989"/>
              <a:gd name="connsiteX91" fmla="*/ 2618543 w 2788475"/>
              <a:gd name="connsiteY91" fmla="*/ 837525 h 1229989"/>
              <a:gd name="connsiteX92" fmla="*/ 2626635 w 2788475"/>
              <a:gd name="connsiteY92" fmla="*/ 849663 h 1229989"/>
              <a:gd name="connsiteX93" fmla="*/ 2634727 w 2788475"/>
              <a:gd name="connsiteY93" fmla="*/ 861801 h 1229989"/>
              <a:gd name="connsiteX94" fmla="*/ 2650911 w 2788475"/>
              <a:gd name="connsiteY94" fmla="*/ 882032 h 1229989"/>
              <a:gd name="connsiteX95" fmla="*/ 2654957 w 2788475"/>
              <a:gd name="connsiteY95" fmla="*/ 894170 h 1229989"/>
              <a:gd name="connsiteX96" fmla="*/ 2671141 w 2788475"/>
              <a:gd name="connsiteY96" fmla="*/ 918446 h 1229989"/>
              <a:gd name="connsiteX97" fmla="*/ 2679233 w 2788475"/>
              <a:gd name="connsiteY97" fmla="*/ 942722 h 1229989"/>
              <a:gd name="connsiteX98" fmla="*/ 2683279 w 2788475"/>
              <a:gd name="connsiteY98" fmla="*/ 962952 h 1229989"/>
              <a:gd name="connsiteX99" fmla="*/ 2695417 w 2788475"/>
              <a:gd name="connsiteY99" fmla="*/ 999366 h 1229989"/>
              <a:gd name="connsiteX100" fmla="*/ 2703509 w 2788475"/>
              <a:gd name="connsiteY100" fmla="*/ 1023642 h 1229989"/>
              <a:gd name="connsiteX101" fmla="*/ 2707555 w 2788475"/>
              <a:gd name="connsiteY101" fmla="*/ 1035780 h 1229989"/>
              <a:gd name="connsiteX102" fmla="*/ 2715647 w 2788475"/>
              <a:gd name="connsiteY102" fmla="*/ 1047918 h 1229989"/>
              <a:gd name="connsiteX103" fmla="*/ 2723739 w 2788475"/>
              <a:gd name="connsiteY103" fmla="*/ 1072194 h 1229989"/>
              <a:gd name="connsiteX104" fmla="*/ 2731831 w 2788475"/>
              <a:gd name="connsiteY104" fmla="*/ 1096471 h 1229989"/>
              <a:gd name="connsiteX105" fmla="*/ 2735877 w 2788475"/>
              <a:gd name="connsiteY105" fmla="*/ 1112655 h 1229989"/>
              <a:gd name="connsiteX106" fmla="*/ 2743969 w 2788475"/>
              <a:gd name="connsiteY106" fmla="*/ 1124793 h 1229989"/>
              <a:gd name="connsiteX107" fmla="*/ 2748015 w 2788475"/>
              <a:gd name="connsiteY107" fmla="*/ 1136931 h 1229989"/>
              <a:gd name="connsiteX108" fmla="*/ 2764199 w 2788475"/>
              <a:gd name="connsiteY108" fmla="*/ 1161207 h 1229989"/>
              <a:gd name="connsiteX109" fmla="*/ 2772291 w 2788475"/>
              <a:gd name="connsiteY109" fmla="*/ 1185483 h 1229989"/>
              <a:gd name="connsiteX110" fmla="*/ 2776337 w 2788475"/>
              <a:gd name="connsiteY110" fmla="*/ 1197621 h 1229989"/>
              <a:gd name="connsiteX111" fmla="*/ 2788475 w 2788475"/>
              <a:gd name="connsiteY111" fmla="*/ 1229989 h 1229989"/>
              <a:gd name="connsiteX0" fmla="*/ 0 w 2776337"/>
              <a:gd name="connsiteY0" fmla="*/ 1187685 h 1197621"/>
              <a:gd name="connsiteX1" fmla="*/ 79474 w 2776337"/>
              <a:gd name="connsiteY1" fmla="*/ 1154532 h 1197621"/>
              <a:gd name="connsiteX2" fmla="*/ 140254 w 2776337"/>
              <a:gd name="connsiteY2" fmla="*/ 1068975 h 1197621"/>
              <a:gd name="connsiteX3" fmla="*/ 248462 w 2776337"/>
              <a:gd name="connsiteY3" fmla="*/ 886640 h 1197621"/>
              <a:gd name="connsiteX4" fmla="*/ 382661 w 2776337"/>
              <a:gd name="connsiteY4" fmla="*/ 637558 h 1197621"/>
              <a:gd name="connsiteX5" fmla="*/ 498962 w 2776337"/>
              <a:gd name="connsiteY5" fmla="*/ 359653 h 1197621"/>
              <a:gd name="connsiteX6" fmla="*/ 577844 w 2776337"/>
              <a:gd name="connsiteY6" fmla="*/ 158503 h 1197621"/>
              <a:gd name="connsiteX7" fmla="*/ 611925 w 2776337"/>
              <a:gd name="connsiteY7" fmla="*/ 89632 h 1197621"/>
              <a:gd name="connsiteX8" fmla="*/ 653596 w 2776337"/>
              <a:gd name="connsiteY8" fmla="*/ 47754 h 1197621"/>
              <a:gd name="connsiteX9" fmla="*/ 704067 w 2776337"/>
              <a:gd name="connsiteY9" fmla="*/ 4961 h 1197621"/>
              <a:gd name="connsiteX10" fmla="*/ 749282 w 2776337"/>
              <a:gd name="connsiteY10" fmla="*/ 4046 h 1197621"/>
              <a:gd name="connsiteX11" fmla="*/ 761420 w 2776337"/>
              <a:gd name="connsiteY11" fmla="*/ 0 h 1197621"/>
              <a:gd name="connsiteX12" fmla="*/ 814019 w 2776337"/>
              <a:gd name="connsiteY12" fmla="*/ 12138 h 1197621"/>
              <a:gd name="connsiteX13" fmla="*/ 826157 w 2776337"/>
              <a:gd name="connsiteY13" fmla="*/ 16184 h 1197621"/>
              <a:gd name="connsiteX14" fmla="*/ 850433 w 2776337"/>
              <a:gd name="connsiteY14" fmla="*/ 32368 h 1197621"/>
              <a:gd name="connsiteX15" fmla="*/ 874709 w 2776337"/>
              <a:gd name="connsiteY15" fmla="*/ 48552 h 1197621"/>
              <a:gd name="connsiteX16" fmla="*/ 886847 w 2776337"/>
              <a:gd name="connsiteY16" fmla="*/ 52598 h 1197621"/>
              <a:gd name="connsiteX17" fmla="*/ 911123 w 2776337"/>
              <a:gd name="connsiteY17" fmla="*/ 68782 h 1197621"/>
              <a:gd name="connsiteX18" fmla="*/ 947537 w 2776337"/>
              <a:gd name="connsiteY18" fmla="*/ 93058 h 1197621"/>
              <a:gd name="connsiteX19" fmla="*/ 959675 w 2776337"/>
              <a:gd name="connsiteY19" fmla="*/ 101150 h 1197621"/>
              <a:gd name="connsiteX20" fmla="*/ 971813 w 2776337"/>
              <a:gd name="connsiteY20" fmla="*/ 109242 h 1197621"/>
              <a:gd name="connsiteX21" fmla="*/ 996090 w 2776337"/>
              <a:gd name="connsiteY21" fmla="*/ 121380 h 1197621"/>
              <a:gd name="connsiteX22" fmla="*/ 1008228 w 2776337"/>
              <a:gd name="connsiteY22" fmla="*/ 125426 h 1197621"/>
              <a:gd name="connsiteX23" fmla="*/ 1020366 w 2776337"/>
              <a:gd name="connsiteY23" fmla="*/ 133518 h 1197621"/>
              <a:gd name="connsiteX24" fmla="*/ 1032504 w 2776337"/>
              <a:gd name="connsiteY24" fmla="*/ 137564 h 1197621"/>
              <a:gd name="connsiteX25" fmla="*/ 1044642 w 2776337"/>
              <a:gd name="connsiteY25" fmla="*/ 145656 h 1197621"/>
              <a:gd name="connsiteX26" fmla="*/ 1068918 w 2776337"/>
              <a:gd name="connsiteY26" fmla="*/ 153748 h 1197621"/>
              <a:gd name="connsiteX27" fmla="*/ 1081056 w 2776337"/>
              <a:gd name="connsiteY27" fmla="*/ 161840 h 1197621"/>
              <a:gd name="connsiteX28" fmla="*/ 1105332 w 2776337"/>
              <a:gd name="connsiteY28" fmla="*/ 169932 h 1197621"/>
              <a:gd name="connsiteX29" fmla="*/ 1113424 w 2776337"/>
              <a:gd name="connsiteY29" fmla="*/ 178025 h 1197621"/>
              <a:gd name="connsiteX30" fmla="*/ 1137700 w 2776337"/>
              <a:gd name="connsiteY30" fmla="*/ 186117 h 1197621"/>
              <a:gd name="connsiteX31" fmla="*/ 1149838 w 2776337"/>
              <a:gd name="connsiteY31" fmla="*/ 190163 h 1197621"/>
              <a:gd name="connsiteX32" fmla="*/ 1161976 w 2776337"/>
              <a:gd name="connsiteY32" fmla="*/ 198255 h 1197621"/>
              <a:gd name="connsiteX33" fmla="*/ 1186252 w 2776337"/>
              <a:gd name="connsiteY33" fmla="*/ 206347 h 1197621"/>
              <a:gd name="connsiteX34" fmla="*/ 1222667 w 2776337"/>
              <a:gd name="connsiteY34" fmla="*/ 218485 h 1197621"/>
              <a:gd name="connsiteX35" fmla="*/ 1246943 w 2776337"/>
              <a:gd name="connsiteY35" fmla="*/ 230623 h 1197621"/>
              <a:gd name="connsiteX36" fmla="*/ 1263127 w 2776337"/>
              <a:gd name="connsiteY36" fmla="*/ 234669 h 1197621"/>
              <a:gd name="connsiteX37" fmla="*/ 1287403 w 2776337"/>
              <a:gd name="connsiteY37" fmla="*/ 242761 h 1197621"/>
              <a:gd name="connsiteX38" fmla="*/ 1303587 w 2776337"/>
              <a:gd name="connsiteY38" fmla="*/ 246807 h 1197621"/>
              <a:gd name="connsiteX39" fmla="*/ 1327863 w 2776337"/>
              <a:gd name="connsiteY39" fmla="*/ 254899 h 1197621"/>
              <a:gd name="connsiteX40" fmla="*/ 1340001 w 2776337"/>
              <a:gd name="connsiteY40" fmla="*/ 258945 h 1197621"/>
              <a:gd name="connsiteX41" fmla="*/ 1356185 w 2776337"/>
              <a:gd name="connsiteY41" fmla="*/ 262991 h 1197621"/>
              <a:gd name="connsiteX42" fmla="*/ 1392599 w 2776337"/>
              <a:gd name="connsiteY42" fmla="*/ 275129 h 1197621"/>
              <a:gd name="connsiteX43" fmla="*/ 1404737 w 2776337"/>
              <a:gd name="connsiteY43" fmla="*/ 279175 h 1197621"/>
              <a:gd name="connsiteX44" fmla="*/ 1441151 w 2776337"/>
              <a:gd name="connsiteY44" fmla="*/ 287267 h 1197621"/>
              <a:gd name="connsiteX45" fmla="*/ 1457336 w 2776337"/>
              <a:gd name="connsiteY45" fmla="*/ 291313 h 1197621"/>
              <a:gd name="connsiteX46" fmla="*/ 1481612 w 2776337"/>
              <a:gd name="connsiteY46" fmla="*/ 295359 h 1197621"/>
              <a:gd name="connsiteX47" fmla="*/ 1501842 w 2776337"/>
              <a:gd name="connsiteY47" fmla="*/ 299405 h 1197621"/>
              <a:gd name="connsiteX48" fmla="*/ 1526118 w 2776337"/>
              <a:gd name="connsiteY48" fmla="*/ 303451 h 1197621"/>
              <a:gd name="connsiteX49" fmla="*/ 1562532 w 2776337"/>
              <a:gd name="connsiteY49" fmla="*/ 311543 h 1197621"/>
              <a:gd name="connsiteX50" fmla="*/ 1602992 w 2776337"/>
              <a:gd name="connsiteY50" fmla="*/ 319635 h 1197621"/>
              <a:gd name="connsiteX51" fmla="*/ 1623222 w 2776337"/>
              <a:gd name="connsiteY51" fmla="*/ 323681 h 1197621"/>
              <a:gd name="connsiteX52" fmla="*/ 1643452 w 2776337"/>
              <a:gd name="connsiteY52" fmla="*/ 327727 h 1197621"/>
              <a:gd name="connsiteX53" fmla="*/ 1667728 w 2776337"/>
              <a:gd name="connsiteY53" fmla="*/ 331773 h 1197621"/>
              <a:gd name="connsiteX54" fmla="*/ 1687959 w 2776337"/>
              <a:gd name="connsiteY54" fmla="*/ 335819 h 1197621"/>
              <a:gd name="connsiteX55" fmla="*/ 1712235 w 2776337"/>
              <a:gd name="connsiteY55" fmla="*/ 339865 h 1197621"/>
              <a:gd name="connsiteX56" fmla="*/ 1752695 w 2776337"/>
              <a:gd name="connsiteY56" fmla="*/ 347957 h 1197621"/>
              <a:gd name="connsiteX57" fmla="*/ 1772925 w 2776337"/>
              <a:gd name="connsiteY57" fmla="*/ 352003 h 1197621"/>
              <a:gd name="connsiteX58" fmla="*/ 1789109 w 2776337"/>
              <a:gd name="connsiteY58" fmla="*/ 356049 h 1197621"/>
              <a:gd name="connsiteX59" fmla="*/ 1809339 w 2776337"/>
              <a:gd name="connsiteY59" fmla="*/ 360095 h 1197621"/>
              <a:gd name="connsiteX60" fmla="*/ 1845753 w 2776337"/>
              <a:gd name="connsiteY60" fmla="*/ 368187 h 1197621"/>
              <a:gd name="connsiteX61" fmla="*/ 1874075 w 2776337"/>
              <a:gd name="connsiteY61" fmla="*/ 372233 h 1197621"/>
              <a:gd name="connsiteX62" fmla="*/ 1942858 w 2776337"/>
              <a:gd name="connsiteY62" fmla="*/ 384371 h 1197621"/>
              <a:gd name="connsiteX63" fmla="*/ 1987364 w 2776337"/>
              <a:gd name="connsiteY63" fmla="*/ 392463 h 1197621"/>
              <a:gd name="connsiteX64" fmla="*/ 2011640 w 2776337"/>
              <a:gd name="connsiteY64" fmla="*/ 400555 h 1197621"/>
              <a:gd name="connsiteX65" fmla="*/ 2027824 w 2776337"/>
              <a:gd name="connsiteY65" fmla="*/ 404601 h 1197621"/>
              <a:gd name="connsiteX66" fmla="*/ 2052100 w 2776337"/>
              <a:gd name="connsiteY66" fmla="*/ 412694 h 1197621"/>
              <a:gd name="connsiteX67" fmla="*/ 2076376 w 2776337"/>
              <a:gd name="connsiteY67" fmla="*/ 420786 h 1197621"/>
              <a:gd name="connsiteX68" fmla="*/ 2149205 w 2776337"/>
              <a:gd name="connsiteY68" fmla="*/ 445062 h 1197621"/>
              <a:gd name="connsiteX69" fmla="*/ 2161343 w 2776337"/>
              <a:gd name="connsiteY69" fmla="*/ 449108 h 1197621"/>
              <a:gd name="connsiteX70" fmla="*/ 2173481 w 2776337"/>
              <a:gd name="connsiteY70" fmla="*/ 453154 h 1197621"/>
              <a:gd name="connsiteX71" fmla="*/ 2201803 w 2776337"/>
              <a:gd name="connsiteY71" fmla="*/ 469338 h 1197621"/>
              <a:gd name="connsiteX72" fmla="*/ 2213941 w 2776337"/>
              <a:gd name="connsiteY72" fmla="*/ 473384 h 1197621"/>
              <a:gd name="connsiteX73" fmla="*/ 2238217 w 2776337"/>
              <a:gd name="connsiteY73" fmla="*/ 489568 h 1197621"/>
              <a:gd name="connsiteX74" fmla="*/ 2250355 w 2776337"/>
              <a:gd name="connsiteY74" fmla="*/ 497660 h 1197621"/>
              <a:gd name="connsiteX75" fmla="*/ 2262493 w 2776337"/>
              <a:gd name="connsiteY75" fmla="*/ 505752 h 1197621"/>
              <a:gd name="connsiteX76" fmla="*/ 2282723 w 2776337"/>
              <a:gd name="connsiteY76" fmla="*/ 525982 h 1197621"/>
              <a:gd name="connsiteX77" fmla="*/ 2315091 w 2776337"/>
              <a:gd name="connsiteY77" fmla="*/ 554304 h 1197621"/>
              <a:gd name="connsiteX78" fmla="*/ 2375782 w 2776337"/>
              <a:gd name="connsiteY78" fmla="*/ 590718 h 1197621"/>
              <a:gd name="connsiteX79" fmla="*/ 2391966 w 2776337"/>
              <a:gd name="connsiteY79" fmla="*/ 606902 h 1197621"/>
              <a:gd name="connsiteX80" fmla="*/ 2444564 w 2776337"/>
              <a:gd name="connsiteY80" fmla="*/ 655455 h 1197621"/>
              <a:gd name="connsiteX81" fmla="*/ 2468840 w 2776337"/>
              <a:gd name="connsiteY81" fmla="*/ 671639 h 1197621"/>
              <a:gd name="connsiteX82" fmla="*/ 2480978 w 2776337"/>
              <a:gd name="connsiteY82" fmla="*/ 679731 h 1197621"/>
              <a:gd name="connsiteX83" fmla="*/ 2501208 w 2776337"/>
              <a:gd name="connsiteY83" fmla="*/ 699961 h 1197621"/>
              <a:gd name="connsiteX84" fmla="*/ 2525484 w 2776337"/>
              <a:gd name="connsiteY84" fmla="*/ 720191 h 1197621"/>
              <a:gd name="connsiteX85" fmla="*/ 2545714 w 2776337"/>
              <a:gd name="connsiteY85" fmla="*/ 740421 h 1197621"/>
              <a:gd name="connsiteX86" fmla="*/ 2553806 w 2776337"/>
              <a:gd name="connsiteY86" fmla="*/ 752559 h 1197621"/>
              <a:gd name="connsiteX87" fmla="*/ 2565944 w 2776337"/>
              <a:gd name="connsiteY87" fmla="*/ 764697 h 1197621"/>
              <a:gd name="connsiteX88" fmla="*/ 2574036 w 2776337"/>
              <a:gd name="connsiteY88" fmla="*/ 776835 h 1197621"/>
              <a:gd name="connsiteX89" fmla="*/ 2586174 w 2776337"/>
              <a:gd name="connsiteY89" fmla="*/ 788973 h 1197621"/>
              <a:gd name="connsiteX90" fmla="*/ 2602359 w 2776337"/>
              <a:gd name="connsiteY90" fmla="*/ 813249 h 1197621"/>
              <a:gd name="connsiteX91" fmla="*/ 2618543 w 2776337"/>
              <a:gd name="connsiteY91" fmla="*/ 837525 h 1197621"/>
              <a:gd name="connsiteX92" fmla="*/ 2626635 w 2776337"/>
              <a:gd name="connsiteY92" fmla="*/ 849663 h 1197621"/>
              <a:gd name="connsiteX93" fmla="*/ 2634727 w 2776337"/>
              <a:gd name="connsiteY93" fmla="*/ 861801 h 1197621"/>
              <a:gd name="connsiteX94" fmla="*/ 2650911 w 2776337"/>
              <a:gd name="connsiteY94" fmla="*/ 882032 h 1197621"/>
              <a:gd name="connsiteX95" fmla="*/ 2654957 w 2776337"/>
              <a:gd name="connsiteY95" fmla="*/ 894170 h 1197621"/>
              <a:gd name="connsiteX96" fmla="*/ 2671141 w 2776337"/>
              <a:gd name="connsiteY96" fmla="*/ 918446 h 1197621"/>
              <a:gd name="connsiteX97" fmla="*/ 2679233 w 2776337"/>
              <a:gd name="connsiteY97" fmla="*/ 942722 h 1197621"/>
              <a:gd name="connsiteX98" fmla="*/ 2683279 w 2776337"/>
              <a:gd name="connsiteY98" fmla="*/ 962952 h 1197621"/>
              <a:gd name="connsiteX99" fmla="*/ 2695417 w 2776337"/>
              <a:gd name="connsiteY99" fmla="*/ 999366 h 1197621"/>
              <a:gd name="connsiteX100" fmla="*/ 2703509 w 2776337"/>
              <a:gd name="connsiteY100" fmla="*/ 1023642 h 1197621"/>
              <a:gd name="connsiteX101" fmla="*/ 2707555 w 2776337"/>
              <a:gd name="connsiteY101" fmla="*/ 1035780 h 1197621"/>
              <a:gd name="connsiteX102" fmla="*/ 2715647 w 2776337"/>
              <a:gd name="connsiteY102" fmla="*/ 1047918 h 1197621"/>
              <a:gd name="connsiteX103" fmla="*/ 2723739 w 2776337"/>
              <a:gd name="connsiteY103" fmla="*/ 1072194 h 1197621"/>
              <a:gd name="connsiteX104" fmla="*/ 2731831 w 2776337"/>
              <a:gd name="connsiteY104" fmla="*/ 1096471 h 1197621"/>
              <a:gd name="connsiteX105" fmla="*/ 2735877 w 2776337"/>
              <a:gd name="connsiteY105" fmla="*/ 1112655 h 1197621"/>
              <a:gd name="connsiteX106" fmla="*/ 2743969 w 2776337"/>
              <a:gd name="connsiteY106" fmla="*/ 1124793 h 1197621"/>
              <a:gd name="connsiteX107" fmla="*/ 2748015 w 2776337"/>
              <a:gd name="connsiteY107" fmla="*/ 1136931 h 1197621"/>
              <a:gd name="connsiteX108" fmla="*/ 2764199 w 2776337"/>
              <a:gd name="connsiteY108" fmla="*/ 1161207 h 1197621"/>
              <a:gd name="connsiteX109" fmla="*/ 2772291 w 2776337"/>
              <a:gd name="connsiteY109" fmla="*/ 1185483 h 1197621"/>
              <a:gd name="connsiteX110" fmla="*/ 2776337 w 2776337"/>
              <a:gd name="connsiteY110" fmla="*/ 1197621 h 1197621"/>
              <a:gd name="connsiteX0" fmla="*/ 0 w 2772291"/>
              <a:gd name="connsiteY0" fmla="*/ 1187685 h 1187685"/>
              <a:gd name="connsiteX1" fmla="*/ 79474 w 2772291"/>
              <a:gd name="connsiteY1" fmla="*/ 1154532 h 1187685"/>
              <a:gd name="connsiteX2" fmla="*/ 140254 w 2772291"/>
              <a:gd name="connsiteY2" fmla="*/ 1068975 h 1187685"/>
              <a:gd name="connsiteX3" fmla="*/ 248462 w 2772291"/>
              <a:gd name="connsiteY3" fmla="*/ 886640 h 1187685"/>
              <a:gd name="connsiteX4" fmla="*/ 382661 w 2772291"/>
              <a:gd name="connsiteY4" fmla="*/ 637558 h 1187685"/>
              <a:gd name="connsiteX5" fmla="*/ 498962 w 2772291"/>
              <a:gd name="connsiteY5" fmla="*/ 359653 h 1187685"/>
              <a:gd name="connsiteX6" fmla="*/ 577844 w 2772291"/>
              <a:gd name="connsiteY6" fmla="*/ 158503 h 1187685"/>
              <a:gd name="connsiteX7" fmla="*/ 611925 w 2772291"/>
              <a:gd name="connsiteY7" fmla="*/ 89632 h 1187685"/>
              <a:gd name="connsiteX8" fmla="*/ 653596 w 2772291"/>
              <a:gd name="connsiteY8" fmla="*/ 47754 h 1187685"/>
              <a:gd name="connsiteX9" fmla="*/ 704067 w 2772291"/>
              <a:gd name="connsiteY9" fmla="*/ 4961 h 1187685"/>
              <a:gd name="connsiteX10" fmla="*/ 749282 w 2772291"/>
              <a:gd name="connsiteY10" fmla="*/ 4046 h 1187685"/>
              <a:gd name="connsiteX11" fmla="*/ 761420 w 2772291"/>
              <a:gd name="connsiteY11" fmla="*/ 0 h 1187685"/>
              <a:gd name="connsiteX12" fmla="*/ 814019 w 2772291"/>
              <a:gd name="connsiteY12" fmla="*/ 12138 h 1187685"/>
              <a:gd name="connsiteX13" fmla="*/ 826157 w 2772291"/>
              <a:gd name="connsiteY13" fmla="*/ 16184 h 1187685"/>
              <a:gd name="connsiteX14" fmla="*/ 850433 w 2772291"/>
              <a:gd name="connsiteY14" fmla="*/ 32368 h 1187685"/>
              <a:gd name="connsiteX15" fmla="*/ 874709 w 2772291"/>
              <a:gd name="connsiteY15" fmla="*/ 48552 h 1187685"/>
              <a:gd name="connsiteX16" fmla="*/ 886847 w 2772291"/>
              <a:gd name="connsiteY16" fmla="*/ 52598 h 1187685"/>
              <a:gd name="connsiteX17" fmla="*/ 911123 w 2772291"/>
              <a:gd name="connsiteY17" fmla="*/ 68782 h 1187685"/>
              <a:gd name="connsiteX18" fmla="*/ 947537 w 2772291"/>
              <a:gd name="connsiteY18" fmla="*/ 93058 h 1187685"/>
              <a:gd name="connsiteX19" fmla="*/ 959675 w 2772291"/>
              <a:gd name="connsiteY19" fmla="*/ 101150 h 1187685"/>
              <a:gd name="connsiteX20" fmla="*/ 971813 w 2772291"/>
              <a:gd name="connsiteY20" fmla="*/ 109242 h 1187685"/>
              <a:gd name="connsiteX21" fmla="*/ 996090 w 2772291"/>
              <a:gd name="connsiteY21" fmla="*/ 121380 h 1187685"/>
              <a:gd name="connsiteX22" fmla="*/ 1008228 w 2772291"/>
              <a:gd name="connsiteY22" fmla="*/ 125426 h 1187685"/>
              <a:gd name="connsiteX23" fmla="*/ 1020366 w 2772291"/>
              <a:gd name="connsiteY23" fmla="*/ 133518 h 1187685"/>
              <a:gd name="connsiteX24" fmla="*/ 1032504 w 2772291"/>
              <a:gd name="connsiteY24" fmla="*/ 137564 h 1187685"/>
              <a:gd name="connsiteX25" fmla="*/ 1044642 w 2772291"/>
              <a:gd name="connsiteY25" fmla="*/ 145656 h 1187685"/>
              <a:gd name="connsiteX26" fmla="*/ 1068918 w 2772291"/>
              <a:gd name="connsiteY26" fmla="*/ 153748 h 1187685"/>
              <a:gd name="connsiteX27" fmla="*/ 1081056 w 2772291"/>
              <a:gd name="connsiteY27" fmla="*/ 161840 h 1187685"/>
              <a:gd name="connsiteX28" fmla="*/ 1105332 w 2772291"/>
              <a:gd name="connsiteY28" fmla="*/ 169932 h 1187685"/>
              <a:gd name="connsiteX29" fmla="*/ 1113424 w 2772291"/>
              <a:gd name="connsiteY29" fmla="*/ 178025 h 1187685"/>
              <a:gd name="connsiteX30" fmla="*/ 1137700 w 2772291"/>
              <a:gd name="connsiteY30" fmla="*/ 186117 h 1187685"/>
              <a:gd name="connsiteX31" fmla="*/ 1149838 w 2772291"/>
              <a:gd name="connsiteY31" fmla="*/ 190163 h 1187685"/>
              <a:gd name="connsiteX32" fmla="*/ 1161976 w 2772291"/>
              <a:gd name="connsiteY32" fmla="*/ 198255 h 1187685"/>
              <a:gd name="connsiteX33" fmla="*/ 1186252 w 2772291"/>
              <a:gd name="connsiteY33" fmla="*/ 206347 h 1187685"/>
              <a:gd name="connsiteX34" fmla="*/ 1222667 w 2772291"/>
              <a:gd name="connsiteY34" fmla="*/ 218485 h 1187685"/>
              <a:gd name="connsiteX35" fmla="*/ 1246943 w 2772291"/>
              <a:gd name="connsiteY35" fmla="*/ 230623 h 1187685"/>
              <a:gd name="connsiteX36" fmla="*/ 1263127 w 2772291"/>
              <a:gd name="connsiteY36" fmla="*/ 234669 h 1187685"/>
              <a:gd name="connsiteX37" fmla="*/ 1287403 w 2772291"/>
              <a:gd name="connsiteY37" fmla="*/ 242761 h 1187685"/>
              <a:gd name="connsiteX38" fmla="*/ 1303587 w 2772291"/>
              <a:gd name="connsiteY38" fmla="*/ 246807 h 1187685"/>
              <a:gd name="connsiteX39" fmla="*/ 1327863 w 2772291"/>
              <a:gd name="connsiteY39" fmla="*/ 254899 h 1187685"/>
              <a:gd name="connsiteX40" fmla="*/ 1340001 w 2772291"/>
              <a:gd name="connsiteY40" fmla="*/ 258945 h 1187685"/>
              <a:gd name="connsiteX41" fmla="*/ 1356185 w 2772291"/>
              <a:gd name="connsiteY41" fmla="*/ 262991 h 1187685"/>
              <a:gd name="connsiteX42" fmla="*/ 1392599 w 2772291"/>
              <a:gd name="connsiteY42" fmla="*/ 275129 h 1187685"/>
              <a:gd name="connsiteX43" fmla="*/ 1404737 w 2772291"/>
              <a:gd name="connsiteY43" fmla="*/ 279175 h 1187685"/>
              <a:gd name="connsiteX44" fmla="*/ 1441151 w 2772291"/>
              <a:gd name="connsiteY44" fmla="*/ 287267 h 1187685"/>
              <a:gd name="connsiteX45" fmla="*/ 1457336 w 2772291"/>
              <a:gd name="connsiteY45" fmla="*/ 291313 h 1187685"/>
              <a:gd name="connsiteX46" fmla="*/ 1481612 w 2772291"/>
              <a:gd name="connsiteY46" fmla="*/ 295359 h 1187685"/>
              <a:gd name="connsiteX47" fmla="*/ 1501842 w 2772291"/>
              <a:gd name="connsiteY47" fmla="*/ 299405 h 1187685"/>
              <a:gd name="connsiteX48" fmla="*/ 1526118 w 2772291"/>
              <a:gd name="connsiteY48" fmla="*/ 303451 h 1187685"/>
              <a:gd name="connsiteX49" fmla="*/ 1562532 w 2772291"/>
              <a:gd name="connsiteY49" fmla="*/ 311543 h 1187685"/>
              <a:gd name="connsiteX50" fmla="*/ 1602992 w 2772291"/>
              <a:gd name="connsiteY50" fmla="*/ 319635 h 1187685"/>
              <a:gd name="connsiteX51" fmla="*/ 1623222 w 2772291"/>
              <a:gd name="connsiteY51" fmla="*/ 323681 h 1187685"/>
              <a:gd name="connsiteX52" fmla="*/ 1643452 w 2772291"/>
              <a:gd name="connsiteY52" fmla="*/ 327727 h 1187685"/>
              <a:gd name="connsiteX53" fmla="*/ 1667728 w 2772291"/>
              <a:gd name="connsiteY53" fmla="*/ 331773 h 1187685"/>
              <a:gd name="connsiteX54" fmla="*/ 1687959 w 2772291"/>
              <a:gd name="connsiteY54" fmla="*/ 335819 h 1187685"/>
              <a:gd name="connsiteX55" fmla="*/ 1712235 w 2772291"/>
              <a:gd name="connsiteY55" fmla="*/ 339865 h 1187685"/>
              <a:gd name="connsiteX56" fmla="*/ 1752695 w 2772291"/>
              <a:gd name="connsiteY56" fmla="*/ 347957 h 1187685"/>
              <a:gd name="connsiteX57" fmla="*/ 1772925 w 2772291"/>
              <a:gd name="connsiteY57" fmla="*/ 352003 h 1187685"/>
              <a:gd name="connsiteX58" fmla="*/ 1789109 w 2772291"/>
              <a:gd name="connsiteY58" fmla="*/ 356049 h 1187685"/>
              <a:gd name="connsiteX59" fmla="*/ 1809339 w 2772291"/>
              <a:gd name="connsiteY59" fmla="*/ 360095 h 1187685"/>
              <a:gd name="connsiteX60" fmla="*/ 1845753 w 2772291"/>
              <a:gd name="connsiteY60" fmla="*/ 368187 h 1187685"/>
              <a:gd name="connsiteX61" fmla="*/ 1874075 w 2772291"/>
              <a:gd name="connsiteY61" fmla="*/ 372233 h 1187685"/>
              <a:gd name="connsiteX62" fmla="*/ 1942858 w 2772291"/>
              <a:gd name="connsiteY62" fmla="*/ 384371 h 1187685"/>
              <a:gd name="connsiteX63" fmla="*/ 1987364 w 2772291"/>
              <a:gd name="connsiteY63" fmla="*/ 392463 h 1187685"/>
              <a:gd name="connsiteX64" fmla="*/ 2011640 w 2772291"/>
              <a:gd name="connsiteY64" fmla="*/ 400555 h 1187685"/>
              <a:gd name="connsiteX65" fmla="*/ 2027824 w 2772291"/>
              <a:gd name="connsiteY65" fmla="*/ 404601 h 1187685"/>
              <a:gd name="connsiteX66" fmla="*/ 2052100 w 2772291"/>
              <a:gd name="connsiteY66" fmla="*/ 412694 h 1187685"/>
              <a:gd name="connsiteX67" fmla="*/ 2076376 w 2772291"/>
              <a:gd name="connsiteY67" fmla="*/ 420786 h 1187685"/>
              <a:gd name="connsiteX68" fmla="*/ 2149205 w 2772291"/>
              <a:gd name="connsiteY68" fmla="*/ 445062 h 1187685"/>
              <a:gd name="connsiteX69" fmla="*/ 2161343 w 2772291"/>
              <a:gd name="connsiteY69" fmla="*/ 449108 h 1187685"/>
              <a:gd name="connsiteX70" fmla="*/ 2173481 w 2772291"/>
              <a:gd name="connsiteY70" fmla="*/ 453154 h 1187685"/>
              <a:gd name="connsiteX71" fmla="*/ 2201803 w 2772291"/>
              <a:gd name="connsiteY71" fmla="*/ 469338 h 1187685"/>
              <a:gd name="connsiteX72" fmla="*/ 2213941 w 2772291"/>
              <a:gd name="connsiteY72" fmla="*/ 473384 h 1187685"/>
              <a:gd name="connsiteX73" fmla="*/ 2238217 w 2772291"/>
              <a:gd name="connsiteY73" fmla="*/ 489568 h 1187685"/>
              <a:gd name="connsiteX74" fmla="*/ 2250355 w 2772291"/>
              <a:gd name="connsiteY74" fmla="*/ 497660 h 1187685"/>
              <a:gd name="connsiteX75" fmla="*/ 2262493 w 2772291"/>
              <a:gd name="connsiteY75" fmla="*/ 505752 h 1187685"/>
              <a:gd name="connsiteX76" fmla="*/ 2282723 w 2772291"/>
              <a:gd name="connsiteY76" fmla="*/ 525982 h 1187685"/>
              <a:gd name="connsiteX77" fmla="*/ 2315091 w 2772291"/>
              <a:gd name="connsiteY77" fmla="*/ 554304 h 1187685"/>
              <a:gd name="connsiteX78" fmla="*/ 2375782 w 2772291"/>
              <a:gd name="connsiteY78" fmla="*/ 590718 h 1187685"/>
              <a:gd name="connsiteX79" fmla="*/ 2391966 w 2772291"/>
              <a:gd name="connsiteY79" fmla="*/ 606902 h 1187685"/>
              <a:gd name="connsiteX80" fmla="*/ 2444564 w 2772291"/>
              <a:gd name="connsiteY80" fmla="*/ 655455 h 1187685"/>
              <a:gd name="connsiteX81" fmla="*/ 2468840 w 2772291"/>
              <a:gd name="connsiteY81" fmla="*/ 671639 h 1187685"/>
              <a:gd name="connsiteX82" fmla="*/ 2480978 w 2772291"/>
              <a:gd name="connsiteY82" fmla="*/ 679731 h 1187685"/>
              <a:gd name="connsiteX83" fmla="*/ 2501208 w 2772291"/>
              <a:gd name="connsiteY83" fmla="*/ 699961 h 1187685"/>
              <a:gd name="connsiteX84" fmla="*/ 2525484 w 2772291"/>
              <a:gd name="connsiteY84" fmla="*/ 720191 h 1187685"/>
              <a:gd name="connsiteX85" fmla="*/ 2545714 w 2772291"/>
              <a:gd name="connsiteY85" fmla="*/ 740421 h 1187685"/>
              <a:gd name="connsiteX86" fmla="*/ 2553806 w 2772291"/>
              <a:gd name="connsiteY86" fmla="*/ 752559 h 1187685"/>
              <a:gd name="connsiteX87" fmla="*/ 2565944 w 2772291"/>
              <a:gd name="connsiteY87" fmla="*/ 764697 h 1187685"/>
              <a:gd name="connsiteX88" fmla="*/ 2574036 w 2772291"/>
              <a:gd name="connsiteY88" fmla="*/ 776835 h 1187685"/>
              <a:gd name="connsiteX89" fmla="*/ 2586174 w 2772291"/>
              <a:gd name="connsiteY89" fmla="*/ 788973 h 1187685"/>
              <a:gd name="connsiteX90" fmla="*/ 2602359 w 2772291"/>
              <a:gd name="connsiteY90" fmla="*/ 813249 h 1187685"/>
              <a:gd name="connsiteX91" fmla="*/ 2618543 w 2772291"/>
              <a:gd name="connsiteY91" fmla="*/ 837525 h 1187685"/>
              <a:gd name="connsiteX92" fmla="*/ 2626635 w 2772291"/>
              <a:gd name="connsiteY92" fmla="*/ 849663 h 1187685"/>
              <a:gd name="connsiteX93" fmla="*/ 2634727 w 2772291"/>
              <a:gd name="connsiteY93" fmla="*/ 861801 h 1187685"/>
              <a:gd name="connsiteX94" fmla="*/ 2650911 w 2772291"/>
              <a:gd name="connsiteY94" fmla="*/ 882032 h 1187685"/>
              <a:gd name="connsiteX95" fmla="*/ 2654957 w 2772291"/>
              <a:gd name="connsiteY95" fmla="*/ 894170 h 1187685"/>
              <a:gd name="connsiteX96" fmla="*/ 2671141 w 2772291"/>
              <a:gd name="connsiteY96" fmla="*/ 918446 h 1187685"/>
              <a:gd name="connsiteX97" fmla="*/ 2679233 w 2772291"/>
              <a:gd name="connsiteY97" fmla="*/ 942722 h 1187685"/>
              <a:gd name="connsiteX98" fmla="*/ 2683279 w 2772291"/>
              <a:gd name="connsiteY98" fmla="*/ 962952 h 1187685"/>
              <a:gd name="connsiteX99" fmla="*/ 2695417 w 2772291"/>
              <a:gd name="connsiteY99" fmla="*/ 999366 h 1187685"/>
              <a:gd name="connsiteX100" fmla="*/ 2703509 w 2772291"/>
              <a:gd name="connsiteY100" fmla="*/ 1023642 h 1187685"/>
              <a:gd name="connsiteX101" fmla="*/ 2707555 w 2772291"/>
              <a:gd name="connsiteY101" fmla="*/ 1035780 h 1187685"/>
              <a:gd name="connsiteX102" fmla="*/ 2715647 w 2772291"/>
              <a:gd name="connsiteY102" fmla="*/ 1047918 h 1187685"/>
              <a:gd name="connsiteX103" fmla="*/ 2723739 w 2772291"/>
              <a:gd name="connsiteY103" fmla="*/ 1072194 h 1187685"/>
              <a:gd name="connsiteX104" fmla="*/ 2731831 w 2772291"/>
              <a:gd name="connsiteY104" fmla="*/ 1096471 h 1187685"/>
              <a:gd name="connsiteX105" fmla="*/ 2735877 w 2772291"/>
              <a:gd name="connsiteY105" fmla="*/ 1112655 h 1187685"/>
              <a:gd name="connsiteX106" fmla="*/ 2743969 w 2772291"/>
              <a:gd name="connsiteY106" fmla="*/ 1124793 h 1187685"/>
              <a:gd name="connsiteX107" fmla="*/ 2748015 w 2772291"/>
              <a:gd name="connsiteY107" fmla="*/ 1136931 h 1187685"/>
              <a:gd name="connsiteX108" fmla="*/ 2764199 w 2772291"/>
              <a:gd name="connsiteY108" fmla="*/ 1161207 h 1187685"/>
              <a:gd name="connsiteX109" fmla="*/ 2772291 w 2772291"/>
              <a:gd name="connsiteY109" fmla="*/ 1185483 h 118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2772291" h="1187685">
                <a:moveTo>
                  <a:pt x="0" y="1187685"/>
                </a:moveTo>
                <a:cubicBezTo>
                  <a:pt x="9441" y="1174198"/>
                  <a:pt x="56098" y="1174317"/>
                  <a:pt x="79474" y="1154532"/>
                </a:cubicBezTo>
                <a:cubicBezTo>
                  <a:pt x="102850" y="1134747"/>
                  <a:pt x="112089" y="1113624"/>
                  <a:pt x="140254" y="1068975"/>
                </a:cubicBezTo>
                <a:cubicBezTo>
                  <a:pt x="168419" y="1024326"/>
                  <a:pt x="208061" y="958543"/>
                  <a:pt x="248462" y="886640"/>
                </a:cubicBezTo>
                <a:cubicBezTo>
                  <a:pt x="288863" y="814737"/>
                  <a:pt x="340911" y="725389"/>
                  <a:pt x="382661" y="637558"/>
                </a:cubicBezTo>
                <a:cubicBezTo>
                  <a:pt x="424411" y="549727"/>
                  <a:pt x="466432" y="439496"/>
                  <a:pt x="498962" y="359653"/>
                </a:cubicBezTo>
                <a:cubicBezTo>
                  <a:pt x="531493" y="279811"/>
                  <a:pt x="559017" y="203506"/>
                  <a:pt x="577844" y="158503"/>
                </a:cubicBezTo>
                <a:cubicBezTo>
                  <a:pt x="596671" y="113500"/>
                  <a:pt x="599300" y="108090"/>
                  <a:pt x="611925" y="89632"/>
                </a:cubicBezTo>
                <a:cubicBezTo>
                  <a:pt x="624550" y="71174"/>
                  <a:pt x="638239" y="61866"/>
                  <a:pt x="653596" y="47754"/>
                </a:cubicBezTo>
                <a:cubicBezTo>
                  <a:pt x="668953" y="33642"/>
                  <a:pt x="688119" y="12246"/>
                  <a:pt x="704067" y="4961"/>
                </a:cubicBezTo>
                <a:cubicBezTo>
                  <a:pt x="720015" y="-2324"/>
                  <a:pt x="715780" y="15213"/>
                  <a:pt x="749282" y="4046"/>
                </a:cubicBezTo>
                <a:lnTo>
                  <a:pt x="761420" y="0"/>
                </a:lnTo>
                <a:cubicBezTo>
                  <a:pt x="798187" y="5252"/>
                  <a:pt x="780696" y="1030"/>
                  <a:pt x="814019" y="12138"/>
                </a:cubicBezTo>
                <a:lnTo>
                  <a:pt x="826157" y="16184"/>
                </a:lnTo>
                <a:cubicBezTo>
                  <a:pt x="853095" y="43122"/>
                  <a:pt x="824084" y="17729"/>
                  <a:pt x="850433" y="32368"/>
                </a:cubicBezTo>
                <a:cubicBezTo>
                  <a:pt x="858935" y="37091"/>
                  <a:pt x="865483" y="45477"/>
                  <a:pt x="874709" y="48552"/>
                </a:cubicBezTo>
                <a:cubicBezTo>
                  <a:pt x="878755" y="49901"/>
                  <a:pt x="883119" y="50527"/>
                  <a:pt x="886847" y="52598"/>
                </a:cubicBezTo>
                <a:cubicBezTo>
                  <a:pt x="895349" y="57321"/>
                  <a:pt x="903031" y="63387"/>
                  <a:pt x="911123" y="68782"/>
                </a:cubicBezTo>
                <a:lnTo>
                  <a:pt x="947537" y="93058"/>
                </a:lnTo>
                <a:lnTo>
                  <a:pt x="959675" y="101150"/>
                </a:lnTo>
                <a:cubicBezTo>
                  <a:pt x="963721" y="103847"/>
                  <a:pt x="967200" y="107704"/>
                  <a:pt x="971813" y="109242"/>
                </a:cubicBezTo>
                <a:cubicBezTo>
                  <a:pt x="1002321" y="119411"/>
                  <a:pt x="964716" y="105694"/>
                  <a:pt x="996090" y="121380"/>
                </a:cubicBezTo>
                <a:cubicBezTo>
                  <a:pt x="999905" y="123287"/>
                  <a:pt x="1004413" y="123519"/>
                  <a:pt x="1008228" y="125426"/>
                </a:cubicBezTo>
                <a:cubicBezTo>
                  <a:pt x="1012577" y="127601"/>
                  <a:pt x="1016017" y="131343"/>
                  <a:pt x="1020366" y="133518"/>
                </a:cubicBezTo>
                <a:cubicBezTo>
                  <a:pt x="1024181" y="135425"/>
                  <a:pt x="1028689" y="135657"/>
                  <a:pt x="1032504" y="137564"/>
                </a:cubicBezTo>
                <a:cubicBezTo>
                  <a:pt x="1036853" y="139739"/>
                  <a:pt x="1040198" y="143681"/>
                  <a:pt x="1044642" y="145656"/>
                </a:cubicBezTo>
                <a:cubicBezTo>
                  <a:pt x="1052437" y="149120"/>
                  <a:pt x="1061821" y="149017"/>
                  <a:pt x="1068918" y="153748"/>
                </a:cubicBezTo>
                <a:cubicBezTo>
                  <a:pt x="1072964" y="156445"/>
                  <a:pt x="1076612" y="159865"/>
                  <a:pt x="1081056" y="161840"/>
                </a:cubicBezTo>
                <a:cubicBezTo>
                  <a:pt x="1088851" y="165304"/>
                  <a:pt x="1105332" y="169932"/>
                  <a:pt x="1105332" y="169932"/>
                </a:cubicBezTo>
                <a:cubicBezTo>
                  <a:pt x="1108029" y="172630"/>
                  <a:pt x="1110012" y="176319"/>
                  <a:pt x="1113424" y="178025"/>
                </a:cubicBezTo>
                <a:cubicBezTo>
                  <a:pt x="1121053" y="181840"/>
                  <a:pt x="1129608" y="183420"/>
                  <a:pt x="1137700" y="186117"/>
                </a:cubicBezTo>
                <a:cubicBezTo>
                  <a:pt x="1141746" y="187466"/>
                  <a:pt x="1146289" y="187797"/>
                  <a:pt x="1149838" y="190163"/>
                </a:cubicBezTo>
                <a:cubicBezTo>
                  <a:pt x="1153884" y="192860"/>
                  <a:pt x="1157532" y="196280"/>
                  <a:pt x="1161976" y="198255"/>
                </a:cubicBezTo>
                <a:cubicBezTo>
                  <a:pt x="1169771" y="201719"/>
                  <a:pt x="1178160" y="203650"/>
                  <a:pt x="1186252" y="206347"/>
                </a:cubicBezTo>
                <a:lnTo>
                  <a:pt x="1222667" y="218485"/>
                </a:lnTo>
                <a:cubicBezTo>
                  <a:pt x="1273806" y="235531"/>
                  <a:pt x="1192048" y="207097"/>
                  <a:pt x="1246943" y="230623"/>
                </a:cubicBezTo>
                <a:cubicBezTo>
                  <a:pt x="1252054" y="232813"/>
                  <a:pt x="1257801" y="233071"/>
                  <a:pt x="1263127" y="234669"/>
                </a:cubicBezTo>
                <a:cubicBezTo>
                  <a:pt x="1271297" y="237120"/>
                  <a:pt x="1279128" y="240692"/>
                  <a:pt x="1287403" y="242761"/>
                </a:cubicBezTo>
                <a:cubicBezTo>
                  <a:pt x="1292798" y="244110"/>
                  <a:pt x="1298261" y="245209"/>
                  <a:pt x="1303587" y="246807"/>
                </a:cubicBezTo>
                <a:cubicBezTo>
                  <a:pt x="1311757" y="249258"/>
                  <a:pt x="1319771" y="252202"/>
                  <a:pt x="1327863" y="254899"/>
                </a:cubicBezTo>
                <a:cubicBezTo>
                  <a:pt x="1331909" y="256248"/>
                  <a:pt x="1335863" y="257911"/>
                  <a:pt x="1340001" y="258945"/>
                </a:cubicBezTo>
                <a:cubicBezTo>
                  <a:pt x="1345396" y="260294"/>
                  <a:pt x="1350859" y="261393"/>
                  <a:pt x="1356185" y="262991"/>
                </a:cubicBezTo>
                <a:cubicBezTo>
                  <a:pt x="1368440" y="266667"/>
                  <a:pt x="1380461" y="271083"/>
                  <a:pt x="1392599" y="275129"/>
                </a:cubicBezTo>
                <a:cubicBezTo>
                  <a:pt x="1396645" y="276478"/>
                  <a:pt x="1400599" y="278141"/>
                  <a:pt x="1404737" y="279175"/>
                </a:cubicBezTo>
                <a:cubicBezTo>
                  <a:pt x="1444198" y="289040"/>
                  <a:pt x="1394932" y="276996"/>
                  <a:pt x="1441151" y="287267"/>
                </a:cubicBezTo>
                <a:cubicBezTo>
                  <a:pt x="1446580" y="288473"/>
                  <a:pt x="1451883" y="290222"/>
                  <a:pt x="1457336" y="291313"/>
                </a:cubicBezTo>
                <a:cubicBezTo>
                  <a:pt x="1465380" y="292922"/>
                  <a:pt x="1473541" y="293891"/>
                  <a:pt x="1481612" y="295359"/>
                </a:cubicBezTo>
                <a:cubicBezTo>
                  <a:pt x="1488378" y="296589"/>
                  <a:pt x="1495076" y="298175"/>
                  <a:pt x="1501842" y="299405"/>
                </a:cubicBezTo>
                <a:cubicBezTo>
                  <a:pt x="1509913" y="300873"/>
                  <a:pt x="1518047" y="301983"/>
                  <a:pt x="1526118" y="303451"/>
                </a:cubicBezTo>
                <a:cubicBezTo>
                  <a:pt x="1568510" y="311159"/>
                  <a:pt x="1526165" y="303750"/>
                  <a:pt x="1562532" y="311543"/>
                </a:cubicBezTo>
                <a:cubicBezTo>
                  <a:pt x="1575980" y="314425"/>
                  <a:pt x="1589505" y="316938"/>
                  <a:pt x="1602992" y="319635"/>
                </a:cubicBezTo>
                <a:lnTo>
                  <a:pt x="1623222" y="323681"/>
                </a:lnTo>
                <a:cubicBezTo>
                  <a:pt x="1629965" y="325030"/>
                  <a:pt x="1636669" y="326596"/>
                  <a:pt x="1643452" y="327727"/>
                </a:cubicBezTo>
                <a:lnTo>
                  <a:pt x="1667728" y="331773"/>
                </a:lnTo>
                <a:cubicBezTo>
                  <a:pt x="1674494" y="333003"/>
                  <a:pt x="1681193" y="334589"/>
                  <a:pt x="1687959" y="335819"/>
                </a:cubicBezTo>
                <a:cubicBezTo>
                  <a:pt x="1696030" y="337286"/>
                  <a:pt x="1704172" y="338353"/>
                  <a:pt x="1712235" y="339865"/>
                </a:cubicBezTo>
                <a:cubicBezTo>
                  <a:pt x="1725753" y="342400"/>
                  <a:pt x="1739208" y="345260"/>
                  <a:pt x="1752695" y="347957"/>
                </a:cubicBezTo>
                <a:cubicBezTo>
                  <a:pt x="1759438" y="349306"/>
                  <a:pt x="1766253" y="350335"/>
                  <a:pt x="1772925" y="352003"/>
                </a:cubicBezTo>
                <a:cubicBezTo>
                  <a:pt x="1778320" y="353352"/>
                  <a:pt x="1783681" y="354843"/>
                  <a:pt x="1789109" y="356049"/>
                </a:cubicBezTo>
                <a:cubicBezTo>
                  <a:pt x="1795822" y="357541"/>
                  <a:pt x="1802626" y="358603"/>
                  <a:pt x="1809339" y="360095"/>
                </a:cubicBezTo>
                <a:cubicBezTo>
                  <a:pt x="1831162" y="364945"/>
                  <a:pt x="1821347" y="364119"/>
                  <a:pt x="1845753" y="368187"/>
                </a:cubicBezTo>
                <a:cubicBezTo>
                  <a:pt x="1855160" y="369755"/>
                  <a:pt x="1864655" y="370746"/>
                  <a:pt x="1874075" y="372233"/>
                </a:cubicBezTo>
                <a:cubicBezTo>
                  <a:pt x="1974977" y="388165"/>
                  <a:pt x="1887441" y="374295"/>
                  <a:pt x="1942858" y="384371"/>
                </a:cubicBezTo>
                <a:cubicBezTo>
                  <a:pt x="1952110" y="386053"/>
                  <a:pt x="1977370" y="389737"/>
                  <a:pt x="1987364" y="392463"/>
                </a:cubicBezTo>
                <a:cubicBezTo>
                  <a:pt x="1995593" y="394707"/>
                  <a:pt x="2003365" y="398486"/>
                  <a:pt x="2011640" y="400555"/>
                </a:cubicBezTo>
                <a:cubicBezTo>
                  <a:pt x="2017035" y="401904"/>
                  <a:pt x="2022498" y="403003"/>
                  <a:pt x="2027824" y="404601"/>
                </a:cubicBezTo>
                <a:cubicBezTo>
                  <a:pt x="2035994" y="407052"/>
                  <a:pt x="2044008" y="409996"/>
                  <a:pt x="2052100" y="412694"/>
                </a:cubicBezTo>
                <a:lnTo>
                  <a:pt x="2076376" y="420786"/>
                </a:lnTo>
                <a:lnTo>
                  <a:pt x="2149205" y="445062"/>
                </a:lnTo>
                <a:lnTo>
                  <a:pt x="2161343" y="449108"/>
                </a:lnTo>
                <a:cubicBezTo>
                  <a:pt x="2165389" y="450457"/>
                  <a:pt x="2169932" y="450788"/>
                  <a:pt x="2173481" y="453154"/>
                </a:cubicBezTo>
                <a:cubicBezTo>
                  <a:pt x="2185671" y="461281"/>
                  <a:pt x="2187430" y="463178"/>
                  <a:pt x="2201803" y="469338"/>
                </a:cubicBezTo>
                <a:cubicBezTo>
                  <a:pt x="2205723" y="471018"/>
                  <a:pt x="2210213" y="471313"/>
                  <a:pt x="2213941" y="473384"/>
                </a:cubicBezTo>
                <a:cubicBezTo>
                  <a:pt x="2222443" y="478107"/>
                  <a:pt x="2230125" y="484173"/>
                  <a:pt x="2238217" y="489568"/>
                </a:cubicBezTo>
                <a:lnTo>
                  <a:pt x="2250355" y="497660"/>
                </a:lnTo>
                <a:lnTo>
                  <a:pt x="2262493" y="505752"/>
                </a:lnTo>
                <a:cubicBezTo>
                  <a:pt x="2284072" y="538120"/>
                  <a:pt x="2273957" y="517890"/>
                  <a:pt x="2282723" y="525982"/>
                </a:cubicBezTo>
                <a:cubicBezTo>
                  <a:pt x="2291489" y="534074"/>
                  <a:pt x="2299581" y="543515"/>
                  <a:pt x="2315091" y="554304"/>
                </a:cubicBezTo>
                <a:cubicBezTo>
                  <a:pt x="2330601" y="565093"/>
                  <a:pt x="2362970" y="581952"/>
                  <a:pt x="2375782" y="590718"/>
                </a:cubicBezTo>
                <a:cubicBezTo>
                  <a:pt x="2388595" y="599484"/>
                  <a:pt x="2380502" y="596113"/>
                  <a:pt x="2391966" y="606902"/>
                </a:cubicBezTo>
                <a:cubicBezTo>
                  <a:pt x="2403430" y="617691"/>
                  <a:pt x="2431752" y="644666"/>
                  <a:pt x="2444564" y="655455"/>
                </a:cubicBezTo>
                <a:lnTo>
                  <a:pt x="2468840" y="671639"/>
                </a:lnTo>
                <a:lnTo>
                  <a:pt x="2480978" y="679731"/>
                </a:lnTo>
                <a:cubicBezTo>
                  <a:pt x="2495813" y="701984"/>
                  <a:pt x="2480978" y="683103"/>
                  <a:pt x="2501208" y="699961"/>
                </a:cubicBezTo>
                <a:cubicBezTo>
                  <a:pt x="2532361" y="725922"/>
                  <a:pt x="2495348" y="700100"/>
                  <a:pt x="2525484" y="720191"/>
                </a:cubicBezTo>
                <a:cubicBezTo>
                  <a:pt x="2547063" y="752559"/>
                  <a:pt x="2518741" y="713448"/>
                  <a:pt x="2545714" y="740421"/>
                </a:cubicBezTo>
                <a:cubicBezTo>
                  <a:pt x="2549152" y="743859"/>
                  <a:pt x="2550693" y="748823"/>
                  <a:pt x="2553806" y="752559"/>
                </a:cubicBezTo>
                <a:cubicBezTo>
                  <a:pt x="2557469" y="756955"/>
                  <a:pt x="2562281" y="760301"/>
                  <a:pt x="2565944" y="764697"/>
                </a:cubicBezTo>
                <a:cubicBezTo>
                  <a:pt x="2569057" y="768433"/>
                  <a:pt x="2570923" y="773099"/>
                  <a:pt x="2574036" y="776835"/>
                </a:cubicBezTo>
                <a:cubicBezTo>
                  <a:pt x="2577699" y="781231"/>
                  <a:pt x="2582661" y="784456"/>
                  <a:pt x="2586174" y="788973"/>
                </a:cubicBezTo>
                <a:cubicBezTo>
                  <a:pt x="2592145" y="796650"/>
                  <a:pt x="2596964" y="805157"/>
                  <a:pt x="2602359" y="813249"/>
                </a:cubicBezTo>
                <a:lnTo>
                  <a:pt x="2618543" y="837525"/>
                </a:lnTo>
                <a:lnTo>
                  <a:pt x="2626635" y="849663"/>
                </a:lnTo>
                <a:cubicBezTo>
                  <a:pt x="2629332" y="853709"/>
                  <a:pt x="2631289" y="858362"/>
                  <a:pt x="2634727" y="861801"/>
                </a:cubicBezTo>
                <a:cubicBezTo>
                  <a:pt x="2642253" y="869327"/>
                  <a:pt x="2645808" y="871825"/>
                  <a:pt x="2650911" y="882032"/>
                </a:cubicBezTo>
                <a:cubicBezTo>
                  <a:pt x="2652818" y="885847"/>
                  <a:pt x="2652886" y="890442"/>
                  <a:pt x="2654957" y="894170"/>
                </a:cubicBezTo>
                <a:cubicBezTo>
                  <a:pt x="2659680" y="902672"/>
                  <a:pt x="2668066" y="909220"/>
                  <a:pt x="2671141" y="918446"/>
                </a:cubicBezTo>
                <a:cubicBezTo>
                  <a:pt x="2673838" y="926538"/>
                  <a:pt x="2677560" y="934358"/>
                  <a:pt x="2679233" y="942722"/>
                </a:cubicBezTo>
                <a:cubicBezTo>
                  <a:pt x="2680582" y="949465"/>
                  <a:pt x="2681470" y="956317"/>
                  <a:pt x="2683279" y="962952"/>
                </a:cubicBezTo>
                <a:lnTo>
                  <a:pt x="2695417" y="999366"/>
                </a:lnTo>
                <a:lnTo>
                  <a:pt x="2703509" y="1023642"/>
                </a:lnTo>
                <a:cubicBezTo>
                  <a:pt x="2704858" y="1027688"/>
                  <a:pt x="2705189" y="1032231"/>
                  <a:pt x="2707555" y="1035780"/>
                </a:cubicBezTo>
                <a:cubicBezTo>
                  <a:pt x="2710252" y="1039826"/>
                  <a:pt x="2713672" y="1043474"/>
                  <a:pt x="2715647" y="1047918"/>
                </a:cubicBezTo>
                <a:cubicBezTo>
                  <a:pt x="2719111" y="1055713"/>
                  <a:pt x="2721042" y="1064102"/>
                  <a:pt x="2723739" y="1072194"/>
                </a:cubicBezTo>
                <a:lnTo>
                  <a:pt x="2731831" y="1096471"/>
                </a:lnTo>
                <a:cubicBezTo>
                  <a:pt x="2733180" y="1101866"/>
                  <a:pt x="2733687" y="1107544"/>
                  <a:pt x="2735877" y="1112655"/>
                </a:cubicBezTo>
                <a:cubicBezTo>
                  <a:pt x="2737793" y="1117125"/>
                  <a:pt x="2741794" y="1120444"/>
                  <a:pt x="2743969" y="1124793"/>
                </a:cubicBezTo>
                <a:cubicBezTo>
                  <a:pt x="2745876" y="1128608"/>
                  <a:pt x="2745944" y="1133203"/>
                  <a:pt x="2748015" y="1136931"/>
                </a:cubicBezTo>
                <a:cubicBezTo>
                  <a:pt x="2752738" y="1145433"/>
                  <a:pt x="2761124" y="1151981"/>
                  <a:pt x="2764199" y="1161207"/>
                </a:cubicBezTo>
                <a:lnTo>
                  <a:pt x="2772291" y="1185483"/>
                </a:lnTo>
              </a:path>
            </a:pathLst>
          </a:custGeom>
          <a:solidFill>
            <a:srgbClr val="848484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663681E8-2FF0-5CF3-F0E7-B14EF6BD45D7}"/>
              </a:ext>
            </a:extLst>
          </p:cNvPr>
          <p:cNvSpPr/>
          <p:nvPr/>
        </p:nvSpPr>
        <p:spPr>
          <a:xfrm>
            <a:off x="4912071" y="3839447"/>
            <a:ext cx="1028799" cy="1147533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349829" h="1657548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66800" y="1439834"/>
                </a:lnTo>
                <a:cubicBezTo>
                  <a:pt x="1074057" y="1447091"/>
                  <a:pt x="1080032" y="1455912"/>
                  <a:pt x="1088572" y="1461605"/>
                </a:cubicBezTo>
                <a:cubicBezTo>
                  <a:pt x="1099458" y="1468862"/>
                  <a:pt x="1111296" y="1474862"/>
                  <a:pt x="1121229" y="1483376"/>
                </a:cubicBezTo>
                <a:cubicBezTo>
                  <a:pt x="1186975" y="1539729"/>
                  <a:pt x="1137423" y="1517802"/>
                  <a:pt x="1197429" y="1537805"/>
                </a:cubicBezTo>
                <a:cubicBezTo>
                  <a:pt x="1250478" y="1617380"/>
                  <a:pt x="1184938" y="1533548"/>
                  <a:pt x="1251857" y="1581348"/>
                </a:cubicBezTo>
                <a:cubicBezTo>
                  <a:pt x="1268560" y="1593279"/>
                  <a:pt x="1275927" y="1618400"/>
                  <a:pt x="1295400" y="1624891"/>
                </a:cubicBezTo>
                <a:cubicBezTo>
                  <a:pt x="1335755" y="1638342"/>
                  <a:pt x="1317794" y="1630644"/>
                  <a:pt x="1349829" y="1646662"/>
                </a:cubicBezTo>
              </a:path>
            </a:pathLst>
          </a:custGeom>
          <a:solidFill>
            <a:srgbClr val="848484">
              <a:alpha val="80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57AAC00F-0A2C-79B0-581A-114FD98B067F}"/>
              </a:ext>
            </a:extLst>
          </p:cNvPr>
          <p:cNvSpPr/>
          <p:nvPr/>
        </p:nvSpPr>
        <p:spPr>
          <a:xfrm>
            <a:off x="4932104" y="4208440"/>
            <a:ext cx="1506367" cy="788188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95400 w 1349829"/>
              <a:gd name="connsiteY53" fmla="*/ 1624891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79131 w 1349829"/>
              <a:gd name="connsiteY51" fmla="*/ 1593290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79131 w 1349829"/>
              <a:gd name="connsiteY50" fmla="*/ 1593290 h 1713243"/>
              <a:gd name="connsiteX51" fmla="*/ 1233558 w 1349829"/>
              <a:gd name="connsiteY51" fmla="*/ 1659027 h 1713243"/>
              <a:gd name="connsiteX52" fmla="*/ 1277101 w 1349829"/>
              <a:gd name="connsiteY52" fmla="*/ 1680376 h 1713243"/>
              <a:gd name="connsiteX53" fmla="*/ 1349829 w 1349829"/>
              <a:gd name="connsiteY53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89673 w 1349829"/>
              <a:gd name="connsiteY48" fmla="*/ 1528609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49829" h="1713243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89673" y="1528609"/>
                </a:lnTo>
                <a:cubicBezTo>
                  <a:pt x="1115652" y="1561442"/>
                  <a:pt x="1151338" y="1556758"/>
                  <a:pt x="1179131" y="1593290"/>
                </a:cubicBezTo>
                <a:cubicBezTo>
                  <a:pt x="1206924" y="1629822"/>
                  <a:pt x="1217230" y="1644513"/>
                  <a:pt x="1233558" y="1659027"/>
                </a:cubicBezTo>
                <a:cubicBezTo>
                  <a:pt x="1249886" y="1673541"/>
                  <a:pt x="1257628" y="1673885"/>
                  <a:pt x="1277101" y="1680376"/>
                </a:cubicBezTo>
                <a:cubicBezTo>
                  <a:pt x="1317456" y="1693827"/>
                  <a:pt x="1317794" y="1697225"/>
                  <a:pt x="1349829" y="1713243"/>
                </a:cubicBezTo>
              </a:path>
            </a:pathLst>
          </a:custGeom>
          <a:solidFill>
            <a:schemeClr val="bg1">
              <a:lumMod val="75000"/>
              <a:alpha val="82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D5C88A91-AC4B-CED0-2972-F0F83E30640D}"/>
              </a:ext>
            </a:extLst>
          </p:cNvPr>
          <p:cNvSpPr/>
          <p:nvPr/>
        </p:nvSpPr>
        <p:spPr>
          <a:xfrm>
            <a:off x="5069248" y="4061547"/>
            <a:ext cx="657412" cy="930475"/>
          </a:xfrm>
          <a:custGeom>
            <a:avLst/>
            <a:gdLst>
              <a:gd name="connsiteX0" fmla="*/ 0 w 1253706"/>
              <a:gd name="connsiteY0" fmla="*/ 1046672 h 1046672"/>
              <a:gd name="connsiteX1" fmla="*/ 40257 w 1253706"/>
              <a:gd name="connsiteY1" fmla="*/ 1040921 h 1046672"/>
              <a:gd name="connsiteX2" fmla="*/ 57510 w 1253706"/>
              <a:gd name="connsiteY2" fmla="*/ 1029419 h 1046672"/>
              <a:gd name="connsiteX3" fmla="*/ 74762 w 1253706"/>
              <a:gd name="connsiteY3" fmla="*/ 1023668 h 1046672"/>
              <a:gd name="connsiteX4" fmla="*/ 92015 w 1253706"/>
              <a:gd name="connsiteY4" fmla="*/ 1012166 h 1046672"/>
              <a:gd name="connsiteX5" fmla="*/ 109268 w 1253706"/>
              <a:gd name="connsiteY5" fmla="*/ 1006415 h 1046672"/>
              <a:gd name="connsiteX6" fmla="*/ 143774 w 1253706"/>
              <a:gd name="connsiteY6" fmla="*/ 983411 h 1046672"/>
              <a:gd name="connsiteX7" fmla="*/ 195532 w 1253706"/>
              <a:gd name="connsiteY7" fmla="*/ 948906 h 1046672"/>
              <a:gd name="connsiteX8" fmla="*/ 212785 w 1253706"/>
              <a:gd name="connsiteY8" fmla="*/ 937404 h 1046672"/>
              <a:gd name="connsiteX9" fmla="*/ 241540 w 1253706"/>
              <a:gd name="connsiteY9" fmla="*/ 914400 h 1046672"/>
              <a:gd name="connsiteX10" fmla="*/ 258793 w 1253706"/>
              <a:gd name="connsiteY10" fmla="*/ 897147 h 1046672"/>
              <a:gd name="connsiteX11" fmla="*/ 293298 w 1253706"/>
              <a:gd name="connsiteY11" fmla="*/ 874143 h 1046672"/>
              <a:gd name="connsiteX12" fmla="*/ 322053 w 1253706"/>
              <a:gd name="connsiteY12" fmla="*/ 839638 h 1046672"/>
              <a:gd name="connsiteX13" fmla="*/ 350808 w 1253706"/>
              <a:gd name="connsiteY13" fmla="*/ 810883 h 1046672"/>
              <a:gd name="connsiteX14" fmla="*/ 379562 w 1253706"/>
              <a:gd name="connsiteY14" fmla="*/ 776377 h 1046672"/>
              <a:gd name="connsiteX15" fmla="*/ 402566 w 1253706"/>
              <a:gd name="connsiteY15" fmla="*/ 741872 h 1046672"/>
              <a:gd name="connsiteX16" fmla="*/ 414068 w 1253706"/>
              <a:gd name="connsiteY16" fmla="*/ 724619 h 1046672"/>
              <a:gd name="connsiteX17" fmla="*/ 425570 w 1253706"/>
              <a:gd name="connsiteY17" fmla="*/ 707366 h 1046672"/>
              <a:gd name="connsiteX18" fmla="*/ 431321 w 1253706"/>
              <a:gd name="connsiteY18" fmla="*/ 690113 h 1046672"/>
              <a:gd name="connsiteX19" fmla="*/ 454325 w 1253706"/>
              <a:gd name="connsiteY19" fmla="*/ 655608 h 1046672"/>
              <a:gd name="connsiteX20" fmla="*/ 471578 w 1253706"/>
              <a:gd name="connsiteY20" fmla="*/ 615351 h 1046672"/>
              <a:gd name="connsiteX21" fmla="*/ 477329 w 1253706"/>
              <a:gd name="connsiteY21" fmla="*/ 598098 h 1046672"/>
              <a:gd name="connsiteX22" fmla="*/ 488830 w 1253706"/>
              <a:gd name="connsiteY22" fmla="*/ 575094 h 1046672"/>
              <a:gd name="connsiteX23" fmla="*/ 494581 w 1253706"/>
              <a:gd name="connsiteY23" fmla="*/ 557842 h 1046672"/>
              <a:gd name="connsiteX24" fmla="*/ 506083 w 1253706"/>
              <a:gd name="connsiteY24" fmla="*/ 540589 h 1046672"/>
              <a:gd name="connsiteX25" fmla="*/ 517585 w 1253706"/>
              <a:gd name="connsiteY25" fmla="*/ 506083 h 1046672"/>
              <a:gd name="connsiteX26" fmla="*/ 523336 w 1253706"/>
              <a:gd name="connsiteY26" fmla="*/ 488830 h 1046672"/>
              <a:gd name="connsiteX27" fmla="*/ 534838 w 1253706"/>
              <a:gd name="connsiteY27" fmla="*/ 471577 h 1046672"/>
              <a:gd name="connsiteX28" fmla="*/ 546340 w 1253706"/>
              <a:gd name="connsiteY28" fmla="*/ 437072 h 1046672"/>
              <a:gd name="connsiteX29" fmla="*/ 569344 w 1253706"/>
              <a:gd name="connsiteY29" fmla="*/ 385313 h 1046672"/>
              <a:gd name="connsiteX30" fmla="*/ 638355 w 1253706"/>
              <a:gd name="connsiteY30" fmla="*/ 178279 h 1046672"/>
              <a:gd name="connsiteX31" fmla="*/ 655608 w 1253706"/>
              <a:gd name="connsiteY31" fmla="*/ 126521 h 1046672"/>
              <a:gd name="connsiteX32" fmla="*/ 661359 w 1253706"/>
              <a:gd name="connsiteY32" fmla="*/ 109268 h 1046672"/>
              <a:gd name="connsiteX33" fmla="*/ 667110 w 1253706"/>
              <a:gd name="connsiteY33" fmla="*/ 92015 h 1046672"/>
              <a:gd name="connsiteX34" fmla="*/ 678612 w 1253706"/>
              <a:gd name="connsiteY34" fmla="*/ 74762 h 1046672"/>
              <a:gd name="connsiteX35" fmla="*/ 684362 w 1253706"/>
              <a:gd name="connsiteY35" fmla="*/ 57509 h 1046672"/>
              <a:gd name="connsiteX36" fmla="*/ 724619 w 1253706"/>
              <a:gd name="connsiteY36" fmla="*/ 11502 h 1046672"/>
              <a:gd name="connsiteX37" fmla="*/ 759125 w 1253706"/>
              <a:gd name="connsiteY37" fmla="*/ 0 h 1046672"/>
              <a:gd name="connsiteX38" fmla="*/ 776378 w 1253706"/>
              <a:gd name="connsiteY38" fmla="*/ 5751 h 1046672"/>
              <a:gd name="connsiteX39" fmla="*/ 782129 w 1253706"/>
              <a:gd name="connsiteY39" fmla="*/ 23004 h 1046672"/>
              <a:gd name="connsiteX40" fmla="*/ 793630 w 1253706"/>
              <a:gd name="connsiteY40" fmla="*/ 40257 h 1046672"/>
              <a:gd name="connsiteX41" fmla="*/ 799381 w 1253706"/>
              <a:gd name="connsiteY41" fmla="*/ 57509 h 1046672"/>
              <a:gd name="connsiteX42" fmla="*/ 810883 w 1253706"/>
              <a:gd name="connsiteY42" fmla="*/ 74762 h 1046672"/>
              <a:gd name="connsiteX43" fmla="*/ 822385 w 1253706"/>
              <a:gd name="connsiteY43" fmla="*/ 109268 h 1046672"/>
              <a:gd name="connsiteX44" fmla="*/ 828136 w 1253706"/>
              <a:gd name="connsiteY44" fmla="*/ 126521 h 1046672"/>
              <a:gd name="connsiteX45" fmla="*/ 902898 w 1253706"/>
              <a:gd name="connsiteY45" fmla="*/ 350808 h 1046672"/>
              <a:gd name="connsiteX46" fmla="*/ 925902 w 1253706"/>
              <a:gd name="connsiteY46" fmla="*/ 419819 h 1046672"/>
              <a:gd name="connsiteX47" fmla="*/ 931653 w 1253706"/>
              <a:gd name="connsiteY47" fmla="*/ 437072 h 1046672"/>
              <a:gd name="connsiteX48" fmla="*/ 937404 w 1253706"/>
              <a:gd name="connsiteY48" fmla="*/ 454325 h 1046672"/>
              <a:gd name="connsiteX49" fmla="*/ 948906 w 1253706"/>
              <a:gd name="connsiteY49" fmla="*/ 471577 h 1046672"/>
              <a:gd name="connsiteX50" fmla="*/ 960408 w 1253706"/>
              <a:gd name="connsiteY50" fmla="*/ 506083 h 1046672"/>
              <a:gd name="connsiteX51" fmla="*/ 966159 w 1253706"/>
              <a:gd name="connsiteY51" fmla="*/ 523336 h 1046672"/>
              <a:gd name="connsiteX52" fmla="*/ 977661 w 1253706"/>
              <a:gd name="connsiteY52" fmla="*/ 540589 h 1046672"/>
              <a:gd name="connsiteX53" fmla="*/ 989162 w 1253706"/>
              <a:gd name="connsiteY53" fmla="*/ 575094 h 1046672"/>
              <a:gd name="connsiteX54" fmla="*/ 994913 w 1253706"/>
              <a:gd name="connsiteY54" fmla="*/ 592347 h 1046672"/>
              <a:gd name="connsiteX55" fmla="*/ 1000664 w 1253706"/>
              <a:gd name="connsiteY55" fmla="*/ 609600 h 1046672"/>
              <a:gd name="connsiteX56" fmla="*/ 1023668 w 1253706"/>
              <a:gd name="connsiteY56" fmla="*/ 661358 h 1046672"/>
              <a:gd name="connsiteX57" fmla="*/ 1029419 w 1253706"/>
              <a:gd name="connsiteY57" fmla="*/ 678611 h 1046672"/>
              <a:gd name="connsiteX58" fmla="*/ 1035170 w 1253706"/>
              <a:gd name="connsiteY58" fmla="*/ 695864 h 1046672"/>
              <a:gd name="connsiteX59" fmla="*/ 1046672 w 1253706"/>
              <a:gd name="connsiteY59" fmla="*/ 713117 h 1046672"/>
              <a:gd name="connsiteX60" fmla="*/ 1058174 w 1253706"/>
              <a:gd name="connsiteY60" fmla="*/ 747623 h 1046672"/>
              <a:gd name="connsiteX61" fmla="*/ 1075427 w 1253706"/>
              <a:gd name="connsiteY61" fmla="*/ 799381 h 1046672"/>
              <a:gd name="connsiteX62" fmla="*/ 1081178 w 1253706"/>
              <a:gd name="connsiteY62" fmla="*/ 816634 h 1046672"/>
              <a:gd name="connsiteX63" fmla="*/ 1086929 w 1253706"/>
              <a:gd name="connsiteY63" fmla="*/ 833887 h 1046672"/>
              <a:gd name="connsiteX64" fmla="*/ 1098430 w 1253706"/>
              <a:gd name="connsiteY64" fmla="*/ 851140 h 1046672"/>
              <a:gd name="connsiteX65" fmla="*/ 1109932 w 1253706"/>
              <a:gd name="connsiteY65" fmla="*/ 885645 h 1046672"/>
              <a:gd name="connsiteX66" fmla="*/ 1144438 w 1253706"/>
              <a:gd name="connsiteY66" fmla="*/ 937404 h 1046672"/>
              <a:gd name="connsiteX67" fmla="*/ 1155940 w 1253706"/>
              <a:gd name="connsiteY67" fmla="*/ 954657 h 1046672"/>
              <a:gd name="connsiteX68" fmla="*/ 1161691 w 1253706"/>
              <a:gd name="connsiteY68" fmla="*/ 971909 h 1046672"/>
              <a:gd name="connsiteX69" fmla="*/ 1178944 w 1253706"/>
              <a:gd name="connsiteY69" fmla="*/ 983411 h 1046672"/>
              <a:gd name="connsiteX70" fmla="*/ 1224951 w 1253706"/>
              <a:gd name="connsiteY70" fmla="*/ 1023668 h 1046672"/>
              <a:gd name="connsiteX71" fmla="*/ 1253706 w 1253706"/>
              <a:gd name="connsiteY71" fmla="*/ 1035170 h 104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53706" h="1046672">
                <a:moveTo>
                  <a:pt x="0" y="1046672"/>
                </a:moveTo>
                <a:cubicBezTo>
                  <a:pt x="13419" y="1044755"/>
                  <a:pt x="27273" y="1044816"/>
                  <a:pt x="40257" y="1040921"/>
                </a:cubicBezTo>
                <a:cubicBezTo>
                  <a:pt x="46877" y="1038935"/>
                  <a:pt x="51328" y="1032510"/>
                  <a:pt x="57510" y="1029419"/>
                </a:cubicBezTo>
                <a:cubicBezTo>
                  <a:pt x="62932" y="1026708"/>
                  <a:pt x="69340" y="1026379"/>
                  <a:pt x="74762" y="1023668"/>
                </a:cubicBezTo>
                <a:cubicBezTo>
                  <a:pt x="80944" y="1020577"/>
                  <a:pt x="85833" y="1015257"/>
                  <a:pt x="92015" y="1012166"/>
                </a:cubicBezTo>
                <a:cubicBezTo>
                  <a:pt x="97437" y="1009455"/>
                  <a:pt x="103969" y="1009359"/>
                  <a:pt x="109268" y="1006415"/>
                </a:cubicBezTo>
                <a:cubicBezTo>
                  <a:pt x="121352" y="999702"/>
                  <a:pt x="132272" y="991079"/>
                  <a:pt x="143774" y="983411"/>
                </a:cubicBezTo>
                <a:lnTo>
                  <a:pt x="195532" y="948906"/>
                </a:lnTo>
                <a:lnTo>
                  <a:pt x="212785" y="937404"/>
                </a:lnTo>
                <a:cubicBezTo>
                  <a:pt x="238509" y="898818"/>
                  <a:pt x="208206" y="936623"/>
                  <a:pt x="241540" y="914400"/>
                </a:cubicBezTo>
                <a:cubicBezTo>
                  <a:pt x="248307" y="909889"/>
                  <a:pt x="252373" y="902140"/>
                  <a:pt x="258793" y="897147"/>
                </a:cubicBezTo>
                <a:cubicBezTo>
                  <a:pt x="269704" y="888660"/>
                  <a:pt x="293298" y="874143"/>
                  <a:pt x="293298" y="874143"/>
                </a:cubicBezTo>
                <a:cubicBezTo>
                  <a:pt x="321858" y="831305"/>
                  <a:pt x="285148" y="883924"/>
                  <a:pt x="322053" y="839638"/>
                </a:cubicBezTo>
                <a:cubicBezTo>
                  <a:pt x="346016" y="810883"/>
                  <a:pt x="319178" y="831970"/>
                  <a:pt x="350808" y="810883"/>
                </a:cubicBezTo>
                <a:cubicBezTo>
                  <a:pt x="391905" y="749238"/>
                  <a:pt x="327908" y="842790"/>
                  <a:pt x="379562" y="776377"/>
                </a:cubicBezTo>
                <a:cubicBezTo>
                  <a:pt x="388049" y="765465"/>
                  <a:pt x="394898" y="753374"/>
                  <a:pt x="402566" y="741872"/>
                </a:cubicBezTo>
                <a:lnTo>
                  <a:pt x="414068" y="724619"/>
                </a:lnTo>
                <a:cubicBezTo>
                  <a:pt x="417902" y="718868"/>
                  <a:pt x="423384" y="713923"/>
                  <a:pt x="425570" y="707366"/>
                </a:cubicBezTo>
                <a:cubicBezTo>
                  <a:pt x="427487" y="701615"/>
                  <a:pt x="428377" y="695412"/>
                  <a:pt x="431321" y="690113"/>
                </a:cubicBezTo>
                <a:cubicBezTo>
                  <a:pt x="438034" y="678029"/>
                  <a:pt x="454325" y="655608"/>
                  <a:pt x="454325" y="655608"/>
                </a:cubicBezTo>
                <a:cubicBezTo>
                  <a:pt x="467812" y="615147"/>
                  <a:pt x="450258" y="665097"/>
                  <a:pt x="471578" y="615351"/>
                </a:cubicBezTo>
                <a:cubicBezTo>
                  <a:pt x="473966" y="609779"/>
                  <a:pt x="474941" y="603670"/>
                  <a:pt x="477329" y="598098"/>
                </a:cubicBezTo>
                <a:cubicBezTo>
                  <a:pt x="480706" y="590218"/>
                  <a:pt x="485453" y="582974"/>
                  <a:pt x="488830" y="575094"/>
                </a:cubicBezTo>
                <a:cubicBezTo>
                  <a:pt x="491218" y="569522"/>
                  <a:pt x="491870" y="563264"/>
                  <a:pt x="494581" y="557842"/>
                </a:cubicBezTo>
                <a:cubicBezTo>
                  <a:pt x="497672" y="551660"/>
                  <a:pt x="503276" y="546905"/>
                  <a:pt x="506083" y="540589"/>
                </a:cubicBezTo>
                <a:cubicBezTo>
                  <a:pt x="511007" y="529510"/>
                  <a:pt x="513751" y="517585"/>
                  <a:pt x="517585" y="506083"/>
                </a:cubicBezTo>
                <a:cubicBezTo>
                  <a:pt x="519502" y="500332"/>
                  <a:pt x="519973" y="493874"/>
                  <a:pt x="523336" y="488830"/>
                </a:cubicBezTo>
                <a:cubicBezTo>
                  <a:pt x="527170" y="483079"/>
                  <a:pt x="532031" y="477893"/>
                  <a:pt x="534838" y="471577"/>
                </a:cubicBezTo>
                <a:cubicBezTo>
                  <a:pt x="539762" y="460498"/>
                  <a:pt x="539615" y="447160"/>
                  <a:pt x="546340" y="437072"/>
                </a:cubicBezTo>
                <a:cubicBezTo>
                  <a:pt x="564567" y="409731"/>
                  <a:pt x="555656" y="426376"/>
                  <a:pt x="569344" y="385313"/>
                </a:cubicBezTo>
                <a:lnTo>
                  <a:pt x="638355" y="178279"/>
                </a:lnTo>
                <a:lnTo>
                  <a:pt x="655608" y="126521"/>
                </a:lnTo>
                <a:lnTo>
                  <a:pt x="661359" y="109268"/>
                </a:lnTo>
                <a:cubicBezTo>
                  <a:pt x="663276" y="103517"/>
                  <a:pt x="663747" y="97059"/>
                  <a:pt x="667110" y="92015"/>
                </a:cubicBezTo>
                <a:lnTo>
                  <a:pt x="678612" y="74762"/>
                </a:lnTo>
                <a:cubicBezTo>
                  <a:pt x="680529" y="69011"/>
                  <a:pt x="681418" y="62808"/>
                  <a:pt x="684362" y="57509"/>
                </a:cubicBezTo>
                <a:cubicBezTo>
                  <a:pt x="695832" y="36863"/>
                  <a:pt x="703549" y="20867"/>
                  <a:pt x="724619" y="11502"/>
                </a:cubicBezTo>
                <a:cubicBezTo>
                  <a:pt x="735698" y="6578"/>
                  <a:pt x="759125" y="0"/>
                  <a:pt x="759125" y="0"/>
                </a:cubicBezTo>
                <a:cubicBezTo>
                  <a:pt x="764876" y="1917"/>
                  <a:pt x="772091" y="1464"/>
                  <a:pt x="776378" y="5751"/>
                </a:cubicBezTo>
                <a:cubicBezTo>
                  <a:pt x="780665" y="10038"/>
                  <a:pt x="779418" y="17582"/>
                  <a:pt x="782129" y="23004"/>
                </a:cubicBezTo>
                <a:cubicBezTo>
                  <a:pt x="785220" y="29186"/>
                  <a:pt x="790539" y="34075"/>
                  <a:pt x="793630" y="40257"/>
                </a:cubicBezTo>
                <a:cubicBezTo>
                  <a:pt x="796341" y="45679"/>
                  <a:pt x="796670" y="52087"/>
                  <a:pt x="799381" y="57509"/>
                </a:cubicBezTo>
                <a:cubicBezTo>
                  <a:pt x="802472" y="63691"/>
                  <a:pt x="808076" y="68446"/>
                  <a:pt x="810883" y="74762"/>
                </a:cubicBezTo>
                <a:cubicBezTo>
                  <a:pt x="815807" y="85841"/>
                  <a:pt x="818551" y="97766"/>
                  <a:pt x="822385" y="109268"/>
                </a:cubicBezTo>
                <a:lnTo>
                  <a:pt x="828136" y="126521"/>
                </a:lnTo>
                <a:lnTo>
                  <a:pt x="902898" y="350808"/>
                </a:lnTo>
                <a:lnTo>
                  <a:pt x="925902" y="419819"/>
                </a:lnTo>
                <a:lnTo>
                  <a:pt x="931653" y="437072"/>
                </a:lnTo>
                <a:cubicBezTo>
                  <a:pt x="933570" y="442823"/>
                  <a:pt x="934041" y="449281"/>
                  <a:pt x="937404" y="454325"/>
                </a:cubicBezTo>
                <a:lnTo>
                  <a:pt x="948906" y="471577"/>
                </a:lnTo>
                <a:lnTo>
                  <a:pt x="960408" y="506083"/>
                </a:lnTo>
                <a:cubicBezTo>
                  <a:pt x="962325" y="511834"/>
                  <a:pt x="962796" y="518292"/>
                  <a:pt x="966159" y="523336"/>
                </a:cubicBezTo>
                <a:cubicBezTo>
                  <a:pt x="969993" y="529087"/>
                  <a:pt x="974854" y="534273"/>
                  <a:pt x="977661" y="540589"/>
                </a:cubicBezTo>
                <a:cubicBezTo>
                  <a:pt x="982585" y="551668"/>
                  <a:pt x="985328" y="563592"/>
                  <a:pt x="989162" y="575094"/>
                </a:cubicBezTo>
                <a:lnTo>
                  <a:pt x="994913" y="592347"/>
                </a:lnTo>
                <a:cubicBezTo>
                  <a:pt x="996830" y="598098"/>
                  <a:pt x="997301" y="604556"/>
                  <a:pt x="1000664" y="609600"/>
                </a:cubicBezTo>
                <a:cubicBezTo>
                  <a:pt x="1018891" y="636940"/>
                  <a:pt x="1009980" y="620296"/>
                  <a:pt x="1023668" y="661358"/>
                </a:cubicBezTo>
                <a:lnTo>
                  <a:pt x="1029419" y="678611"/>
                </a:lnTo>
                <a:cubicBezTo>
                  <a:pt x="1031336" y="684362"/>
                  <a:pt x="1031807" y="690820"/>
                  <a:pt x="1035170" y="695864"/>
                </a:cubicBezTo>
                <a:cubicBezTo>
                  <a:pt x="1039004" y="701615"/>
                  <a:pt x="1043865" y="706801"/>
                  <a:pt x="1046672" y="713117"/>
                </a:cubicBezTo>
                <a:cubicBezTo>
                  <a:pt x="1051596" y="724196"/>
                  <a:pt x="1054340" y="736121"/>
                  <a:pt x="1058174" y="747623"/>
                </a:cubicBezTo>
                <a:lnTo>
                  <a:pt x="1075427" y="799381"/>
                </a:lnTo>
                <a:lnTo>
                  <a:pt x="1081178" y="816634"/>
                </a:lnTo>
                <a:cubicBezTo>
                  <a:pt x="1083095" y="822385"/>
                  <a:pt x="1083567" y="828843"/>
                  <a:pt x="1086929" y="833887"/>
                </a:cubicBezTo>
                <a:cubicBezTo>
                  <a:pt x="1090763" y="839638"/>
                  <a:pt x="1095623" y="844824"/>
                  <a:pt x="1098430" y="851140"/>
                </a:cubicBezTo>
                <a:cubicBezTo>
                  <a:pt x="1103354" y="862219"/>
                  <a:pt x="1103207" y="875557"/>
                  <a:pt x="1109932" y="885645"/>
                </a:cubicBezTo>
                <a:lnTo>
                  <a:pt x="1144438" y="937404"/>
                </a:lnTo>
                <a:cubicBezTo>
                  <a:pt x="1148272" y="943155"/>
                  <a:pt x="1153754" y="948100"/>
                  <a:pt x="1155940" y="954657"/>
                </a:cubicBezTo>
                <a:cubicBezTo>
                  <a:pt x="1157857" y="960408"/>
                  <a:pt x="1157904" y="967176"/>
                  <a:pt x="1161691" y="971909"/>
                </a:cubicBezTo>
                <a:cubicBezTo>
                  <a:pt x="1166009" y="977306"/>
                  <a:pt x="1173193" y="979577"/>
                  <a:pt x="1178944" y="983411"/>
                </a:cubicBezTo>
                <a:cubicBezTo>
                  <a:pt x="1191404" y="1002101"/>
                  <a:pt x="1198114" y="1016959"/>
                  <a:pt x="1224951" y="1023668"/>
                </a:cubicBezTo>
                <a:cubicBezTo>
                  <a:pt x="1250585" y="1030077"/>
                  <a:pt x="1242366" y="1023830"/>
                  <a:pt x="1253706" y="1035170"/>
                </a:cubicBezTo>
              </a:path>
            </a:pathLst>
          </a:custGeom>
          <a:solidFill>
            <a:schemeClr val="bg1">
              <a:lumMod val="85000"/>
              <a:alpha val="8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E7C5801-A669-CF83-F047-26B28EAE318C}"/>
              </a:ext>
            </a:extLst>
          </p:cNvPr>
          <p:cNvSpPr/>
          <p:nvPr/>
        </p:nvSpPr>
        <p:spPr>
          <a:xfrm>
            <a:off x="4930597" y="4338656"/>
            <a:ext cx="1578504" cy="649489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79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6B0A1EC7-FB24-A73F-CD28-8FCF5C8BC3DD}"/>
              </a:ext>
            </a:extLst>
          </p:cNvPr>
          <p:cNvSpPr/>
          <p:nvPr/>
        </p:nvSpPr>
        <p:spPr>
          <a:xfrm>
            <a:off x="5136050" y="4513186"/>
            <a:ext cx="1530119" cy="480104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61000"/>
            </a:schemeClr>
          </a:solidFill>
          <a:ln w="19050">
            <a:solidFill>
              <a:schemeClr val="tx1">
                <a:alpha val="66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6" name="Gerade Verbindung 83">
            <a:extLst>
              <a:ext uri="{FF2B5EF4-FFF2-40B4-BE49-F238E27FC236}">
                <a16:creationId xmlns:a16="http://schemas.microsoft.com/office/drawing/2014/main" id="{6F09880B-D834-EB83-74B4-AE58CA6C4D4B}"/>
              </a:ext>
            </a:extLst>
          </p:cNvPr>
          <p:cNvCxnSpPr>
            <a:cxnSpLocks/>
          </p:cNvCxnSpPr>
          <p:nvPr/>
        </p:nvCxnSpPr>
        <p:spPr>
          <a:xfrm flipV="1">
            <a:off x="4210775" y="3932533"/>
            <a:ext cx="0" cy="1059846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83">
            <a:extLst>
              <a:ext uri="{FF2B5EF4-FFF2-40B4-BE49-F238E27FC236}">
                <a16:creationId xmlns:a16="http://schemas.microsoft.com/office/drawing/2014/main" id="{DB1F6305-B79F-3FC4-D82C-1200A9BEAA56}"/>
              </a:ext>
            </a:extLst>
          </p:cNvPr>
          <p:cNvCxnSpPr>
            <a:cxnSpLocks/>
          </p:cNvCxnSpPr>
          <p:nvPr/>
        </p:nvCxnSpPr>
        <p:spPr>
          <a:xfrm flipV="1">
            <a:off x="4212099" y="2698846"/>
            <a:ext cx="0" cy="100654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75C02EF-32BF-F8FA-1299-A07337556169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5035152" y="4084137"/>
            <a:ext cx="203772" cy="3523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22">
            <a:extLst>
              <a:ext uri="{FF2B5EF4-FFF2-40B4-BE49-F238E27FC236}">
                <a16:creationId xmlns:a16="http://schemas.microsoft.com/office/drawing/2014/main" id="{1F2ECE56-5568-A067-10E8-7D10546C4E59}"/>
              </a:ext>
            </a:extLst>
          </p:cNvPr>
          <p:cNvSpPr txBox="1"/>
          <p:nvPr/>
        </p:nvSpPr>
        <p:spPr>
          <a:xfrm>
            <a:off x="5674924" y="5588913"/>
            <a:ext cx="912429" cy="241476"/>
          </a:xfrm>
          <a:prstGeom prst="rect">
            <a:avLst/>
          </a:prstGeom>
          <a:solidFill>
            <a:srgbClr val="C87421"/>
          </a:solidFill>
          <a:ln w="19050">
            <a:solidFill>
              <a:schemeClr val="tx1"/>
            </a:solidFill>
            <a:prstDash val="solid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indeterminate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B7BF6C-A752-71CE-E3C3-ACFF332B68ED}"/>
              </a:ext>
            </a:extLst>
          </p:cNvPr>
          <p:cNvGrpSpPr/>
          <p:nvPr/>
        </p:nvGrpSpPr>
        <p:grpSpPr>
          <a:xfrm>
            <a:off x="6790140" y="4119558"/>
            <a:ext cx="1219829" cy="584673"/>
            <a:chOff x="4402900" y="8266505"/>
            <a:chExt cx="1761975" cy="996263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918E4F7-EEC3-4866-4A10-A15F926B8924}"/>
                </a:ext>
              </a:extLst>
            </p:cNvPr>
            <p:cNvSpPr/>
            <p:nvPr/>
          </p:nvSpPr>
          <p:spPr>
            <a:xfrm>
              <a:off x="4426732" y="8266505"/>
              <a:ext cx="1738143" cy="9807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TextBox 22">
              <a:extLst>
                <a:ext uri="{FF2B5EF4-FFF2-40B4-BE49-F238E27FC236}">
                  <a16:creationId xmlns:a16="http://schemas.microsoft.com/office/drawing/2014/main" id="{BDAC951E-DA3A-9C26-2178-0110BD32275C}"/>
                </a:ext>
              </a:extLst>
            </p:cNvPr>
            <p:cNvSpPr txBox="1"/>
            <p:nvPr/>
          </p:nvSpPr>
          <p:spPr>
            <a:xfrm>
              <a:off x="4402900" y="8327691"/>
              <a:ext cx="1454565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Growth strategy</a:t>
              </a:r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3772A4-D473-4A51-5CC5-4D5B83A73D3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8765704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A550A9B-3EFB-6373-8F8F-8BDABDAF090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9005190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22">
              <a:extLst>
                <a:ext uri="{FF2B5EF4-FFF2-40B4-BE49-F238E27FC236}">
                  <a16:creationId xmlns:a16="http://schemas.microsoft.com/office/drawing/2014/main" id="{B5309199-20F5-C21C-63BA-55674E9BA113}"/>
                </a:ext>
              </a:extLst>
            </p:cNvPr>
            <p:cNvSpPr txBox="1"/>
            <p:nvPr/>
          </p:nvSpPr>
          <p:spPr>
            <a:xfrm>
              <a:off x="4869344" y="8598560"/>
              <a:ext cx="118134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determinate</a:t>
              </a:r>
            </a:p>
          </p:txBody>
        </p:sp>
        <p:sp>
          <p:nvSpPr>
            <p:cNvPr id="115" name="TextBox 22">
              <a:extLst>
                <a:ext uri="{FF2B5EF4-FFF2-40B4-BE49-F238E27FC236}">
                  <a16:creationId xmlns:a16="http://schemas.microsoft.com/office/drawing/2014/main" id="{4A6FC44B-3ACD-44D6-1816-3BFE248D89BE}"/>
                </a:ext>
              </a:extLst>
            </p:cNvPr>
            <p:cNvSpPr txBox="1"/>
            <p:nvPr/>
          </p:nvSpPr>
          <p:spPr>
            <a:xfrm>
              <a:off x="4801041" y="8851301"/>
              <a:ext cx="131795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indeterminate</a:t>
              </a: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C8CF3FBD-115B-42BA-B745-BA51D9F08897}"/>
              </a:ext>
            </a:extLst>
          </p:cNvPr>
          <p:cNvSpPr/>
          <p:nvPr/>
        </p:nvSpPr>
        <p:spPr>
          <a:xfrm>
            <a:off x="4215448" y="4987518"/>
            <a:ext cx="3076572" cy="242514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Up Arrow 63">
            <a:extLst>
              <a:ext uri="{FF2B5EF4-FFF2-40B4-BE49-F238E27FC236}">
                <a16:creationId xmlns:a16="http://schemas.microsoft.com/office/drawing/2014/main" id="{D27C6845-4DE1-0E18-95AA-E3B654DF74EA}"/>
              </a:ext>
            </a:extLst>
          </p:cNvPr>
          <p:cNvSpPr/>
          <p:nvPr/>
        </p:nvSpPr>
        <p:spPr>
          <a:xfrm rot="10800000">
            <a:off x="5041753" y="502464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Up Arrow 64">
            <a:extLst>
              <a:ext uri="{FF2B5EF4-FFF2-40B4-BE49-F238E27FC236}">
                <a16:creationId xmlns:a16="http://schemas.microsoft.com/office/drawing/2014/main" id="{697BA05A-9973-9AAB-78BD-AC6206AA30C8}"/>
              </a:ext>
            </a:extLst>
          </p:cNvPr>
          <p:cNvSpPr/>
          <p:nvPr/>
        </p:nvSpPr>
        <p:spPr>
          <a:xfrm rot="10800000">
            <a:off x="6238262" y="502188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TextBox 22">
            <a:extLst>
              <a:ext uri="{FF2B5EF4-FFF2-40B4-BE49-F238E27FC236}">
                <a16:creationId xmlns:a16="http://schemas.microsoft.com/office/drawing/2014/main" id="{6E1F25B3-E6A4-FFD3-65FC-4922DCAF429E}"/>
              </a:ext>
            </a:extLst>
          </p:cNvPr>
          <p:cNvSpPr txBox="1"/>
          <p:nvPr/>
        </p:nvSpPr>
        <p:spPr>
          <a:xfrm>
            <a:off x="3678186" y="5078715"/>
            <a:ext cx="1130438" cy="241476"/>
          </a:xfrm>
          <a:prstGeom prst="rect">
            <a:avLst/>
          </a:prstGeom>
          <a:solidFill>
            <a:srgbClr val="C55A12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-&gt; Realized growth</a:t>
            </a:r>
          </a:p>
        </p:txBody>
      </p:sp>
      <p:cxnSp>
        <p:nvCxnSpPr>
          <p:cNvPr id="54" name="Gerade Verbindung 83">
            <a:extLst>
              <a:ext uri="{FF2B5EF4-FFF2-40B4-BE49-F238E27FC236}">
                <a16:creationId xmlns:a16="http://schemas.microsoft.com/office/drawing/2014/main" id="{BB0D7899-67FF-6320-DC59-DEF2113C4A9D}"/>
              </a:ext>
            </a:extLst>
          </p:cNvPr>
          <p:cNvCxnSpPr>
            <a:cxnSpLocks/>
          </p:cNvCxnSpPr>
          <p:nvPr/>
        </p:nvCxnSpPr>
        <p:spPr>
          <a:xfrm flipV="1">
            <a:off x="4213438" y="4979501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83">
            <a:extLst>
              <a:ext uri="{FF2B5EF4-FFF2-40B4-BE49-F238E27FC236}">
                <a16:creationId xmlns:a16="http://schemas.microsoft.com/office/drawing/2014/main" id="{4D8279C4-C670-1D65-EE39-6295C044A184}"/>
              </a:ext>
            </a:extLst>
          </p:cNvPr>
          <p:cNvCxnSpPr>
            <a:cxnSpLocks/>
          </p:cNvCxnSpPr>
          <p:nvPr/>
        </p:nvCxnSpPr>
        <p:spPr>
          <a:xfrm flipV="1">
            <a:off x="4207464" y="5301701"/>
            <a:ext cx="0" cy="1138531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83">
            <a:extLst>
              <a:ext uri="{FF2B5EF4-FFF2-40B4-BE49-F238E27FC236}">
                <a16:creationId xmlns:a16="http://schemas.microsoft.com/office/drawing/2014/main" id="{11E66230-F40B-AED1-D8CC-097AC543192B}"/>
              </a:ext>
            </a:extLst>
          </p:cNvPr>
          <p:cNvCxnSpPr>
            <a:cxnSpLocks/>
          </p:cNvCxnSpPr>
          <p:nvPr/>
        </p:nvCxnSpPr>
        <p:spPr>
          <a:xfrm flipV="1">
            <a:off x="4199137" y="6430616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BF337525-233D-5F11-7AAC-9E85283E90DE}"/>
              </a:ext>
            </a:extLst>
          </p:cNvPr>
          <p:cNvSpPr/>
          <p:nvPr/>
        </p:nvSpPr>
        <p:spPr>
          <a:xfrm>
            <a:off x="4203401" y="1532914"/>
            <a:ext cx="3097218" cy="790000"/>
          </a:xfrm>
          <a:custGeom>
            <a:avLst/>
            <a:gdLst>
              <a:gd name="connsiteX0" fmla="*/ 0 w 4473759"/>
              <a:gd name="connsiteY0" fmla="*/ 264496 h 1141111"/>
              <a:gd name="connsiteX1" fmla="*/ 15114 w 4473759"/>
              <a:gd name="connsiteY1" fmla="*/ 166255 h 1141111"/>
              <a:gd name="connsiteX2" fmla="*/ 22671 w 4473759"/>
              <a:gd name="connsiteY2" fmla="*/ 143584 h 1141111"/>
              <a:gd name="connsiteX3" fmla="*/ 45342 w 4473759"/>
              <a:gd name="connsiteY3" fmla="*/ 60456 h 1141111"/>
              <a:gd name="connsiteX4" fmla="*/ 68014 w 4473759"/>
              <a:gd name="connsiteY4" fmla="*/ 113356 h 1141111"/>
              <a:gd name="connsiteX5" fmla="*/ 83128 w 4473759"/>
              <a:gd name="connsiteY5" fmla="*/ 136027 h 1141111"/>
              <a:gd name="connsiteX6" fmla="*/ 98242 w 4473759"/>
              <a:gd name="connsiteY6" fmla="*/ 181369 h 1141111"/>
              <a:gd name="connsiteX7" fmla="*/ 120913 w 4473759"/>
              <a:gd name="connsiteY7" fmla="*/ 173812 h 1141111"/>
              <a:gd name="connsiteX8" fmla="*/ 143584 w 4473759"/>
              <a:gd name="connsiteY8" fmla="*/ 158698 h 1141111"/>
              <a:gd name="connsiteX9" fmla="*/ 158698 w 4473759"/>
              <a:gd name="connsiteY9" fmla="*/ 204040 h 1141111"/>
              <a:gd name="connsiteX10" fmla="*/ 173812 w 4473759"/>
              <a:gd name="connsiteY10" fmla="*/ 226711 h 1141111"/>
              <a:gd name="connsiteX11" fmla="*/ 241825 w 4473759"/>
              <a:gd name="connsiteY11" fmla="*/ 219154 h 1141111"/>
              <a:gd name="connsiteX12" fmla="*/ 256939 w 4473759"/>
              <a:gd name="connsiteY12" fmla="*/ 196483 h 1141111"/>
              <a:gd name="connsiteX13" fmla="*/ 279610 w 4473759"/>
              <a:gd name="connsiteY13" fmla="*/ 181369 h 1141111"/>
              <a:gd name="connsiteX14" fmla="*/ 302281 w 4473759"/>
              <a:gd name="connsiteY14" fmla="*/ 188926 h 1141111"/>
              <a:gd name="connsiteX15" fmla="*/ 324952 w 4473759"/>
              <a:gd name="connsiteY15" fmla="*/ 143584 h 1141111"/>
              <a:gd name="connsiteX16" fmla="*/ 347623 w 4473759"/>
              <a:gd name="connsiteY16" fmla="*/ 158698 h 1141111"/>
              <a:gd name="connsiteX17" fmla="*/ 355180 w 4473759"/>
              <a:gd name="connsiteY17" fmla="*/ 188926 h 1141111"/>
              <a:gd name="connsiteX18" fmla="*/ 370294 w 4473759"/>
              <a:gd name="connsiteY18" fmla="*/ 264496 h 1141111"/>
              <a:gd name="connsiteX19" fmla="*/ 377852 w 4473759"/>
              <a:gd name="connsiteY19" fmla="*/ 287167 h 1141111"/>
              <a:gd name="connsiteX20" fmla="*/ 400523 w 4473759"/>
              <a:gd name="connsiteY20" fmla="*/ 294724 h 1141111"/>
              <a:gd name="connsiteX21" fmla="*/ 423194 w 4473759"/>
              <a:gd name="connsiteY21" fmla="*/ 287167 h 1141111"/>
              <a:gd name="connsiteX22" fmla="*/ 476093 w 4473759"/>
              <a:gd name="connsiteY22" fmla="*/ 226711 h 1141111"/>
              <a:gd name="connsiteX23" fmla="*/ 491207 w 4473759"/>
              <a:gd name="connsiteY23" fmla="*/ 204040 h 1141111"/>
              <a:gd name="connsiteX24" fmla="*/ 551663 w 4473759"/>
              <a:gd name="connsiteY24" fmla="*/ 196483 h 1141111"/>
              <a:gd name="connsiteX25" fmla="*/ 574334 w 4473759"/>
              <a:gd name="connsiteY25" fmla="*/ 188926 h 1141111"/>
              <a:gd name="connsiteX26" fmla="*/ 589448 w 4473759"/>
              <a:gd name="connsiteY26" fmla="*/ 211597 h 1141111"/>
              <a:gd name="connsiteX27" fmla="*/ 604562 w 4473759"/>
              <a:gd name="connsiteY27" fmla="*/ 264496 h 1141111"/>
              <a:gd name="connsiteX28" fmla="*/ 627233 w 4473759"/>
              <a:gd name="connsiteY28" fmla="*/ 272053 h 1141111"/>
              <a:gd name="connsiteX29" fmla="*/ 642347 w 4473759"/>
              <a:gd name="connsiteY29" fmla="*/ 249382 h 1141111"/>
              <a:gd name="connsiteX30" fmla="*/ 680133 w 4473759"/>
              <a:gd name="connsiteY30" fmla="*/ 211597 h 1141111"/>
              <a:gd name="connsiteX31" fmla="*/ 717918 w 4473759"/>
              <a:gd name="connsiteY31" fmla="*/ 173812 h 1141111"/>
              <a:gd name="connsiteX32" fmla="*/ 763260 w 4473759"/>
              <a:gd name="connsiteY32" fmla="*/ 166255 h 1141111"/>
              <a:gd name="connsiteX33" fmla="*/ 778374 w 4473759"/>
              <a:gd name="connsiteY33" fmla="*/ 120913 h 1141111"/>
              <a:gd name="connsiteX34" fmla="*/ 785931 w 4473759"/>
              <a:gd name="connsiteY34" fmla="*/ 98242 h 1141111"/>
              <a:gd name="connsiteX35" fmla="*/ 808602 w 4473759"/>
              <a:gd name="connsiteY35" fmla="*/ 113356 h 1141111"/>
              <a:gd name="connsiteX36" fmla="*/ 816159 w 4473759"/>
              <a:gd name="connsiteY36" fmla="*/ 143584 h 1141111"/>
              <a:gd name="connsiteX37" fmla="*/ 823716 w 4473759"/>
              <a:gd name="connsiteY37" fmla="*/ 166255 h 1141111"/>
              <a:gd name="connsiteX38" fmla="*/ 831273 w 4473759"/>
              <a:gd name="connsiteY38" fmla="*/ 196483 h 1141111"/>
              <a:gd name="connsiteX39" fmla="*/ 846387 w 4473759"/>
              <a:gd name="connsiteY39" fmla="*/ 219154 h 1141111"/>
              <a:gd name="connsiteX40" fmla="*/ 876615 w 4473759"/>
              <a:gd name="connsiteY40" fmla="*/ 211597 h 1141111"/>
              <a:gd name="connsiteX41" fmla="*/ 899286 w 4473759"/>
              <a:gd name="connsiteY41" fmla="*/ 204040 h 1141111"/>
              <a:gd name="connsiteX42" fmla="*/ 921957 w 4473759"/>
              <a:gd name="connsiteY42" fmla="*/ 226711 h 1141111"/>
              <a:gd name="connsiteX43" fmla="*/ 944628 w 4473759"/>
              <a:gd name="connsiteY43" fmla="*/ 234268 h 1141111"/>
              <a:gd name="connsiteX44" fmla="*/ 974856 w 4473759"/>
              <a:gd name="connsiteY44" fmla="*/ 226711 h 1141111"/>
              <a:gd name="connsiteX45" fmla="*/ 989971 w 4473759"/>
              <a:gd name="connsiteY45" fmla="*/ 211597 h 1141111"/>
              <a:gd name="connsiteX46" fmla="*/ 1027756 w 4473759"/>
              <a:gd name="connsiteY46" fmla="*/ 219154 h 1141111"/>
              <a:gd name="connsiteX47" fmla="*/ 1118440 w 4473759"/>
              <a:gd name="connsiteY47" fmla="*/ 226711 h 1141111"/>
              <a:gd name="connsiteX48" fmla="*/ 1141111 w 4473759"/>
              <a:gd name="connsiteY48" fmla="*/ 234268 h 1141111"/>
              <a:gd name="connsiteX49" fmla="*/ 1186453 w 4473759"/>
              <a:gd name="connsiteY49" fmla="*/ 264496 h 1141111"/>
              <a:gd name="connsiteX50" fmla="*/ 1194010 w 4473759"/>
              <a:gd name="connsiteY50" fmla="*/ 287167 h 1141111"/>
              <a:gd name="connsiteX51" fmla="*/ 1269580 w 4473759"/>
              <a:gd name="connsiteY51" fmla="*/ 302281 h 1141111"/>
              <a:gd name="connsiteX52" fmla="*/ 1292252 w 4473759"/>
              <a:gd name="connsiteY52" fmla="*/ 332509 h 1141111"/>
              <a:gd name="connsiteX53" fmla="*/ 1307366 w 4473759"/>
              <a:gd name="connsiteY53" fmla="*/ 355180 h 1141111"/>
              <a:gd name="connsiteX54" fmla="*/ 1382936 w 4473759"/>
              <a:gd name="connsiteY54" fmla="*/ 377852 h 1141111"/>
              <a:gd name="connsiteX55" fmla="*/ 1398050 w 4473759"/>
              <a:gd name="connsiteY55" fmla="*/ 400523 h 1141111"/>
              <a:gd name="connsiteX56" fmla="*/ 1443392 w 4473759"/>
              <a:gd name="connsiteY56" fmla="*/ 445865 h 1141111"/>
              <a:gd name="connsiteX57" fmla="*/ 1458506 w 4473759"/>
              <a:gd name="connsiteY57" fmla="*/ 468536 h 1141111"/>
              <a:gd name="connsiteX58" fmla="*/ 1488734 w 4473759"/>
              <a:gd name="connsiteY58" fmla="*/ 476093 h 1141111"/>
              <a:gd name="connsiteX59" fmla="*/ 1579418 w 4473759"/>
              <a:gd name="connsiteY59" fmla="*/ 483650 h 1141111"/>
              <a:gd name="connsiteX60" fmla="*/ 1586975 w 4473759"/>
              <a:gd name="connsiteY60" fmla="*/ 574334 h 1141111"/>
              <a:gd name="connsiteX61" fmla="*/ 1594533 w 4473759"/>
              <a:gd name="connsiteY61" fmla="*/ 619676 h 1141111"/>
              <a:gd name="connsiteX62" fmla="*/ 1738116 w 4473759"/>
              <a:gd name="connsiteY62" fmla="*/ 649904 h 1141111"/>
              <a:gd name="connsiteX63" fmla="*/ 1753230 w 4473759"/>
              <a:gd name="connsiteY63" fmla="*/ 672575 h 1141111"/>
              <a:gd name="connsiteX64" fmla="*/ 1775901 w 4473759"/>
              <a:gd name="connsiteY64" fmla="*/ 680132 h 1141111"/>
              <a:gd name="connsiteX65" fmla="*/ 1783458 w 4473759"/>
              <a:gd name="connsiteY65" fmla="*/ 702804 h 1141111"/>
              <a:gd name="connsiteX66" fmla="*/ 1791015 w 4473759"/>
              <a:gd name="connsiteY66" fmla="*/ 748146 h 1141111"/>
              <a:gd name="connsiteX67" fmla="*/ 1813686 w 4473759"/>
              <a:gd name="connsiteY67" fmla="*/ 846387 h 1141111"/>
              <a:gd name="connsiteX68" fmla="*/ 1821243 w 4473759"/>
              <a:gd name="connsiteY68" fmla="*/ 869058 h 1141111"/>
              <a:gd name="connsiteX69" fmla="*/ 1836357 w 4473759"/>
              <a:gd name="connsiteY69" fmla="*/ 891729 h 1141111"/>
              <a:gd name="connsiteX70" fmla="*/ 1843914 w 4473759"/>
              <a:gd name="connsiteY70" fmla="*/ 914400 h 1141111"/>
              <a:gd name="connsiteX71" fmla="*/ 1889256 w 4473759"/>
              <a:gd name="connsiteY71" fmla="*/ 944628 h 1141111"/>
              <a:gd name="connsiteX72" fmla="*/ 1919485 w 4473759"/>
              <a:gd name="connsiteY72" fmla="*/ 906843 h 1141111"/>
              <a:gd name="connsiteX73" fmla="*/ 1927042 w 4473759"/>
              <a:gd name="connsiteY73" fmla="*/ 884172 h 1141111"/>
              <a:gd name="connsiteX74" fmla="*/ 1934599 w 4473759"/>
              <a:gd name="connsiteY74" fmla="*/ 808602 h 1141111"/>
              <a:gd name="connsiteX75" fmla="*/ 1957270 w 4473759"/>
              <a:gd name="connsiteY75" fmla="*/ 702804 h 1141111"/>
              <a:gd name="connsiteX76" fmla="*/ 1972384 w 4473759"/>
              <a:gd name="connsiteY76" fmla="*/ 657461 h 1141111"/>
              <a:gd name="connsiteX77" fmla="*/ 1995055 w 4473759"/>
              <a:gd name="connsiteY77" fmla="*/ 589448 h 1141111"/>
              <a:gd name="connsiteX78" fmla="*/ 2010169 w 4473759"/>
              <a:gd name="connsiteY78" fmla="*/ 544106 h 1141111"/>
              <a:gd name="connsiteX79" fmla="*/ 2017726 w 4473759"/>
              <a:gd name="connsiteY79" fmla="*/ 521435 h 1141111"/>
              <a:gd name="connsiteX80" fmla="*/ 2047954 w 4473759"/>
              <a:gd name="connsiteY80" fmla="*/ 476093 h 1141111"/>
              <a:gd name="connsiteX81" fmla="*/ 2063068 w 4473759"/>
              <a:gd name="connsiteY81" fmla="*/ 453422 h 1141111"/>
              <a:gd name="connsiteX82" fmla="*/ 2070625 w 4473759"/>
              <a:gd name="connsiteY82" fmla="*/ 476093 h 1141111"/>
              <a:gd name="connsiteX83" fmla="*/ 2078182 w 4473759"/>
              <a:gd name="connsiteY83" fmla="*/ 506321 h 1141111"/>
              <a:gd name="connsiteX84" fmla="*/ 2123524 w 4473759"/>
              <a:gd name="connsiteY84" fmla="*/ 476093 h 1141111"/>
              <a:gd name="connsiteX85" fmla="*/ 2138638 w 4473759"/>
              <a:gd name="connsiteY85" fmla="*/ 453422 h 1141111"/>
              <a:gd name="connsiteX86" fmla="*/ 2153752 w 4473759"/>
              <a:gd name="connsiteY86" fmla="*/ 408080 h 1141111"/>
              <a:gd name="connsiteX87" fmla="*/ 2161309 w 4473759"/>
              <a:gd name="connsiteY87" fmla="*/ 385409 h 1141111"/>
              <a:gd name="connsiteX88" fmla="*/ 2168866 w 4473759"/>
              <a:gd name="connsiteY88" fmla="*/ 362737 h 1141111"/>
              <a:gd name="connsiteX89" fmla="*/ 2176423 w 4473759"/>
              <a:gd name="connsiteY89" fmla="*/ 340066 h 1141111"/>
              <a:gd name="connsiteX90" fmla="*/ 2206652 w 4473759"/>
              <a:gd name="connsiteY90" fmla="*/ 430751 h 1141111"/>
              <a:gd name="connsiteX91" fmla="*/ 2229323 w 4473759"/>
              <a:gd name="connsiteY91" fmla="*/ 438308 h 1141111"/>
              <a:gd name="connsiteX92" fmla="*/ 2244437 w 4473759"/>
              <a:gd name="connsiteY92" fmla="*/ 460979 h 1141111"/>
              <a:gd name="connsiteX93" fmla="*/ 2289779 w 4473759"/>
              <a:gd name="connsiteY93" fmla="*/ 438308 h 1141111"/>
              <a:gd name="connsiteX94" fmla="*/ 2312450 w 4473759"/>
              <a:gd name="connsiteY94" fmla="*/ 445865 h 1141111"/>
              <a:gd name="connsiteX95" fmla="*/ 2335121 w 4473759"/>
              <a:gd name="connsiteY95" fmla="*/ 521435 h 1141111"/>
              <a:gd name="connsiteX96" fmla="*/ 2350235 w 4473759"/>
              <a:gd name="connsiteY96" fmla="*/ 710361 h 1141111"/>
              <a:gd name="connsiteX97" fmla="*/ 2365349 w 4473759"/>
              <a:gd name="connsiteY97" fmla="*/ 770817 h 1141111"/>
              <a:gd name="connsiteX98" fmla="*/ 2372906 w 4473759"/>
              <a:gd name="connsiteY98" fmla="*/ 801045 h 1141111"/>
              <a:gd name="connsiteX99" fmla="*/ 2388020 w 4473759"/>
              <a:gd name="connsiteY99" fmla="*/ 906843 h 1141111"/>
              <a:gd name="connsiteX100" fmla="*/ 2403134 w 4473759"/>
              <a:gd name="connsiteY100" fmla="*/ 952185 h 1141111"/>
              <a:gd name="connsiteX101" fmla="*/ 2410691 w 4473759"/>
              <a:gd name="connsiteY101" fmla="*/ 974856 h 1141111"/>
              <a:gd name="connsiteX102" fmla="*/ 2418248 w 4473759"/>
              <a:gd name="connsiteY102" fmla="*/ 1005085 h 1141111"/>
              <a:gd name="connsiteX103" fmla="*/ 2425805 w 4473759"/>
              <a:gd name="connsiteY103" fmla="*/ 1110883 h 1141111"/>
              <a:gd name="connsiteX104" fmla="*/ 2471147 w 4473759"/>
              <a:gd name="connsiteY104" fmla="*/ 1141111 h 1141111"/>
              <a:gd name="connsiteX105" fmla="*/ 2493818 w 4473759"/>
              <a:gd name="connsiteY105" fmla="*/ 1133554 h 1141111"/>
              <a:gd name="connsiteX106" fmla="*/ 2501375 w 4473759"/>
              <a:gd name="connsiteY106" fmla="*/ 1110883 h 1141111"/>
              <a:gd name="connsiteX107" fmla="*/ 2516490 w 4473759"/>
              <a:gd name="connsiteY107" fmla="*/ 1088212 h 1141111"/>
              <a:gd name="connsiteX108" fmla="*/ 2531604 w 4473759"/>
              <a:gd name="connsiteY108" fmla="*/ 1042870 h 1141111"/>
              <a:gd name="connsiteX109" fmla="*/ 2554275 w 4473759"/>
              <a:gd name="connsiteY109" fmla="*/ 997528 h 1141111"/>
              <a:gd name="connsiteX110" fmla="*/ 2576946 w 4473759"/>
              <a:gd name="connsiteY110" fmla="*/ 952185 h 1141111"/>
              <a:gd name="connsiteX111" fmla="*/ 2584503 w 4473759"/>
              <a:gd name="connsiteY111" fmla="*/ 974856 h 1141111"/>
              <a:gd name="connsiteX112" fmla="*/ 2592060 w 4473759"/>
              <a:gd name="connsiteY112" fmla="*/ 1012642 h 1141111"/>
              <a:gd name="connsiteX113" fmla="*/ 2614731 w 4473759"/>
              <a:gd name="connsiteY113" fmla="*/ 989971 h 1141111"/>
              <a:gd name="connsiteX114" fmla="*/ 2644959 w 4473759"/>
              <a:gd name="connsiteY114" fmla="*/ 944628 h 1141111"/>
              <a:gd name="connsiteX115" fmla="*/ 2652516 w 4473759"/>
              <a:gd name="connsiteY115" fmla="*/ 921957 h 1141111"/>
              <a:gd name="connsiteX116" fmla="*/ 2667630 w 4473759"/>
              <a:gd name="connsiteY116" fmla="*/ 899286 h 1141111"/>
              <a:gd name="connsiteX117" fmla="*/ 2682744 w 4473759"/>
              <a:gd name="connsiteY117" fmla="*/ 853944 h 1141111"/>
              <a:gd name="connsiteX118" fmla="*/ 2705415 w 4473759"/>
              <a:gd name="connsiteY118" fmla="*/ 808602 h 1141111"/>
              <a:gd name="connsiteX119" fmla="*/ 2720529 w 4473759"/>
              <a:gd name="connsiteY119" fmla="*/ 785931 h 1141111"/>
              <a:gd name="connsiteX120" fmla="*/ 2735643 w 4473759"/>
              <a:gd name="connsiteY120" fmla="*/ 740589 h 1141111"/>
              <a:gd name="connsiteX121" fmla="*/ 2750757 w 4473759"/>
              <a:gd name="connsiteY121" fmla="*/ 695247 h 1141111"/>
              <a:gd name="connsiteX122" fmla="*/ 2758314 w 4473759"/>
              <a:gd name="connsiteY122" fmla="*/ 672575 h 1141111"/>
              <a:gd name="connsiteX123" fmla="*/ 2765871 w 4473759"/>
              <a:gd name="connsiteY123" fmla="*/ 649904 h 1141111"/>
              <a:gd name="connsiteX124" fmla="*/ 2773428 w 4473759"/>
              <a:gd name="connsiteY124" fmla="*/ 597005 h 1141111"/>
              <a:gd name="connsiteX125" fmla="*/ 2788542 w 4473759"/>
              <a:gd name="connsiteY125" fmla="*/ 476093 h 1141111"/>
              <a:gd name="connsiteX126" fmla="*/ 2811214 w 4473759"/>
              <a:gd name="connsiteY126" fmla="*/ 483650 h 1141111"/>
              <a:gd name="connsiteX127" fmla="*/ 2848999 w 4473759"/>
              <a:gd name="connsiteY127" fmla="*/ 491207 h 1141111"/>
              <a:gd name="connsiteX128" fmla="*/ 2879227 w 4473759"/>
              <a:gd name="connsiteY128" fmla="*/ 460979 h 1141111"/>
              <a:gd name="connsiteX129" fmla="*/ 2894341 w 4473759"/>
              <a:gd name="connsiteY129" fmla="*/ 438308 h 1141111"/>
              <a:gd name="connsiteX130" fmla="*/ 2917012 w 4473759"/>
              <a:gd name="connsiteY130" fmla="*/ 453422 h 1141111"/>
              <a:gd name="connsiteX131" fmla="*/ 2932126 w 4473759"/>
              <a:gd name="connsiteY131" fmla="*/ 498764 h 1141111"/>
              <a:gd name="connsiteX132" fmla="*/ 2962354 w 4473759"/>
              <a:gd name="connsiteY132" fmla="*/ 491207 h 1141111"/>
              <a:gd name="connsiteX133" fmla="*/ 2985025 w 4473759"/>
              <a:gd name="connsiteY133" fmla="*/ 468536 h 1141111"/>
              <a:gd name="connsiteX134" fmla="*/ 3007696 w 4473759"/>
              <a:gd name="connsiteY134" fmla="*/ 453422 h 1141111"/>
              <a:gd name="connsiteX135" fmla="*/ 3045481 w 4473759"/>
              <a:gd name="connsiteY135" fmla="*/ 415637 h 1141111"/>
              <a:gd name="connsiteX136" fmla="*/ 3083266 w 4473759"/>
              <a:gd name="connsiteY136" fmla="*/ 460979 h 1141111"/>
              <a:gd name="connsiteX137" fmla="*/ 3105937 w 4473759"/>
              <a:gd name="connsiteY137" fmla="*/ 476093 h 1141111"/>
              <a:gd name="connsiteX138" fmla="*/ 3143723 w 4473759"/>
              <a:gd name="connsiteY138" fmla="*/ 498764 h 1141111"/>
              <a:gd name="connsiteX139" fmla="*/ 3158837 w 4473759"/>
              <a:gd name="connsiteY139" fmla="*/ 544106 h 1141111"/>
              <a:gd name="connsiteX140" fmla="*/ 3166394 w 4473759"/>
              <a:gd name="connsiteY140" fmla="*/ 566777 h 1141111"/>
              <a:gd name="connsiteX141" fmla="*/ 3204179 w 4473759"/>
              <a:gd name="connsiteY141" fmla="*/ 528992 h 1141111"/>
              <a:gd name="connsiteX142" fmla="*/ 3226850 w 4473759"/>
              <a:gd name="connsiteY142" fmla="*/ 513878 h 1141111"/>
              <a:gd name="connsiteX143" fmla="*/ 3249521 w 4473759"/>
              <a:gd name="connsiteY143" fmla="*/ 559220 h 1141111"/>
              <a:gd name="connsiteX144" fmla="*/ 3272192 w 4473759"/>
              <a:gd name="connsiteY144" fmla="*/ 574334 h 1141111"/>
              <a:gd name="connsiteX145" fmla="*/ 3325091 w 4473759"/>
              <a:gd name="connsiteY145" fmla="*/ 559220 h 1141111"/>
              <a:gd name="connsiteX146" fmla="*/ 3355319 w 4473759"/>
              <a:gd name="connsiteY146" fmla="*/ 551663 h 1141111"/>
              <a:gd name="connsiteX147" fmla="*/ 3400661 w 4473759"/>
              <a:gd name="connsiteY147" fmla="*/ 536549 h 1141111"/>
              <a:gd name="connsiteX148" fmla="*/ 3446004 w 4473759"/>
              <a:gd name="connsiteY148" fmla="*/ 506321 h 1141111"/>
              <a:gd name="connsiteX149" fmla="*/ 3483789 w 4473759"/>
              <a:gd name="connsiteY149" fmla="*/ 468536 h 1141111"/>
              <a:gd name="connsiteX150" fmla="*/ 3506460 w 4473759"/>
              <a:gd name="connsiteY150" fmla="*/ 513878 h 1141111"/>
              <a:gd name="connsiteX151" fmla="*/ 3514017 w 4473759"/>
              <a:gd name="connsiteY151" fmla="*/ 589448 h 1141111"/>
              <a:gd name="connsiteX152" fmla="*/ 3521574 w 4473759"/>
              <a:gd name="connsiteY152" fmla="*/ 619676 h 1141111"/>
              <a:gd name="connsiteX153" fmla="*/ 3529131 w 4473759"/>
              <a:gd name="connsiteY153" fmla="*/ 589448 h 1141111"/>
              <a:gd name="connsiteX154" fmla="*/ 3551802 w 4473759"/>
              <a:gd name="connsiteY154" fmla="*/ 574334 h 1141111"/>
              <a:gd name="connsiteX155" fmla="*/ 3597144 w 4473759"/>
              <a:gd name="connsiteY155" fmla="*/ 559220 h 1141111"/>
              <a:gd name="connsiteX156" fmla="*/ 3619815 w 4473759"/>
              <a:gd name="connsiteY156" fmla="*/ 551663 h 1141111"/>
              <a:gd name="connsiteX157" fmla="*/ 3665157 w 4473759"/>
              <a:gd name="connsiteY157" fmla="*/ 506321 h 1141111"/>
              <a:gd name="connsiteX158" fmla="*/ 3702942 w 4473759"/>
              <a:gd name="connsiteY158" fmla="*/ 468536 h 1141111"/>
              <a:gd name="connsiteX159" fmla="*/ 3740728 w 4473759"/>
              <a:gd name="connsiteY159" fmla="*/ 506321 h 1141111"/>
              <a:gd name="connsiteX160" fmla="*/ 3778513 w 4473759"/>
              <a:gd name="connsiteY160" fmla="*/ 476093 h 1141111"/>
              <a:gd name="connsiteX161" fmla="*/ 3786070 w 4473759"/>
              <a:gd name="connsiteY161" fmla="*/ 498764 h 1141111"/>
              <a:gd name="connsiteX162" fmla="*/ 3808741 w 4473759"/>
              <a:gd name="connsiteY162" fmla="*/ 506321 h 1141111"/>
              <a:gd name="connsiteX163" fmla="*/ 3861640 w 4473759"/>
              <a:gd name="connsiteY163" fmla="*/ 498764 h 1141111"/>
              <a:gd name="connsiteX164" fmla="*/ 3899425 w 4473759"/>
              <a:gd name="connsiteY164" fmla="*/ 453422 h 1141111"/>
              <a:gd name="connsiteX165" fmla="*/ 3922096 w 4473759"/>
              <a:gd name="connsiteY165" fmla="*/ 430751 h 1141111"/>
              <a:gd name="connsiteX166" fmla="*/ 3929653 w 4473759"/>
              <a:gd name="connsiteY166" fmla="*/ 408080 h 1141111"/>
              <a:gd name="connsiteX167" fmla="*/ 3959881 w 4473759"/>
              <a:gd name="connsiteY167" fmla="*/ 370294 h 1141111"/>
              <a:gd name="connsiteX168" fmla="*/ 3967438 w 4473759"/>
              <a:gd name="connsiteY168" fmla="*/ 347623 h 1141111"/>
              <a:gd name="connsiteX169" fmla="*/ 3997666 w 4473759"/>
              <a:gd name="connsiteY169" fmla="*/ 302281 h 1141111"/>
              <a:gd name="connsiteX170" fmla="*/ 4005223 w 4473759"/>
              <a:gd name="connsiteY170" fmla="*/ 279610 h 1141111"/>
              <a:gd name="connsiteX171" fmla="*/ 4035452 w 4473759"/>
              <a:gd name="connsiteY171" fmla="*/ 241825 h 1141111"/>
              <a:gd name="connsiteX172" fmla="*/ 4050566 w 4473759"/>
              <a:gd name="connsiteY172" fmla="*/ 219154 h 1141111"/>
              <a:gd name="connsiteX173" fmla="*/ 4088351 w 4473759"/>
              <a:gd name="connsiteY173" fmla="*/ 256939 h 1141111"/>
              <a:gd name="connsiteX174" fmla="*/ 4126136 w 4473759"/>
              <a:gd name="connsiteY174" fmla="*/ 249382 h 1141111"/>
              <a:gd name="connsiteX175" fmla="*/ 4148807 w 4473759"/>
              <a:gd name="connsiteY175" fmla="*/ 226711 h 1141111"/>
              <a:gd name="connsiteX176" fmla="*/ 4171478 w 4473759"/>
              <a:gd name="connsiteY176" fmla="*/ 211597 h 1141111"/>
              <a:gd name="connsiteX177" fmla="*/ 4179035 w 4473759"/>
              <a:gd name="connsiteY177" fmla="*/ 188926 h 1141111"/>
              <a:gd name="connsiteX178" fmla="*/ 4194149 w 4473759"/>
              <a:gd name="connsiteY178" fmla="*/ 166255 h 1141111"/>
              <a:gd name="connsiteX179" fmla="*/ 4201706 w 4473759"/>
              <a:gd name="connsiteY179" fmla="*/ 143584 h 1141111"/>
              <a:gd name="connsiteX180" fmla="*/ 4216820 w 4473759"/>
              <a:gd name="connsiteY180" fmla="*/ 120913 h 1141111"/>
              <a:gd name="connsiteX181" fmla="*/ 4239491 w 4473759"/>
              <a:gd name="connsiteY181" fmla="*/ 75571 h 1141111"/>
              <a:gd name="connsiteX182" fmla="*/ 4262162 w 4473759"/>
              <a:gd name="connsiteY182" fmla="*/ 68013 h 1141111"/>
              <a:gd name="connsiteX183" fmla="*/ 4337733 w 4473759"/>
              <a:gd name="connsiteY183" fmla="*/ 75571 h 1141111"/>
              <a:gd name="connsiteX184" fmla="*/ 4352847 w 4473759"/>
              <a:gd name="connsiteY184" fmla="*/ 60456 h 1141111"/>
              <a:gd name="connsiteX185" fmla="*/ 4398189 w 4473759"/>
              <a:gd name="connsiteY185" fmla="*/ 30228 h 1141111"/>
              <a:gd name="connsiteX186" fmla="*/ 4405746 w 4473759"/>
              <a:gd name="connsiteY186" fmla="*/ 75571 h 1141111"/>
              <a:gd name="connsiteX187" fmla="*/ 4420860 w 4473759"/>
              <a:gd name="connsiteY187" fmla="*/ 52899 h 1141111"/>
              <a:gd name="connsiteX188" fmla="*/ 4473759 w 4473759"/>
              <a:gd name="connsiteY188" fmla="*/ 0 h 114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4473759" h="1141111">
                <a:moveTo>
                  <a:pt x="0" y="264496"/>
                </a:moveTo>
                <a:cubicBezTo>
                  <a:pt x="2411" y="247622"/>
                  <a:pt x="10920" y="185129"/>
                  <a:pt x="15114" y="166255"/>
                </a:cubicBezTo>
                <a:cubicBezTo>
                  <a:pt x="16842" y="158479"/>
                  <a:pt x="20575" y="151269"/>
                  <a:pt x="22671" y="143584"/>
                </a:cubicBezTo>
                <a:cubicBezTo>
                  <a:pt x="48242" y="49824"/>
                  <a:pt x="27947" y="112642"/>
                  <a:pt x="45342" y="60456"/>
                </a:cubicBezTo>
                <a:cubicBezTo>
                  <a:pt x="76492" y="91608"/>
                  <a:pt x="46522" y="56047"/>
                  <a:pt x="68014" y="113356"/>
                </a:cubicBezTo>
                <a:cubicBezTo>
                  <a:pt x="71203" y="121860"/>
                  <a:pt x="79439" y="127727"/>
                  <a:pt x="83128" y="136027"/>
                </a:cubicBezTo>
                <a:cubicBezTo>
                  <a:pt x="89598" y="150585"/>
                  <a:pt x="98242" y="181369"/>
                  <a:pt x="98242" y="181369"/>
                </a:cubicBezTo>
                <a:cubicBezTo>
                  <a:pt x="105799" y="178850"/>
                  <a:pt x="113788" y="177374"/>
                  <a:pt x="120913" y="173812"/>
                </a:cubicBezTo>
                <a:cubicBezTo>
                  <a:pt x="129037" y="169750"/>
                  <a:pt x="136492" y="153024"/>
                  <a:pt x="143584" y="158698"/>
                </a:cubicBezTo>
                <a:cubicBezTo>
                  <a:pt x="156024" y="168650"/>
                  <a:pt x="149861" y="190784"/>
                  <a:pt x="158698" y="204040"/>
                </a:cubicBezTo>
                <a:lnTo>
                  <a:pt x="173812" y="226711"/>
                </a:lnTo>
                <a:cubicBezTo>
                  <a:pt x="196483" y="224192"/>
                  <a:pt x="220388" y="226949"/>
                  <a:pt x="241825" y="219154"/>
                </a:cubicBezTo>
                <a:cubicBezTo>
                  <a:pt x="250361" y="216050"/>
                  <a:pt x="250517" y="202905"/>
                  <a:pt x="256939" y="196483"/>
                </a:cubicBezTo>
                <a:cubicBezTo>
                  <a:pt x="263361" y="190061"/>
                  <a:pt x="272053" y="186407"/>
                  <a:pt x="279610" y="181369"/>
                </a:cubicBezTo>
                <a:cubicBezTo>
                  <a:pt x="287167" y="183888"/>
                  <a:pt x="294885" y="191884"/>
                  <a:pt x="302281" y="188926"/>
                </a:cubicBezTo>
                <a:cubicBezTo>
                  <a:pt x="313550" y="184418"/>
                  <a:pt x="321771" y="153128"/>
                  <a:pt x="324952" y="143584"/>
                </a:cubicBezTo>
                <a:cubicBezTo>
                  <a:pt x="332509" y="148622"/>
                  <a:pt x="342585" y="151141"/>
                  <a:pt x="347623" y="158698"/>
                </a:cubicBezTo>
                <a:cubicBezTo>
                  <a:pt x="353384" y="167340"/>
                  <a:pt x="353004" y="178770"/>
                  <a:pt x="355180" y="188926"/>
                </a:cubicBezTo>
                <a:cubicBezTo>
                  <a:pt x="360563" y="214045"/>
                  <a:pt x="362170" y="240126"/>
                  <a:pt x="370294" y="264496"/>
                </a:cubicBezTo>
                <a:cubicBezTo>
                  <a:pt x="372813" y="272053"/>
                  <a:pt x="372219" y="281534"/>
                  <a:pt x="377852" y="287167"/>
                </a:cubicBezTo>
                <a:cubicBezTo>
                  <a:pt x="383485" y="292800"/>
                  <a:pt x="392966" y="292205"/>
                  <a:pt x="400523" y="294724"/>
                </a:cubicBezTo>
                <a:cubicBezTo>
                  <a:pt x="408080" y="292205"/>
                  <a:pt x="416069" y="290729"/>
                  <a:pt x="423194" y="287167"/>
                </a:cubicBezTo>
                <a:cubicBezTo>
                  <a:pt x="454681" y="271423"/>
                  <a:pt x="453422" y="260717"/>
                  <a:pt x="476093" y="226711"/>
                </a:cubicBezTo>
                <a:cubicBezTo>
                  <a:pt x="481131" y="219154"/>
                  <a:pt x="482195" y="205167"/>
                  <a:pt x="491207" y="204040"/>
                </a:cubicBezTo>
                <a:lnTo>
                  <a:pt x="551663" y="196483"/>
                </a:lnTo>
                <a:cubicBezTo>
                  <a:pt x="559220" y="193964"/>
                  <a:pt x="566938" y="185968"/>
                  <a:pt x="574334" y="188926"/>
                </a:cubicBezTo>
                <a:cubicBezTo>
                  <a:pt x="582767" y="192299"/>
                  <a:pt x="585870" y="203249"/>
                  <a:pt x="589448" y="211597"/>
                </a:cubicBezTo>
                <a:cubicBezTo>
                  <a:pt x="589595" y="211940"/>
                  <a:pt x="600886" y="260820"/>
                  <a:pt x="604562" y="264496"/>
                </a:cubicBezTo>
                <a:cubicBezTo>
                  <a:pt x="610195" y="270129"/>
                  <a:pt x="619676" y="269534"/>
                  <a:pt x="627233" y="272053"/>
                </a:cubicBezTo>
                <a:cubicBezTo>
                  <a:pt x="632271" y="264496"/>
                  <a:pt x="636366" y="256217"/>
                  <a:pt x="642347" y="249382"/>
                </a:cubicBezTo>
                <a:cubicBezTo>
                  <a:pt x="654077" y="235977"/>
                  <a:pt x="670253" y="226418"/>
                  <a:pt x="680133" y="211597"/>
                </a:cubicBezTo>
                <a:cubicBezTo>
                  <a:pt x="691648" y="194324"/>
                  <a:pt x="696327" y="181009"/>
                  <a:pt x="717918" y="173812"/>
                </a:cubicBezTo>
                <a:cubicBezTo>
                  <a:pt x="732454" y="168967"/>
                  <a:pt x="748146" y="168774"/>
                  <a:pt x="763260" y="166255"/>
                </a:cubicBezTo>
                <a:lnTo>
                  <a:pt x="778374" y="120913"/>
                </a:lnTo>
                <a:lnTo>
                  <a:pt x="785931" y="98242"/>
                </a:lnTo>
                <a:cubicBezTo>
                  <a:pt x="793488" y="103280"/>
                  <a:pt x="803564" y="105799"/>
                  <a:pt x="808602" y="113356"/>
                </a:cubicBezTo>
                <a:cubicBezTo>
                  <a:pt x="814363" y="121998"/>
                  <a:pt x="813306" y="133598"/>
                  <a:pt x="816159" y="143584"/>
                </a:cubicBezTo>
                <a:cubicBezTo>
                  <a:pt x="818347" y="151243"/>
                  <a:pt x="821528" y="158596"/>
                  <a:pt x="823716" y="166255"/>
                </a:cubicBezTo>
                <a:cubicBezTo>
                  <a:pt x="826569" y="176241"/>
                  <a:pt x="827182" y="186937"/>
                  <a:pt x="831273" y="196483"/>
                </a:cubicBezTo>
                <a:cubicBezTo>
                  <a:pt x="834851" y="204831"/>
                  <a:pt x="841349" y="211597"/>
                  <a:pt x="846387" y="219154"/>
                </a:cubicBezTo>
                <a:cubicBezTo>
                  <a:pt x="856463" y="216635"/>
                  <a:pt x="866629" y="214450"/>
                  <a:pt x="876615" y="211597"/>
                </a:cubicBezTo>
                <a:cubicBezTo>
                  <a:pt x="884274" y="209409"/>
                  <a:pt x="891729" y="201521"/>
                  <a:pt x="899286" y="204040"/>
                </a:cubicBezTo>
                <a:cubicBezTo>
                  <a:pt x="909425" y="207420"/>
                  <a:pt x="913065" y="220783"/>
                  <a:pt x="921957" y="226711"/>
                </a:cubicBezTo>
                <a:cubicBezTo>
                  <a:pt x="928585" y="231130"/>
                  <a:pt x="937071" y="231749"/>
                  <a:pt x="944628" y="234268"/>
                </a:cubicBezTo>
                <a:cubicBezTo>
                  <a:pt x="954704" y="231749"/>
                  <a:pt x="965566" y="231356"/>
                  <a:pt x="974856" y="226711"/>
                </a:cubicBezTo>
                <a:cubicBezTo>
                  <a:pt x="981229" y="223525"/>
                  <a:pt x="982918" y="212605"/>
                  <a:pt x="989971" y="211597"/>
                </a:cubicBezTo>
                <a:cubicBezTo>
                  <a:pt x="1002686" y="209781"/>
                  <a:pt x="1015000" y="217653"/>
                  <a:pt x="1027756" y="219154"/>
                </a:cubicBezTo>
                <a:cubicBezTo>
                  <a:pt x="1057881" y="222698"/>
                  <a:pt x="1088212" y="224192"/>
                  <a:pt x="1118440" y="226711"/>
                </a:cubicBezTo>
                <a:cubicBezTo>
                  <a:pt x="1125997" y="229230"/>
                  <a:pt x="1134148" y="230399"/>
                  <a:pt x="1141111" y="234268"/>
                </a:cubicBezTo>
                <a:cubicBezTo>
                  <a:pt x="1156990" y="243090"/>
                  <a:pt x="1186453" y="264496"/>
                  <a:pt x="1186453" y="264496"/>
                </a:cubicBezTo>
                <a:cubicBezTo>
                  <a:pt x="1188972" y="272053"/>
                  <a:pt x="1190448" y="280042"/>
                  <a:pt x="1194010" y="287167"/>
                </a:cubicBezTo>
                <a:cubicBezTo>
                  <a:pt x="1214182" y="327512"/>
                  <a:pt x="1213991" y="309230"/>
                  <a:pt x="1269580" y="302281"/>
                </a:cubicBezTo>
                <a:cubicBezTo>
                  <a:pt x="1277137" y="312357"/>
                  <a:pt x="1284931" y="322260"/>
                  <a:pt x="1292252" y="332509"/>
                </a:cubicBezTo>
                <a:cubicBezTo>
                  <a:pt x="1297531" y="339900"/>
                  <a:pt x="1299664" y="350366"/>
                  <a:pt x="1307366" y="355180"/>
                </a:cubicBezTo>
                <a:cubicBezTo>
                  <a:pt x="1319628" y="362844"/>
                  <a:pt x="1365242" y="373428"/>
                  <a:pt x="1382936" y="377852"/>
                </a:cubicBezTo>
                <a:cubicBezTo>
                  <a:pt x="1387974" y="385409"/>
                  <a:pt x="1392016" y="393735"/>
                  <a:pt x="1398050" y="400523"/>
                </a:cubicBezTo>
                <a:cubicBezTo>
                  <a:pt x="1412250" y="416498"/>
                  <a:pt x="1431536" y="428080"/>
                  <a:pt x="1443392" y="445865"/>
                </a:cubicBezTo>
                <a:cubicBezTo>
                  <a:pt x="1448430" y="453422"/>
                  <a:pt x="1450949" y="463498"/>
                  <a:pt x="1458506" y="468536"/>
                </a:cubicBezTo>
                <a:cubicBezTo>
                  <a:pt x="1467148" y="474297"/>
                  <a:pt x="1478428" y="474805"/>
                  <a:pt x="1488734" y="476093"/>
                </a:cubicBezTo>
                <a:cubicBezTo>
                  <a:pt x="1518833" y="479855"/>
                  <a:pt x="1549190" y="481131"/>
                  <a:pt x="1579418" y="483650"/>
                </a:cubicBezTo>
                <a:cubicBezTo>
                  <a:pt x="1581937" y="513878"/>
                  <a:pt x="1583625" y="544187"/>
                  <a:pt x="1586975" y="574334"/>
                </a:cubicBezTo>
                <a:cubicBezTo>
                  <a:pt x="1588667" y="589563"/>
                  <a:pt x="1580828" y="612824"/>
                  <a:pt x="1594533" y="619676"/>
                </a:cubicBezTo>
                <a:cubicBezTo>
                  <a:pt x="1638280" y="641549"/>
                  <a:pt x="1690255" y="639828"/>
                  <a:pt x="1738116" y="649904"/>
                </a:cubicBezTo>
                <a:cubicBezTo>
                  <a:pt x="1743154" y="657461"/>
                  <a:pt x="1746138" y="666901"/>
                  <a:pt x="1753230" y="672575"/>
                </a:cubicBezTo>
                <a:cubicBezTo>
                  <a:pt x="1759450" y="677551"/>
                  <a:pt x="1770268" y="674499"/>
                  <a:pt x="1775901" y="680132"/>
                </a:cubicBezTo>
                <a:cubicBezTo>
                  <a:pt x="1781534" y="685765"/>
                  <a:pt x="1781730" y="695028"/>
                  <a:pt x="1783458" y="702804"/>
                </a:cubicBezTo>
                <a:cubicBezTo>
                  <a:pt x="1786782" y="717762"/>
                  <a:pt x="1788685" y="733002"/>
                  <a:pt x="1791015" y="748146"/>
                </a:cubicBezTo>
                <a:cubicBezTo>
                  <a:pt x="1802226" y="821021"/>
                  <a:pt x="1791686" y="780387"/>
                  <a:pt x="1813686" y="846387"/>
                </a:cubicBezTo>
                <a:cubicBezTo>
                  <a:pt x="1816205" y="853944"/>
                  <a:pt x="1816824" y="862430"/>
                  <a:pt x="1821243" y="869058"/>
                </a:cubicBezTo>
                <a:cubicBezTo>
                  <a:pt x="1826281" y="876615"/>
                  <a:pt x="1832295" y="883605"/>
                  <a:pt x="1836357" y="891729"/>
                </a:cubicBezTo>
                <a:cubicBezTo>
                  <a:pt x="1839919" y="898854"/>
                  <a:pt x="1839495" y="907772"/>
                  <a:pt x="1843914" y="914400"/>
                </a:cubicBezTo>
                <a:cubicBezTo>
                  <a:pt x="1860088" y="938660"/>
                  <a:pt x="1865487" y="936705"/>
                  <a:pt x="1889256" y="944628"/>
                </a:cubicBezTo>
                <a:cubicBezTo>
                  <a:pt x="1903315" y="930570"/>
                  <a:pt x="1909951" y="925911"/>
                  <a:pt x="1919485" y="906843"/>
                </a:cubicBezTo>
                <a:cubicBezTo>
                  <a:pt x="1923047" y="899718"/>
                  <a:pt x="1924523" y="891729"/>
                  <a:pt x="1927042" y="884172"/>
                </a:cubicBezTo>
                <a:cubicBezTo>
                  <a:pt x="1929561" y="858982"/>
                  <a:pt x="1930844" y="833638"/>
                  <a:pt x="1934599" y="808602"/>
                </a:cubicBezTo>
                <a:cubicBezTo>
                  <a:pt x="1936354" y="796900"/>
                  <a:pt x="1949707" y="728014"/>
                  <a:pt x="1957270" y="702804"/>
                </a:cubicBezTo>
                <a:cubicBezTo>
                  <a:pt x="1961848" y="687544"/>
                  <a:pt x="1967346" y="672575"/>
                  <a:pt x="1972384" y="657461"/>
                </a:cubicBezTo>
                <a:lnTo>
                  <a:pt x="1995055" y="589448"/>
                </a:lnTo>
                <a:lnTo>
                  <a:pt x="2010169" y="544106"/>
                </a:lnTo>
                <a:cubicBezTo>
                  <a:pt x="2012688" y="536549"/>
                  <a:pt x="2013307" y="528063"/>
                  <a:pt x="2017726" y="521435"/>
                </a:cubicBezTo>
                <a:lnTo>
                  <a:pt x="2047954" y="476093"/>
                </a:lnTo>
                <a:lnTo>
                  <a:pt x="2063068" y="453422"/>
                </a:lnTo>
                <a:cubicBezTo>
                  <a:pt x="2065587" y="460979"/>
                  <a:pt x="2068437" y="468434"/>
                  <a:pt x="2070625" y="476093"/>
                </a:cubicBezTo>
                <a:cubicBezTo>
                  <a:pt x="2073478" y="486079"/>
                  <a:pt x="2067796" y="506321"/>
                  <a:pt x="2078182" y="506321"/>
                </a:cubicBezTo>
                <a:cubicBezTo>
                  <a:pt x="2096347" y="506321"/>
                  <a:pt x="2123524" y="476093"/>
                  <a:pt x="2123524" y="476093"/>
                </a:cubicBezTo>
                <a:cubicBezTo>
                  <a:pt x="2128562" y="468536"/>
                  <a:pt x="2134949" y="461722"/>
                  <a:pt x="2138638" y="453422"/>
                </a:cubicBezTo>
                <a:cubicBezTo>
                  <a:pt x="2145108" y="438864"/>
                  <a:pt x="2148714" y="423194"/>
                  <a:pt x="2153752" y="408080"/>
                </a:cubicBezTo>
                <a:lnTo>
                  <a:pt x="2161309" y="385409"/>
                </a:lnTo>
                <a:lnTo>
                  <a:pt x="2168866" y="362737"/>
                </a:lnTo>
                <a:lnTo>
                  <a:pt x="2176423" y="340066"/>
                </a:lnTo>
                <a:cubicBezTo>
                  <a:pt x="2182745" y="403290"/>
                  <a:pt x="2163683" y="409267"/>
                  <a:pt x="2206652" y="430751"/>
                </a:cubicBezTo>
                <a:cubicBezTo>
                  <a:pt x="2213777" y="434313"/>
                  <a:pt x="2221766" y="435789"/>
                  <a:pt x="2229323" y="438308"/>
                </a:cubicBezTo>
                <a:cubicBezTo>
                  <a:pt x="2234361" y="445865"/>
                  <a:pt x="2236004" y="457606"/>
                  <a:pt x="2244437" y="460979"/>
                </a:cubicBezTo>
                <a:cubicBezTo>
                  <a:pt x="2254214" y="464890"/>
                  <a:pt x="2285005" y="441490"/>
                  <a:pt x="2289779" y="438308"/>
                </a:cubicBezTo>
                <a:cubicBezTo>
                  <a:pt x="2297336" y="440827"/>
                  <a:pt x="2307820" y="439383"/>
                  <a:pt x="2312450" y="445865"/>
                </a:cubicBezTo>
                <a:cubicBezTo>
                  <a:pt x="2319526" y="455772"/>
                  <a:pt x="2331081" y="505275"/>
                  <a:pt x="2335121" y="521435"/>
                </a:cubicBezTo>
                <a:cubicBezTo>
                  <a:pt x="2340159" y="584410"/>
                  <a:pt x="2334912" y="649071"/>
                  <a:pt x="2350235" y="710361"/>
                </a:cubicBezTo>
                <a:lnTo>
                  <a:pt x="2365349" y="770817"/>
                </a:lnTo>
                <a:cubicBezTo>
                  <a:pt x="2367868" y="780893"/>
                  <a:pt x="2371618" y="790739"/>
                  <a:pt x="2372906" y="801045"/>
                </a:cubicBezTo>
                <a:cubicBezTo>
                  <a:pt x="2375143" y="818939"/>
                  <a:pt x="2382572" y="885051"/>
                  <a:pt x="2388020" y="906843"/>
                </a:cubicBezTo>
                <a:cubicBezTo>
                  <a:pt x="2391884" y="922299"/>
                  <a:pt x="2398096" y="937071"/>
                  <a:pt x="2403134" y="952185"/>
                </a:cubicBezTo>
                <a:cubicBezTo>
                  <a:pt x="2405653" y="959742"/>
                  <a:pt x="2408759" y="967128"/>
                  <a:pt x="2410691" y="974856"/>
                </a:cubicBezTo>
                <a:lnTo>
                  <a:pt x="2418248" y="1005085"/>
                </a:lnTo>
                <a:cubicBezTo>
                  <a:pt x="2420767" y="1040351"/>
                  <a:pt x="2412990" y="1077931"/>
                  <a:pt x="2425805" y="1110883"/>
                </a:cubicBezTo>
                <a:cubicBezTo>
                  <a:pt x="2432389" y="1127813"/>
                  <a:pt x="2471147" y="1141111"/>
                  <a:pt x="2471147" y="1141111"/>
                </a:cubicBezTo>
                <a:cubicBezTo>
                  <a:pt x="2478704" y="1138592"/>
                  <a:pt x="2488185" y="1139187"/>
                  <a:pt x="2493818" y="1133554"/>
                </a:cubicBezTo>
                <a:cubicBezTo>
                  <a:pt x="2499451" y="1127921"/>
                  <a:pt x="2497812" y="1118008"/>
                  <a:pt x="2501375" y="1110883"/>
                </a:cubicBezTo>
                <a:cubicBezTo>
                  <a:pt x="2505437" y="1102759"/>
                  <a:pt x="2511452" y="1095769"/>
                  <a:pt x="2516490" y="1088212"/>
                </a:cubicBezTo>
                <a:cubicBezTo>
                  <a:pt x="2521528" y="1073098"/>
                  <a:pt x="2522767" y="1056126"/>
                  <a:pt x="2531604" y="1042870"/>
                </a:cubicBezTo>
                <a:cubicBezTo>
                  <a:pt x="2574915" y="977903"/>
                  <a:pt x="2522990" y="1060098"/>
                  <a:pt x="2554275" y="997528"/>
                </a:cubicBezTo>
                <a:cubicBezTo>
                  <a:pt x="2583574" y="938929"/>
                  <a:pt x="2557952" y="1009168"/>
                  <a:pt x="2576946" y="952185"/>
                </a:cubicBezTo>
                <a:cubicBezTo>
                  <a:pt x="2579465" y="959742"/>
                  <a:pt x="2582571" y="967128"/>
                  <a:pt x="2584503" y="974856"/>
                </a:cubicBezTo>
                <a:cubicBezTo>
                  <a:pt x="2587618" y="987317"/>
                  <a:pt x="2580571" y="1006897"/>
                  <a:pt x="2592060" y="1012642"/>
                </a:cubicBezTo>
                <a:cubicBezTo>
                  <a:pt x="2601619" y="1017422"/>
                  <a:pt x="2607174" y="997528"/>
                  <a:pt x="2614731" y="989971"/>
                </a:cubicBezTo>
                <a:cubicBezTo>
                  <a:pt x="2632699" y="936064"/>
                  <a:pt x="2607221" y="1001235"/>
                  <a:pt x="2644959" y="944628"/>
                </a:cubicBezTo>
                <a:cubicBezTo>
                  <a:pt x="2649378" y="938000"/>
                  <a:pt x="2648954" y="929082"/>
                  <a:pt x="2652516" y="921957"/>
                </a:cubicBezTo>
                <a:cubicBezTo>
                  <a:pt x="2656578" y="913833"/>
                  <a:pt x="2663941" y="907586"/>
                  <a:pt x="2667630" y="899286"/>
                </a:cubicBezTo>
                <a:cubicBezTo>
                  <a:pt x="2674100" y="884728"/>
                  <a:pt x="2673907" y="867200"/>
                  <a:pt x="2682744" y="853944"/>
                </a:cubicBezTo>
                <a:cubicBezTo>
                  <a:pt x="2726059" y="788972"/>
                  <a:pt x="2674128" y="871177"/>
                  <a:pt x="2705415" y="808602"/>
                </a:cubicBezTo>
                <a:cubicBezTo>
                  <a:pt x="2709477" y="800478"/>
                  <a:pt x="2716840" y="794231"/>
                  <a:pt x="2720529" y="785931"/>
                </a:cubicBezTo>
                <a:cubicBezTo>
                  <a:pt x="2726999" y="771373"/>
                  <a:pt x="2730605" y="755703"/>
                  <a:pt x="2735643" y="740589"/>
                </a:cubicBezTo>
                <a:lnTo>
                  <a:pt x="2750757" y="695247"/>
                </a:lnTo>
                <a:lnTo>
                  <a:pt x="2758314" y="672575"/>
                </a:lnTo>
                <a:lnTo>
                  <a:pt x="2765871" y="649904"/>
                </a:lnTo>
                <a:cubicBezTo>
                  <a:pt x="2768390" y="632271"/>
                  <a:pt x="2771656" y="614729"/>
                  <a:pt x="2773428" y="597005"/>
                </a:cubicBezTo>
                <a:cubicBezTo>
                  <a:pt x="2785096" y="480320"/>
                  <a:pt x="2769750" y="532469"/>
                  <a:pt x="2788542" y="476093"/>
                </a:cubicBezTo>
                <a:cubicBezTo>
                  <a:pt x="2796099" y="478612"/>
                  <a:pt x="2804993" y="478674"/>
                  <a:pt x="2811214" y="483650"/>
                </a:cubicBezTo>
                <a:cubicBezTo>
                  <a:pt x="2840984" y="507466"/>
                  <a:pt x="2809153" y="517771"/>
                  <a:pt x="2848999" y="491207"/>
                </a:cubicBezTo>
                <a:cubicBezTo>
                  <a:pt x="2865487" y="441743"/>
                  <a:pt x="2842587" y="490291"/>
                  <a:pt x="2879227" y="460979"/>
                </a:cubicBezTo>
                <a:cubicBezTo>
                  <a:pt x="2886319" y="455305"/>
                  <a:pt x="2889303" y="445865"/>
                  <a:pt x="2894341" y="438308"/>
                </a:cubicBezTo>
                <a:cubicBezTo>
                  <a:pt x="2901898" y="443346"/>
                  <a:pt x="2912198" y="445720"/>
                  <a:pt x="2917012" y="453422"/>
                </a:cubicBezTo>
                <a:cubicBezTo>
                  <a:pt x="2925456" y="466932"/>
                  <a:pt x="2932126" y="498764"/>
                  <a:pt x="2932126" y="498764"/>
                </a:cubicBezTo>
                <a:cubicBezTo>
                  <a:pt x="2942202" y="496245"/>
                  <a:pt x="2953336" y="496360"/>
                  <a:pt x="2962354" y="491207"/>
                </a:cubicBezTo>
                <a:cubicBezTo>
                  <a:pt x="2971633" y="485905"/>
                  <a:pt x="2976815" y="475378"/>
                  <a:pt x="2985025" y="468536"/>
                </a:cubicBezTo>
                <a:cubicBezTo>
                  <a:pt x="2992002" y="462722"/>
                  <a:pt x="3000139" y="458460"/>
                  <a:pt x="3007696" y="453422"/>
                </a:cubicBezTo>
                <a:cubicBezTo>
                  <a:pt x="3012734" y="445865"/>
                  <a:pt x="3030367" y="413118"/>
                  <a:pt x="3045481" y="415637"/>
                </a:cubicBezTo>
                <a:cubicBezTo>
                  <a:pt x="3060337" y="418113"/>
                  <a:pt x="3074323" y="452036"/>
                  <a:pt x="3083266" y="460979"/>
                </a:cubicBezTo>
                <a:cubicBezTo>
                  <a:pt x="3089688" y="467401"/>
                  <a:pt x="3098845" y="470419"/>
                  <a:pt x="3105937" y="476093"/>
                </a:cubicBezTo>
                <a:cubicBezTo>
                  <a:pt x="3135575" y="499803"/>
                  <a:pt x="3104353" y="485641"/>
                  <a:pt x="3143723" y="498764"/>
                </a:cubicBezTo>
                <a:lnTo>
                  <a:pt x="3158837" y="544106"/>
                </a:lnTo>
                <a:lnTo>
                  <a:pt x="3166394" y="566777"/>
                </a:lnTo>
                <a:cubicBezTo>
                  <a:pt x="3226850" y="526473"/>
                  <a:pt x="3153799" y="579372"/>
                  <a:pt x="3204179" y="528992"/>
                </a:cubicBezTo>
                <a:cubicBezTo>
                  <a:pt x="3210601" y="522570"/>
                  <a:pt x="3219293" y="518916"/>
                  <a:pt x="3226850" y="513878"/>
                </a:cubicBezTo>
                <a:cubicBezTo>
                  <a:pt x="3232996" y="532317"/>
                  <a:pt x="3234872" y="544571"/>
                  <a:pt x="3249521" y="559220"/>
                </a:cubicBezTo>
                <a:cubicBezTo>
                  <a:pt x="3255943" y="565642"/>
                  <a:pt x="3264635" y="569296"/>
                  <a:pt x="3272192" y="574334"/>
                </a:cubicBezTo>
                <a:cubicBezTo>
                  <a:pt x="3366690" y="550710"/>
                  <a:pt x="3249201" y="580903"/>
                  <a:pt x="3325091" y="559220"/>
                </a:cubicBezTo>
                <a:cubicBezTo>
                  <a:pt x="3335077" y="556367"/>
                  <a:pt x="3345371" y="554647"/>
                  <a:pt x="3355319" y="551663"/>
                </a:cubicBezTo>
                <a:cubicBezTo>
                  <a:pt x="3370579" y="547085"/>
                  <a:pt x="3387405" y="545386"/>
                  <a:pt x="3400661" y="536549"/>
                </a:cubicBezTo>
                <a:lnTo>
                  <a:pt x="3446004" y="506321"/>
                </a:lnTo>
                <a:cubicBezTo>
                  <a:pt x="3450746" y="499209"/>
                  <a:pt x="3468971" y="465572"/>
                  <a:pt x="3483789" y="468536"/>
                </a:cubicBezTo>
                <a:cubicBezTo>
                  <a:pt x="3494253" y="470629"/>
                  <a:pt x="3503985" y="506452"/>
                  <a:pt x="3506460" y="513878"/>
                </a:cubicBezTo>
                <a:cubicBezTo>
                  <a:pt x="3508979" y="539068"/>
                  <a:pt x="3510437" y="564387"/>
                  <a:pt x="3514017" y="589448"/>
                </a:cubicBezTo>
                <a:cubicBezTo>
                  <a:pt x="3515486" y="599730"/>
                  <a:pt x="3511188" y="619676"/>
                  <a:pt x="3521574" y="619676"/>
                </a:cubicBezTo>
                <a:cubicBezTo>
                  <a:pt x="3531960" y="619676"/>
                  <a:pt x="3523370" y="598090"/>
                  <a:pt x="3529131" y="589448"/>
                </a:cubicBezTo>
                <a:cubicBezTo>
                  <a:pt x="3534169" y="581891"/>
                  <a:pt x="3543502" y="578023"/>
                  <a:pt x="3551802" y="574334"/>
                </a:cubicBezTo>
                <a:cubicBezTo>
                  <a:pt x="3566360" y="567864"/>
                  <a:pt x="3582030" y="564258"/>
                  <a:pt x="3597144" y="559220"/>
                </a:cubicBezTo>
                <a:lnTo>
                  <a:pt x="3619815" y="551663"/>
                </a:lnTo>
                <a:cubicBezTo>
                  <a:pt x="3634929" y="536549"/>
                  <a:pt x="3653301" y="524106"/>
                  <a:pt x="3665157" y="506321"/>
                </a:cubicBezTo>
                <a:cubicBezTo>
                  <a:pt x="3685309" y="476093"/>
                  <a:pt x="3672714" y="488688"/>
                  <a:pt x="3702942" y="468536"/>
                </a:cubicBezTo>
                <a:cubicBezTo>
                  <a:pt x="3720575" y="521435"/>
                  <a:pt x="3702942" y="518916"/>
                  <a:pt x="3740728" y="506321"/>
                </a:cubicBezTo>
                <a:cubicBezTo>
                  <a:pt x="3745397" y="499318"/>
                  <a:pt x="3760262" y="466968"/>
                  <a:pt x="3778513" y="476093"/>
                </a:cubicBezTo>
                <a:cubicBezTo>
                  <a:pt x="3785638" y="479655"/>
                  <a:pt x="3780437" y="493131"/>
                  <a:pt x="3786070" y="498764"/>
                </a:cubicBezTo>
                <a:cubicBezTo>
                  <a:pt x="3791703" y="504397"/>
                  <a:pt x="3801184" y="503802"/>
                  <a:pt x="3808741" y="506321"/>
                </a:cubicBezTo>
                <a:cubicBezTo>
                  <a:pt x="3826374" y="503802"/>
                  <a:pt x="3845102" y="505379"/>
                  <a:pt x="3861640" y="498764"/>
                </a:cubicBezTo>
                <a:cubicBezTo>
                  <a:pt x="3878198" y="492141"/>
                  <a:pt x="3889035" y="465890"/>
                  <a:pt x="3899425" y="453422"/>
                </a:cubicBezTo>
                <a:cubicBezTo>
                  <a:pt x="3906267" y="445212"/>
                  <a:pt x="3914539" y="438308"/>
                  <a:pt x="3922096" y="430751"/>
                </a:cubicBezTo>
                <a:cubicBezTo>
                  <a:pt x="3924615" y="423194"/>
                  <a:pt x="3926091" y="415205"/>
                  <a:pt x="3929653" y="408080"/>
                </a:cubicBezTo>
                <a:cubicBezTo>
                  <a:pt x="3939186" y="389015"/>
                  <a:pt x="3945824" y="384352"/>
                  <a:pt x="3959881" y="370294"/>
                </a:cubicBezTo>
                <a:cubicBezTo>
                  <a:pt x="3962400" y="362737"/>
                  <a:pt x="3963569" y="354586"/>
                  <a:pt x="3967438" y="347623"/>
                </a:cubicBezTo>
                <a:cubicBezTo>
                  <a:pt x="3976260" y="331744"/>
                  <a:pt x="3991922" y="319514"/>
                  <a:pt x="3997666" y="302281"/>
                </a:cubicBezTo>
                <a:cubicBezTo>
                  <a:pt x="4000185" y="294724"/>
                  <a:pt x="4001661" y="286735"/>
                  <a:pt x="4005223" y="279610"/>
                </a:cubicBezTo>
                <a:cubicBezTo>
                  <a:pt x="4020731" y="248594"/>
                  <a:pt x="4016706" y="265257"/>
                  <a:pt x="4035452" y="241825"/>
                </a:cubicBezTo>
                <a:cubicBezTo>
                  <a:pt x="4041126" y="234733"/>
                  <a:pt x="4045528" y="226711"/>
                  <a:pt x="4050566" y="219154"/>
                </a:cubicBezTo>
                <a:cubicBezTo>
                  <a:pt x="4058810" y="231520"/>
                  <a:pt x="4070031" y="254649"/>
                  <a:pt x="4088351" y="256939"/>
                </a:cubicBezTo>
                <a:cubicBezTo>
                  <a:pt x="4101096" y="258532"/>
                  <a:pt x="4113541" y="251901"/>
                  <a:pt x="4126136" y="249382"/>
                </a:cubicBezTo>
                <a:cubicBezTo>
                  <a:pt x="4133693" y="241825"/>
                  <a:pt x="4140597" y="233553"/>
                  <a:pt x="4148807" y="226711"/>
                </a:cubicBezTo>
                <a:cubicBezTo>
                  <a:pt x="4155784" y="220897"/>
                  <a:pt x="4165804" y="218689"/>
                  <a:pt x="4171478" y="211597"/>
                </a:cubicBezTo>
                <a:cubicBezTo>
                  <a:pt x="4176454" y="205377"/>
                  <a:pt x="4175473" y="196051"/>
                  <a:pt x="4179035" y="188926"/>
                </a:cubicBezTo>
                <a:cubicBezTo>
                  <a:pt x="4183097" y="180802"/>
                  <a:pt x="4190087" y="174379"/>
                  <a:pt x="4194149" y="166255"/>
                </a:cubicBezTo>
                <a:cubicBezTo>
                  <a:pt x="4197711" y="159130"/>
                  <a:pt x="4198144" y="150709"/>
                  <a:pt x="4201706" y="143584"/>
                </a:cubicBezTo>
                <a:cubicBezTo>
                  <a:pt x="4205768" y="135460"/>
                  <a:pt x="4212758" y="129037"/>
                  <a:pt x="4216820" y="120913"/>
                </a:cubicBezTo>
                <a:cubicBezTo>
                  <a:pt x="4225947" y="102659"/>
                  <a:pt x="4221443" y="90010"/>
                  <a:pt x="4239491" y="75571"/>
                </a:cubicBezTo>
                <a:cubicBezTo>
                  <a:pt x="4245711" y="70595"/>
                  <a:pt x="4254605" y="70532"/>
                  <a:pt x="4262162" y="68013"/>
                </a:cubicBezTo>
                <a:cubicBezTo>
                  <a:pt x="4317357" y="86413"/>
                  <a:pt x="4292048" y="86992"/>
                  <a:pt x="4337733" y="75571"/>
                </a:cubicBezTo>
                <a:cubicBezTo>
                  <a:pt x="4342771" y="70533"/>
                  <a:pt x="4347147" y="64731"/>
                  <a:pt x="4352847" y="60456"/>
                </a:cubicBezTo>
                <a:cubicBezTo>
                  <a:pt x="4367379" y="49557"/>
                  <a:pt x="4398189" y="30228"/>
                  <a:pt x="4398189" y="30228"/>
                </a:cubicBezTo>
                <a:cubicBezTo>
                  <a:pt x="4400708" y="45342"/>
                  <a:pt x="4394911" y="64736"/>
                  <a:pt x="4405746" y="75571"/>
                </a:cubicBezTo>
                <a:cubicBezTo>
                  <a:pt x="4412168" y="81993"/>
                  <a:pt x="4414826" y="59688"/>
                  <a:pt x="4420860" y="52899"/>
                </a:cubicBezTo>
                <a:cubicBezTo>
                  <a:pt x="4437427" y="34261"/>
                  <a:pt x="4456126" y="17633"/>
                  <a:pt x="4473759" y="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0BB66335-4DF3-E2F5-60BD-68C98E7DFF3A}"/>
              </a:ext>
            </a:extLst>
          </p:cNvPr>
          <p:cNvSpPr/>
          <p:nvPr/>
        </p:nvSpPr>
        <p:spPr>
          <a:xfrm>
            <a:off x="4745565" y="5640556"/>
            <a:ext cx="1865032" cy="801241"/>
          </a:xfrm>
          <a:custGeom>
            <a:avLst/>
            <a:gdLst>
              <a:gd name="connsiteX0" fmla="*/ 0 w 2693935"/>
              <a:gd name="connsiteY0" fmla="*/ 1155320 h 1157348"/>
              <a:gd name="connsiteX1" fmla="*/ 38328 w 2693935"/>
              <a:gd name="connsiteY1" fmla="*/ 1100566 h 1157348"/>
              <a:gd name="connsiteX2" fmla="*/ 49279 w 2693935"/>
              <a:gd name="connsiteY2" fmla="*/ 1084139 h 1157348"/>
              <a:gd name="connsiteX3" fmla="*/ 76657 w 2693935"/>
              <a:gd name="connsiteY3" fmla="*/ 1034860 h 1157348"/>
              <a:gd name="connsiteX4" fmla="*/ 87607 w 2693935"/>
              <a:gd name="connsiteY4" fmla="*/ 1018434 h 1157348"/>
              <a:gd name="connsiteX5" fmla="*/ 104034 w 2693935"/>
              <a:gd name="connsiteY5" fmla="*/ 985581 h 1157348"/>
              <a:gd name="connsiteX6" fmla="*/ 125936 w 2693935"/>
              <a:gd name="connsiteY6" fmla="*/ 936302 h 1157348"/>
              <a:gd name="connsiteX7" fmla="*/ 136886 w 2693935"/>
              <a:gd name="connsiteY7" fmla="*/ 897974 h 1157348"/>
              <a:gd name="connsiteX8" fmla="*/ 142362 w 2693935"/>
              <a:gd name="connsiteY8" fmla="*/ 881548 h 1157348"/>
              <a:gd name="connsiteX9" fmla="*/ 147837 w 2693935"/>
              <a:gd name="connsiteY9" fmla="*/ 859646 h 1157348"/>
              <a:gd name="connsiteX10" fmla="*/ 153313 w 2693935"/>
              <a:gd name="connsiteY10" fmla="*/ 843219 h 1157348"/>
              <a:gd name="connsiteX11" fmla="*/ 158788 w 2693935"/>
              <a:gd name="connsiteY11" fmla="*/ 821318 h 1157348"/>
              <a:gd name="connsiteX12" fmla="*/ 164264 w 2693935"/>
              <a:gd name="connsiteY12" fmla="*/ 804891 h 1157348"/>
              <a:gd name="connsiteX13" fmla="*/ 175215 w 2693935"/>
              <a:gd name="connsiteY13" fmla="*/ 761088 h 1157348"/>
              <a:gd name="connsiteX14" fmla="*/ 180690 w 2693935"/>
              <a:gd name="connsiteY14" fmla="*/ 744661 h 1157348"/>
              <a:gd name="connsiteX15" fmla="*/ 186166 w 2693935"/>
              <a:gd name="connsiteY15" fmla="*/ 711809 h 1157348"/>
              <a:gd name="connsiteX16" fmla="*/ 191641 w 2693935"/>
              <a:gd name="connsiteY16" fmla="*/ 695382 h 1157348"/>
              <a:gd name="connsiteX17" fmla="*/ 197116 w 2693935"/>
              <a:gd name="connsiteY17" fmla="*/ 673481 h 1157348"/>
              <a:gd name="connsiteX18" fmla="*/ 213543 w 2693935"/>
              <a:gd name="connsiteY18" fmla="*/ 602300 h 1157348"/>
              <a:gd name="connsiteX19" fmla="*/ 224494 w 2693935"/>
              <a:gd name="connsiteY19" fmla="*/ 569447 h 1157348"/>
              <a:gd name="connsiteX20" fmla="*/ 229969 w 2693935"/>
              <a:gd name="connsiteY20" fmla="*/ 553021 h 1157348"/>
              <a:gd name="connsiteX21" fmla="*/ 240920 w 2693935"/>
              <a:gd name="connsiteY21" fmla="*/ 536594 h 1157348"/>
              <a:gd name="connsiteX22" fmla="*/ 257346 w 2693935"/>
              <a:gd name="connsiteY22" fmla="*/ 487315 h 1157348"/>
              <a:gd name="connsiteX23" fmla="*/ 268297 w 2693935"/>
              <a:gd name="connsiteY23" fmla="*/ 454463 h 1157348"/>
              <a:gd name="connsiteX24" fmla="*/ 279248 w 2693935"/>
              <a:gd name="connsiteY24" fmla="*/ 410659 h 1157348"/>
              <a:gd name="connsiteX25" fmla="*/ 284724 w 2693935"/>
              <a:gd name="connsiteY25" fmla="*/ 394233 h 1157348"/>
              <a:gd name="connsiteX26" fmla="*/ 301150 w 2693935"/>
              <a:gd name="connsiteY26" fmla="*/ 323052 h 1157348"/>
              <a:gd name="connsiteX27" fmla="*/ 312101 w 2693935"/>
              <a:gd name="connsiteY27" fmla="*/ 284724 h 1157348"/>
              <a:gd name="connsiteX28" fmla="*/ 317576 w 2693935"/>
              <a:gd name="connsiteY28" fmla="*/ 268297 h 1157348"/>
              <a:gd name="connsiteX29" fmla="*/ 328527 w 2693935"/>
              <a:gd name="connsiteY29" fmla="*/ 219018 h 1157348"/>
              <a:gd name="connsiteX30" fmla="*/ 339478 w 2693935"/>
              <a:gd name="connsiteY30" fmla="*/ 186166 h 1157348"/>
              <a:gd name="connsiteX31" fmla="*/ 361380 w 2693935"/>
              <a:gd name="connsiteY31" fmla="*/ 180690 h 1157348"/>
              <a:gd name="connsiteX32" fmla="*/ 372331 w 2693935"/>
              <a:gd name="connsiteY32" fmla="*/ 164264 h 1157348"/>
              <a:gd name="connsiteX33" fmla="*/ 377806 w 2693935"/>
              <a:gd name="connsiteY33" fmla="*/ 147837 h 1157348"/>
              <a:gd name="connsiteX34" fmla="*/ 394233 w 2693935"/>
              <a:gd name="connsiteY34" fmla="*/ 136886 h 1157348"/>
              <a:gd name="connsiteX35" fmla="*/ 405183 w 2693935"/>
              <a:gd name="connsiteY35" fmla="*/ 120460 h 1157348"/>
              <a:gd name="connsiteX36" fmla="*/ 416134 w 2693935"/>
              <a:gd name="connsiteY36" fmla="*/ 87607 h 1157348"/>
              <a:gd name="connsiteX37" fmla="*/ 427085 w 2693935"/>
              <a:gd name="connsiteY37" fmla="*/ 54755 h 1157348"/>
              <a:gd name="connsiteX38" fmla="*/ 432561 w 2693935"/>
              <a:gd name="connsiteY38" fmla="*/ 38328 h 1157348"/>
              <a:gd name="connsiteX39" fmla="*/ 448987 w 2693935"/>
              <a:gd name="connsiteY39" fmla="*/ 0 h 1157348"/>
              <a:gd name="connsiteX40" fmla="*/ 498266 w 2693935"/>
              <a:gd name="connsiteY40" fmla="*/ 5476 h 1157348"/>
              <a:gd name="connsiteX41" fmla="*/ 514692 w 2693935"/>
              <a:gd name="connsiteY41" fmla="*/ 10951 h 1157348"/>
              <a:gd name="connsiteX42" fmla="*/ 525643 w 2693935"/>
              <a:gd name="connsiteY42" fmla="*/ 27378 h 1157348"/>
              <a:gd name="connsiteX43" fmla="*/ 542070 w 2693935"/>
              <a:gd name="connsiteY43" fmla="*/ 38328 h 1157348"/>
              <a:gd name="connsiteX44" fmla="*/ 574922 w 2693935"/>
              <a:gd name="connsiteY44" fmla="*/ 16427 h 1157348"/>
              <a:gd name="connsiteX45" fmla="*/ 580398 w 2693935"/>
              <a:gd name="connsiteY45" fmla="*/ 32853 h 1157348"/>
              <a:gd name="connsiteX46" fmla="*/ 596824 w 2693935"/>
              <a:gd name="connsiteY46" fmla="*/ 43804 h 1157348"/>
              <a:gd name="connsiteX47" fmla="*/ 613251 w 2693935"/>
              <a:gd name="connsiteY47" fmla="*/ 60230 h 1157348"/>
              <a:gd name="connsiteX48" fmla="*/ 624201 w 2693935"/>
              <a:gd name="connsiteY48" fmla="*/ 93083 h 1157348"/>
              <a:gd name="connsiteX49" fmla="*/ 629677 w 2693935"/>
              <a:gd name="connsiteY49" fmla="*/ 109509 h 1157348"/>
              <a:gd name="connsiteX50" fmla="*/ 646103 w 2693935"/>
              <a:gd name="connsiteY50" fmla="*/ 114985 h 1157348"/>
              <a:gd name="connsiteX51" fmla="*/ 657054 w 2693935"/>
              <a:gd name="connsiteY51" fmla="*/ 98558 h 1157348"/>
              <a:gd name="connsiteX52" fmla="*/ 722760 w 2693935"/>
              <a:gd name="connsiteY52" fmla="*/ 93083 h 1157348"/>
              <a:gd name="connsiteX53" fmla="*/ 739186 w 2693935"/>
              <a:gd name="connsiteY53" fmla="*/ 104034 h 1157348"/>
              <a:gd name="connsiteX54" fmla="*/ 799416 w 2693935"/>
              <a:gd name="connsiteY54" fmla="*/ 104034 h 1157348"/>
              <a:gd name="connsiteX55" fmla="*/ 815842 w 2693935"/>
              <a:gd name="connsiteY55" fmla="*/ 98558 h 1157348"/>
              <a:gd name="connsiteX56" fmla="*/ 843219 w 2693935"/>
              <a:gd name="connsiteY56" fmla="*/ 131411 h 1157348"/>
              <a:gd name="connsiteX57" fmla="*/ 848695 w 2693935"/>
              <a:gd name="connsiteY57" fmla="*/ 147837 h 1157348"/>
              <a:gd name="connsiteX58" fmla="*/ 865121 w 2693935"/>
              <a:gd name="connsiteY58" fmla="*/ 158788 h 1157348"/>
              <a:gd name="connsiteX59" fmla="*/ 897974 w 2693935"/>
              <a:gd name="connsiteY59" fmla="*/ 169739 h 1157348"/>
              <a:gd name="connsiteX60" fmla="*/ 908925 w 2693935"/>
              <a:gd name="connsiteY60" fmla="*/ 208067 h 1157348"/>
              <a:gd name="connsiteX61" fmla="*/ 914400 w 2693935"/>
              <a:gd name="connsiteY61" fmla="*/ 229969 h 1157348"/>
              <a:gd name="connsiteX62" fmla="*/ 919876 w 2693935"/>
              <a:gd name="connsiteY62" fmla="*/ 246395 h 1157348"/>
              <a:gd name="connsiteX63" fmla="*/ 952728 w 2693935"/>
              <a:gd name="connsiteY63" fmla="*/ 262822 h 1157348"/>
              <a:gd name="connsiteX64" fmla="*/ 958204 w 2693935"/>
              <a:gd name="connsiteY64" fmla="*/ 421610 h 1157348"/>
              <a:gd name="connsiteX65" fmla="*/ 963679 w 2693935"/>
              <a:gd name="connsiteY65" fmla="*/ 443512 h 1157348"/>
              <a:gd name="connsiteX66" fmla="*/ 969155 w 2693935"/>
              <a:gd name="connsiteY66" fmla="*/ 470889 h 1157348"/>
              <a:gd name="connsiteX67" fmla="*/ 980106 w 2693935"/>
              <a:gd name="connsiteY67" fmla="*/ 520168 h 1157348"/>
              <a:gd name="connsiteX68" fmla="*/ 985581 w 2693935"/>
              <a:gd name="connsiteY68" fmla="*/ 591349 h 1157348"/>
              <a:gd name="connsiteX69" fmla="*/ 996532 w 2693935"/>
              <a:gd name="connsiteY69" fmla="*/ 750137 h 1157348"/>
              <a:gd name="connsiteX70" fmla="*/ 1012958 w 2693935"/>
              <a:gd name="connsiteY70" fmla="*/ 821318 h 1157348"/>
              <a:gd name="connsiteX71" fmla="*/ 1023909 w 2693935"/>
              <a:gd name="connsiteY71" fmla="*/ 854170 h 1157348"/>
              <a:gd name="connsiteX72" fmla="*/ 1029385 w 2693935"/>
              <a:gd name="connsiteY72" fmla="*/ 870597 h 1157348"/>
              <a:gd name="connsiteX73" fmla="*/ 1051286 w 2693935"/>
              <a:gd name="connsiteY73" fmla="*/ 1122467 h 1157348"/>
              <a:gd name="connsiteX74" fmla="*/ 1067713 w 2693935"/>
              <a:gd name="connsiteY74" fmla="*/ 1133418 h 1157348"/>
              <a:gd name="connsiteX75" fmla="*/ 1084139 w 2693935"/>
              <a:gd name="connsiteY75" fmla="*/ 1138894 h 1157348"/>
              <a:gd name="connsiteX76" fmla="*/ 1149845 w 2693935"/>
              <a:gd name="connsiteY76" fmla="*/ 1133418 h 1157348"/>
              <a:gd name="connsiteX77" fmla="*/ 1160795 w 2693935"/>
              <a:gd name="connsiteY77" fmla="*/ 1100566 h 1157348"/>
              <a:gd name="connsiteX78" fmla="*/ 1177222 w 2693935"/>
              <a:gd name="connsiteY78" fmla="*/ 1045811 h 1157348"/>
              <a:gd name="connsiteX79" fmla="*/ 1188173 w 2693935"/>
              <a:gd name="connsiteY79" fmla="*/ 1029385 h 1157348"/>
              <a:gd name="connsiteX80" fmla="*/ 1193648 w 2693935"/>
              <a:gd name="connsiteY80" fmla="*/ 963679 h 1157348"/>
              <a:gd name="connsiteX81" fmla="*/ 1210075 w 2693935"/>
              <a:gd name="connsiteY81" fmla="*/ 908925 h 1157348"/>
              <a:gd name="connsiteX82" fmla="*/ 1215550 w 2693935"/>
              <a:gd name="connsiteY82" fmla="*/ 881548 h 1157348"/>
              <a:gd name="connsiteX83" fmla="*/ 1221025 w 2693935"/>
              <a:gd name="connsiteY83" fmla="*/ 684431 h 1157348"/>
              <a:gd name="connsiteX84" fmla="*/ 1237452 w 2693935"/>
              <a:gd name="connsiteY84" fmla="*/ 635152 h 1157348"/>
              <a:gd name="connsiteX85" fmla="*/ 1242927 w 2693935"/>
              <a:gd name="connsiteY85" fmla="*/ 618726 h 1157348"/>
              <a:gd name="connsiteX86" fmla="*/ 1248403 w 2693935"/>
              <a:gd name="connsiteY86" fmla="*/ 602300 h 1157348"/>
              <a:gd name="connsiteX87" fmla="*/ 1259354 w 2693935"/>
              <a:gd name="connsiteY87" fmla="*/ 618726 h 1157348"/>
              <a:gd name="connsiteX88" fmla="*/ 1275780 w 2693935"/>
              <a:gd name="connsiteY88" fmla="*/ 651579 h 1157348"/>
              <a:gd name="connsiteX89" fmla="*/ 1286731 w 2693935"/>
              <a:gd name="connsiteY89" fmla="*/ 711809 h 1157348"/>
              <a:gd name="connsiteX90" fmla="*/ 1292206 w 2693935"/>
              <a:gd name="connsiteY90" fmla="*/ 728235 h 1157348"/>
              <a:gd name="connsiteX91" fmla="*/ 1303157 w 2693935"/>
              <a:gd name="connsiteY91" fmla="*/ 859646 h 1157348"/>
              <a:gd name="connsiteX92" fmla="*/ 1314108 w 2693935"/>
              <a:gd name="connsiteY92" fmla="*/ 919876 h 1157348"/>
              <a:gd name="connsiteX93" fmla="*/ 1319583 w 2693935"/>
              <a:gd name="connsiteY93" fmla="*/ 952728 h 1157348"/>
              <a:gd name="connsiteX94" fmla="*/ 1325059 w 2693935"/>
              <a:gd name="connsiteY94" fmla="*/ 1122467 h 1157348"/>
              <a:gd name="connsiteX95" fmla="*/ 1336010 w 2693935"/>
              <a:gd name="connsiteY95" fmla="*/ 1138894 h 1157348"/>
              <a:gd name="connsiteX96" fmla="*/ 1352436 w 2693935"/>
              <a:gd name="connsiteY96" fmla="*/ 1144369 h 1157348"/>
              <a:gd name="connsiteX97" fmla="*/ 1385289 w 2693935"/>
              <a:gd name="connsiteY97" fmla="*/ 1144369 h 1157348"/>
              <a:gd name="connsiteX98" fmla="*/ 1418142 w 2693935"/>
              <a:gd name="connsiteY98" fmla="*/ 1155320 h 1157348"/>
              <a:gd name="connsiteX99" fmla="*/ 1450994 w 2693935"/>
              <a:gd name="connsiteY99" fmla="*/ 1149845 h 1157348"/>
              <a:gd name="connsiteX100" fmla="*/ 1461945 w 2693935"/>
              <a:gd name="connsiteY100" fmla="*/ 1116992 h 1157348"/>
              <a:gd name="connsiteX101" fmla="*/ 1467421 w 2693935"/>
              <a:gd name="connsiteY101" fmla="*/ 1100566 h 1157348"/>
              <a:gd name="connsiteX102" fmla="*/ 1472896 w 2693935"/>
              <a:gd name="connsiteY102" fmla="*/ 1073188 h 1157348"/>
              <a:gd name="connsiteX103" fmla="*/ 1478372 w 2693935"/>
              <a:gd name="connsiteY103" fmla="*/ 1023909 h 1157348"/>
              <a:gd name="connsiteX104" fmla="*/ 1500273 w 2693935"/>
              <a:gd name="connsiteY104" fmla="*/ 947253 h 1157348"/>
              <a:gd name="connsiteX105" fmla="*/ 1511224 w 2693935"/>
              <a:gd name="connsiteY105" fmla="*/ 897974 h 1157348"/>
              <a:gd name="connsiteX106" fmla="*/ 1522175 w 2693935"/>
              <a:gd name="connsiteY106" fmla="*/ 854170 h 1157348"/>
              <a:gd name="connsiteX107" fmla="*/ 1527651 w 2693935"/>
              <a:gd name="connsiteY107" fmla="*/ 799416 h 1157348"/>
              <a:gd name="connsiteX108" fmla="*/ 1533126 w 2693935"/>
              <a:gd name="connsiteY108" fmla="*/ 772039 h 1157348"/>
              <a:gd name="connsiteX109" fmla="*/ 1549552 w 2693935"/>
              <a:gd name="connsiteY109" fmla="*/ 678956 h 1157348"/>
              <a:gd name="connsiteX110" fmla="*/ 1560503 w 2693935"/>
              <a:gd name="connsiteY110" fmla="*/ 695382 h 1157348"/>
              <a:gd name="connsiteX111" fmla="*/ 1571454 w 2693935"/>
              <a:gd name="connsiteY111" fmla="*/ 793940 h 1157348"/>
              <a:gd name="connsiteX112" fmla="*/ 1576930 w 2693935"/>
              <a:gd name="connsiteY112" fmla="*/ 843219 h 1157348"/>
              <a:gd name="connsiteX113" fmla="*/ 1587880 w 2693935"/>
              <a:gd name="connsiteY113" fmla="*/ 914400 h 1157348"/>
              <a:gd name="connsiteX114" fmla="*/ 1593356 w 2693935"/>
              <a:gd name="connsiteY114" fmla="*/ 991057 h 1157348"/>
              <a:gd name="connsiteX115" fmla="*/ 1604307 w 2693935"/>
              <a:gd name="connsiteY115" fmla="*/ 1045811 h 1157348"/>
              <a:gd name="connsiteX116" fmla="*/ 1609782 w 2693935"/>
              <a:gd name="connsiteY116" fmla="*/ 1089615 h 1157348"/>
              <a:gd name="connsiteX117" fmla="*/ 1615258 w 2693935"/>
              <a:gd name="connsiteY117" fmla="*/ 1122467 h 1157348"/>
              <a:gd name="connsiteX118" fmla="*/ 1631684 w 2693935"/>
              <a:gd name="connsiteY118" fmla="*/ 1133418 h 1157348"/>
              <a:gd name="connsiteX119" fmla="*/ 1680963 w 2693935"/>
              <a:gd name="connsiteY119" fmla="*/ 1133418 h 1157348"/>
              <a:gd name="connsiteX120" fmla="*/ 1795948 w 2693935"/>
              <a:gd name="connsiteY120" fmla="*/ 1138894 h 1157348"/>
              <a:gd name="connsiteX121" fmla="*/ 1823325 w 2693935"/>
              <a:gd name="connsiteY121" fmla="*/ 1133418 h 1157348"/>
              <a:gd name="connsiteX122" fmla="*/ 1889030 w 2693935"/>
              <a:gd name="connsiteY122" fmla="*/ 1127943 h 1157348"/>
              <a:gd name="connsiteX123" fmla="*/ 1905457 w 2693935"/>
              <a:gd name="connsiteY123" fmla="*/ 1116992 h 1157348"/>
              <a:gd name="connsiteX124" fmla="*/ 1932834 w 2693935"/>
              <a:gd name="connsiteY124" fmla="*/ 1067713 h 1157348"/>
              <a:gd name="connsiteX125" fmla="*/ 1943785 w 2693935"/>
              <a:gd name="connsiteY125" fmla="*/ 1051286 h 1157348"/>
              <a:gd name="connsiteX126" fmla="*/ 1954736 w 2693935"/>
              <a:gd name="connsiteY126" fmla="*/ 1034860 h 1157348"/>
              <a:gd name="connsiteX127" fmla="*/ 1971162 w 2693935"/>
              <a:gd name="connsiteY127" fmla="*/ 985581 h 1157348"/>
              <a:gd name="connsiteX128" fmla="*/ 1976637 w 2693935"/>
              <a:gd name="connsiteY128" fmla="*/ 969155 h 1157348"/>
              <a:gd name="connsiteX129" fmla="*/ 1998539 w 2693935"/>
              <a:gd name="connsiteY129" fmla="*/ 919876 h 1157348"/>
              <a:gd name="connsiteX130" fmla="*/ 2009490 w 2693935"/>
              <a:gd name="connsiteY130" fmla="*/ 870597 h 1157348"/>
              <a:gd name="connsiteX131" fmla="*/ 2014966 w 2693935"/>
              <a:gd name="connsiteY131" fmla="*/ 843219 h 1157348"/>
              <a:gd name="connsiteX132" fmla="*/ 2025916 w 2693935"/>
              <a:gd name="connsiteY132" fmla="*/ 810367 h 1157348"/>
              <a:gd name="connsiteX133" fmla="*/ 2042343 w 2693935"/>
              <a:gd name="connsiteY133" fmla="*/ 777514 h 1157348"/>
              <a:gd name="connsiteX134" fmla="*/ 2058769 w 2693935"/>
              <a:gd name="connsiteY134" fmla="*/ 711809 h 1157348"/>
              <a:gd name="connsiteX135" fmla="*/ 2075195 w 2693935"/>
              <a:gd name="connsiteY135" fmla="*/ 706333 h 1157348"/>
              <a:gd name="connsiteX136" fmla="*/ 2102573 w 2693935"/>
              <a:gd name="connsiteY136" fmla="*/ 673481 h 1157348"/>
              <a:gd name="connsiteX137" fmla="*/ 2108048 w 2693935"/>
              <a:gd name="connsiteY137" fmla="*/ 657054 h 1157348"/>
              <a:gd name="connsiteX138" fmla="*/ 2124475 w 2693935"/>
              <a:gd name="connsiteY138" fmla="*/ 613251 h 1157348"/>
              <a:gd name="connsiteX139" fmla="*/ 2129950 w 2693935"/>
              <a:gd name="connsiteY139" fmla="*/ 629677 h 1157348"/>
              <a:gd name="connsiteX140" fmla="*/ 2140901 w 2693935"/>
              <a:gd name="connsiteY140" fmla="*/ 613251 h 1157348"/>
              <a:gd name="connsiteX141" fmla="*/ 2151852 w 2693935"/>
              <a:gd name="connsiteY141" fmla="*/ 580398 h 1157348"/>
              <a:gd name="connsiteX142" fmla="*/ 2168278 w 2693935"/>
              <a:gd name="connsiteY142" fmla="*/ 531119 h 1157348"/>
              <a:gd name="connsiteX143" fmla="*/ 2173754 w 2693935"/>
              <a:gd name="connsiteY143" fmla="*/ 514692 h 1157348"/>
              <a:gd name="connsiteX144" fmla="*/ 2184704 w 2693935"/>
              <a:gd name="connsiteY144" fmla="*/ 498266 h 1157348"/>
              <a:gd name="connsiteX145" fmla="*/ 2190180 w 2693935"/>
              <a:gd name="connsiteY145" fmla="*/ 481840 h 1157348"/>
              <a:gd name="connsiteX146" fmla="*/ 2217557 w 2693935"/>
              <a:gd name="connsiteY146" fmla="*/ 476364 h 1157348"/>
              <a:gd name="connsiteX147" fmla="*/ 2233983 w 2693935"/>
              <a:gd name="connsiteY147" fmla="*/ 443512 h 1157348"/>
              <a:gd name="connsiteX148" fmla="*/ 2244934 w 2693935"/>
              <a:gd name="connsiteY148" fmla="*/ 476364 h 1157348"/>
              <a:gd name="connsiteX149" fmla="*/ 2255885 w 2693935"/>
              <a:gd name="connsiteY149" fmla="*/ 492791 h 1157348"/>
              <a:gd name="connsiteX150" fmla="*/ 2261361 w 2693935"/>
              <a:gd name="connsiteY150" fmla="*/ 509217 h 1157348"/>
              <a:gd name="connsiteX151" fmla="*/ 2277787 w 2693935"/>
              <a:gd name="connsiteY151" fmla="*/ 514692 h 1157348"/>
              <a:gd name="connsiteX152" fmla="*/ 2305164 w 2693935"/>
              <a:gd name="connsiteY152" fmla="*/ 481840 h 1157348"/>
              <a:gd name="connsiteX153" fmla="*/ 2321591 w 2693935"/>
              <a:gd name="connsiteY153" fmla="*/ 487315 h 1157348"/>
              <a:gd name="connsiteX154" fmla="*/ 2338017 w 2693935"/>
              <a:gd name="connsiteY154" fmla="*/ 498266 h 1157348"/>
              <a:gd name="connsiteX155" fmla="*/ 2348968 w 2693935"/>
              <a:gd name="connsiteY155" fmla="*/ 542070 h 1157348"/>
              <a:gd name="connsiteX156" fmla="*/ 2365394 w 2693935"/>
              <a:gd name="connsiteY156" fmla="*/ 574922 h 1157348"/>
              <a:gd name="connsiteX157" fmla="*/ 2387296 w 2693935"/>
              <a:gd name="connsiteY157" fmla="*/ 569447 h 1157348"/>
              <a:gd name="connsiteX158" fmla="*/ 2392772 w 2693935"/>
              <a:gd name="connsiteY158" fmla="*/ 585873 h 1157348"/>
              <a:gd name="connsiteX159" fmla="*/ 2403722 w 2693935"/>
              <a:gd name="connsiteY159" fmla="*/ 602300 h 1157348"/>
              <a:gd name="connsiteX160" fmla="*/ 2436575 w 2693935"/>
              <a:gd name="connsiteY160" fmla="*/ 618726 h 1157348"/>
              <a:gd name="connsiteX161" fmla="*/ 2469428 w 2693935"/>
              <a:gd name="connsiteY161" fmla="*/ 618726 h 1157348"/>
              <a:gd name="connsiteX162" fmla="*/ 2480379 w 2693935"/>
              <a:gd name="connsiteY162" fmla="*/ 651579 h 1157348"/>
              <a:gd name="connsiteX163" fmla="*/ 2491330 w 2693935"/>
              <a:gd name="connsiteY163" fmla="*/ 684431 h 1157348"/>
              <a:gd name="connsiteX164" fmla="*/ 2507756 w 2693935"/>
              <a:gd name="connsiteY164" fmla="*/ 717284 h 1157348"/>
              <a:gd name="connsiteX165" fmla="*/ 2557035 w 2693935"/>
              <a:gd name="connsiteY165" fmla="*/ 744661 h 1157348"/>
              <a:gd name="connsiteX166" fmla="*/ 2573461 w 2693935"/>
              <a:gd name="connsiteY166" fmla="*/ 755612 h 1157348"/>
              <a:gd name="connsiteX167" fmla="*/ 2589888 w 2693935"/>
              <a:gd name="connsiteY167" fmla="*/ 810367 h 1157348"/>
              <a:gd name="connsiteX168" fmla="*/ 2595363 w 2693935"/>
              <a:gd name="connsiteY168" fmla="*/ 826793 h 1157348"/>
              <a:gd name="connsiteX169" fmla="*/ 2606314 w 2693935"/>
              <a:gd name="connsiteY169" fmla="*/ 865121 h 1157348"/>
              <a:gd name="connsiteX170" fmla="*/ 2622740 w 2693935"/>
              <a:gd name="connsiteY170" fmla="*/ 876072 h 1157348"/>
              <a:gd name="connsiteX171" fmla="*/ 2644642 w 2693935"/>
              <a:gd name="connsiteY171" fmla="*/ 941778 h 1157348"/>
              <a:gd name="connsiteX172" fmla="*/ 2655593 w 2693935"/>
              <a:gd name="connsiteY172" fmla="*/ 974630 h 1157348"/>
              <a:gd name="connsiteX173" fmla="*/ 2661069 w 2693935"/>
              <a:gd name="connsiteY173" fmla="*/ 1007483 h 1157348"/>
              <a:gd name="connsiteX174" fmla="*/ 2672019 w 2693935"/>
              <a:gd name="connsiteY174" fmla="*/ 1045811 h 1157348"/>
              <a:gd name="connsiteX175" fmla="*/ 2682970 w 2693935"/>
              <a:gd name="connsiteY175" fmla="*/ 1084139 h 1157348"/>
              <a:gd name="connsiteX176" fmla="*/ 2688446 w 2693935"/>
              <a:gd name="connsiteY176" fmla="*/ 1127943 h 1157348"/>
              <a:gd name="connsiteX177" fmla="*/ 2693921 w 2693935"/>
              <a:gd name="connsiteY177" fmla="*/ 1149845 h 1157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2693935" h="1157348">
                <a:moveTo>
                  <a:pt x="0" y="1155320"/>
                </a:moveTo>
                <a:lnTo>
                  <a:pt x="38328" y="1100566"/>
                </a:lnTo>
                <a:cubicBezTo>
                  <a:pt x="42074" y="1095155"/>
                  <a:pt x="47198" y="1090382"/>
                  <a:pt x="49279" y="1084139"/>
                </a:cubicBezTo>
                <a:cubicBezTo>
                  <a:pt x="58918" y="1055226"/>
                  <a:pt x="51553" y="1072517"/>
                  <a:pt x="76657" y="1034860"/>
                </a:cubicBezTo>
                <a:cubicBezTo>
                  <a:pt x="80307" y="1029385"/>
                  <a:pt x="85526" y="1024677"/>
                  <a:pt x="87607" y="1018434"/>
                </a:cubicBezTo>
                <a:cubicBezTo>
                  <a:pt x="95164" y="995764"/>
                  <a:pt x="89881" y="1006809"/>
                  <a:pt x="104034" y="985581"/>
                </a:cubicBezTo>
                <a:cubicBezTo>
                  <a:pt x="117066" y="946485"/>
                  <a:pt x="108582" y="962333"/>
                  <a:pt x="125936" y="936302"/>
                </a:cubicBezTo>
                <a:cubicBezTo>
                  <a:pt x="139070" y="896898"/>
                  <a:pt x="123128" y="946127"/>
                  <a:pt x="136886" y="897974"/>
                </a:cubicBezTo>
                <a:cubicBezTo>
                  <a:pt x="138472" y="892424"/>
                  <a:pt x="140776" y="887098"/>
                  <a:pt x="142362" y="881548"/>
                </a:cubicBezTo>
                <a:cubicBezTo>
                  <a:pt x="144429" y="874312"/>
                  <a:pt x="145770" y="866882"/>
                  <a:pt x="147837" y="859646"/>
                </a:cubicBezTo>
                <a:cubicBezTo>
                  <a:pt x="149423" y="854096"/>
                  <a:pt x="151727" y="848769"/>
                  <a:pt x="153313" y="843219"/>
                </a:cubicBezTo>
                <a:cubicBezTo>
                  <a:pt x="155380" y="835984"/>
                  <a:pt x="156721" y="828553"/>
                  <a:pt x="158788" y="821318"/>
                </a:cubicBezTo>
                <a:cubicBezTo>
                  <a:pt x="160374" y="815768"/>
                  <a:pt x="162745" y="810460"/>
                  <a:pt x="164264" y="804891"/>
                </a:cubicBezTo>
                <a:cubicBezTo>
                  <a:pt x="168224" y="790371"/>
                  <a:pt x="170456" y="775366"/>
                  <a:pt x="175215" y="761088"/>
                </a:cubicBezTo>
                <a:cubicBezTo>
                  <a:pt x="177040" y="755612"/>
                  <a:pt x="179438" y="750295"/>
                  <a:pt x="180690" y="744661"/>
                </a:cubicBezTo>
                <a:cubicBezTo>
                  <a:pt x="183098" y="733824"/>
                  <a:pt x="183758" y="722646"/>
                  <a:pt x="186166" y="711809"/>
                </a:cubicBezTo>
                <a:cubicBezTo>
                  <a:pt x="187418" y="706175"/>
                  <a:pt x="190055" y="700932"/>
                  <a:pt x="191641" y="695382"/>
                </a:cubicBezTo>
                <a:cubicBezTo>
                  <a:pt x="193708" y="688146"/>
                  <a:pt x="195484" y="680827"/>
                  <a:pt x="197116" y="673481"/>
                </a:cubicBezTo>
                <a:cubicBezTo>
                  <a:pt x="202907" y="647423"/>
                  <a:pt x="204599" y="629131"/>
                  <a:pt x="213543" y="602300"/>
                </a:cubicBezTo>
                <a:lnTo>
                  <a:pt x="224494" y="569447"/>
                </a:lnTo>
                <a:cubicBezTo>
                  <a:pt x="226319" y="563972"/>
                  <a:pt x="226768" y="557823"/>
                  <a:pt x="229969" y="553021"/>
                </a:cubicBezTo>
                <a:lnTo>
                  <a:pt x="240920" y="536594"/>
                </a:lnTo>
                <a:lnTo>
                  <a:pt x="257346" y="487315"/>
                </a:lnTo>
                <a:lnTo>
                  <a:pt x="268297" y="454463"/>
                </a:lnTo>
                <a:cubicBezTo>
                  <a:pt x="271947" y="439862"/>
                  <a:pt x="274488" y="424937"/>
                  <a:pt x="279248" y="410659"/>
                </a:cubicBezTo>
                <a:cubicBezTo>
                  <a:pt x="281073" y="405184"/>
                  <a:pt x="283324" y="399832"/>
                  <a:pt x="284724" y="394233"/>
                </a:cubicBezTo>
                <a:cubicBezTo>
                  <a:pt x="293417" y="359459"/>
                  <a:pt x="287510" y="363978"/>
                  <a:pt x="301150" y="323052"/>
                </a:cubicBezTo>
                <a:cubicBezTo>
                  <a:pt x="314277" y="283665"/>
                  <a:pt x="298350" y="332851"/>
                  <a:pt x="312101" y="284724"/>
                </a:cubicBezTo>
                <a:cubicBezTo>
                  <a:pt x="313687" y="279174"/>
                  <a:pt x="316176" y="273896"/>
                  <a:pt x="317576" y="268297"/>
                </a:cubicBezTo>
                <a:cubicBezTo>
                  <a:pt x="325384" y="237066"/>
                  <a:pt x="320103" y="247098"/>
                  <a:pt x="328527" y="219018"/>
                </a:cubicBezTo>
                <a:cubicBezTo>
                  <a:pt x="331844" y="207962"/>
                  <a:pt x="328280" y="188966"/>
                  <a:pt x="339478" y="186166"/>
                </a:cubicBezTo>
                <a:lnTo>
                  <a:pt x="361380" y="180690"/>
                </a:lnTo>
                <a:cubicBezTo>
                  <a:pt x="365030" y="175215"/>
                  <a:pt x="369388" y="170150"/>
                  <a:pt x="372331" y="164264"/>
                </a:cubicBezTo>
                <a:cubicBezTo>
                  <a:pt x="374912" y="159102"/>
                  <a:pt x="374200" y="152344"/>
                  <a:pt x="377806" y="147837"/>
                </a:cubicBezTo>
                <a:cubicBezTo>
                  <a:pt x="381917" y="142698"/>
                  <a:pt x="388757" y="140536"/>
                  <a:pt x="394233" y="136886"/>
                </a:cubicBezTo>
                <a:cubicBezTo>
                  <a:pt x="397883" y="131411"/>
                  <a:pt x="402511" y="126473"/>
                  <a:pt x="405183" y="120460"/>
                </a:cubicBezTo>
                <a:cubicBezTo>
                  <a:pt x="409871" y="109911"/>
                  <a:pt x="412484" y="98558"/>
                  <a:pt x="416134" y="87607"/>
                </a:cubicBezTo>
                <a:lnTo>
                  <a:pt x="427085" y="54755"/>
                </a:lnTo>
                <a:cubicBezTo>
                  <a:pt x="428910" y="49279"/>
                  <a:pt x="429980" y="43490"/>
                  <a:pt x="432561" y="38328"/>
                </a:cubicBezTo>
                <a:cubicBezTo>
                  <a:pt x="446093" y="11265"/>
                  <a:pt x="440931" y="24170"/>
                  <a:pt x="448987" y="0"/>
                </a:cubicBezTo>
                <a:cubicBezTo>
                  <a:pt x="465413" y="1825"/>
                  <a:pt x="481963" y="2759"/>
                  <a:pt x="498266" y="5476"/>
                </a:cubicBezTo>
                <a:cubicBezTo>
                  <a:pt x="503959" y="6425"/>
                  <a:pt x="510185" y="7346"/>
                  <a:pt x="514692" y="10951"/>
                </a:cubicBezTo>
                <a:cubicBezTo>
                  <a:pt x="519831" y="15062"/>
                  <a:pt x="520990" y="22725"/>
                  <a:pt x="525643" y="27378"/>
                </a:cubicBezTo>
                <a:cubicBezTo>
                  <a:pt x="530296" y="32031"/>
                  <a:pt x="536594" y="34678"/>
                  <a:pt x="542070" y="38328"/>
                </a:cubicBezTo>
                <a:cubicBezTo>
                  <a:pt x="544859" y="35539"/>
                  <a:pt x="564356" y="11144"/>
                  <a:pt x="574922" y="16427"/>
                </a:cubicBezTo>
                <a:cubicBezTo>
                  <a:pt x="580084" y="19008"/>
                  <a:pt x="576792" y="28346"/>
                  <a:pt x="580398" y="32853"/>
                </a:cubicBezTo>
                <a:cubicBezTo>
                  <a:pt x="584509" y="37992"/>
                  <a:pt x="591769" y="39591"/>
                  <a:pt x="596824" y="43804"/>
                </a:cubicBezTo>
                <a:cubicBezTo>
                  <a:pt x="602773" y="48761"/>
                  <a:pt x="607775" y="54755"/>
                  <a:pt x="613251" y="60230"/>
                </a:cubicBezTo>
                <a:lnTo>
                  <a:pt x="624201" y="93083"/>
                </a:lnTo>
                <a:cubicBezTo>
                  <a:pt x="626026" y="98558"/>
                  <a:pt x="624202" y="107684"/>
                  <a:pt x="629677" y="109509"/>
                </a:cubicBezTo>
                <a:lnTo>
                  <a:pt x="646103" y="114985"/>
                </a:lnTo>
                <a:cubicBezTo>
                  <a:pt x="649753" y="109509"/>
                  <a:pt x="652401" y="103211"/>
                  <a:pt x="657054" y="98558"/>
                </a:cubicBezTo>
                <a:cubicBezTo>
                  <a:pt x="678178" y="77433"/>
                  <a:pt x="689678" y="89407"/>
                  <a:pt x="722760" y="93083"/>
                </a:cubicBezTo>
                <a:cubicBezTo>
                  <a:pt x="728235" y="96733"/>
                  <a:pt x="733300" y="101091"/>
                  <a:pt x="739186" y="104034"/>
                </a:cubicBezTo>
                <a:cubicBezTo>
                  <a:pt x="761468" y="115175"/>
                  <a:pt x="770547" y="107642"/>
                  <a:pt x="799416" y="104034"/>
                </a:cubicBezTo>
                <a:cubicBezTo>
                  <a:pt x="804891" y="102209"/>
                  <a:pt x="810367" y="96733"/>
                  <a:pt x="815842" y="98558"/>
                </a:cubicBezTo>
                <a:cubicBezTo>
                  <a:pt x="823109" y="100980"/>
                  <a:pt x="839712" y="124396"/>
                  <a:pt x="843219" y="131411"/>
                </a:cubicBezTo>
                <a:cubicBezTo>
                  <a:pt x="845800" y="136573"/>
                  <a:pt x="845089" y="143330"/>
                  <a:pt x="848695" y="147837"/>
                </a:cubicBezTo>
                <a:cubicBezTo>
                  <a:pt x="852806" y="152976"/>
                  <a:pt x="859108" y="156115"/>
                  <a:pt x="865121" y="158788"/>
                </a:cubicBezTo>
                <a:cubicBezTo>
                  <a:pt x="875669" y="163476"/>
                  <a:pt x="897974" y="169739"/>
                  <a:pt x="897974" y="169739"/>
                </a:cubicBezTo>
                <a:cubicBezTo>
                  <a:pt x="915090" y="238209"/>
                  <a:pt x="893214" y="153081"/>
                  <a:pt x="908925" y="208067"/>
                </a:cubicBezTo>
                <a:cubicBezTo>
                  <a:pt x="910992" y="215303"/>
                  <a:pt x="912333" y="222733"/>
                  <a:pt x="914400" y="229969"/>
                </a:cubicBezTo>
                <a:cubicBezTo>
                  <a:pt x="915986" y="235519"/>
                  <a:pt x="916270" y="241888"/>
                  <a:pt x="919876" y="246395"/>
                </a:cubicBezTo>
                <a:cubicBezTo>
                  <a:pt x="927595" y="256044"/>
                  <a:pt x="941907" y="259215"/>
                  <a:pt x="952728" y="262822"/>
                </a:cubicBezTo>
                <a:cubicBezTo>
                  <a:pt x="954553" y="315751"/>
                  <a:pt x="955000" y="368746"/>
                  <a:pt x="958204" y="421610"/>
                </a:cubicBezTo>
                <a:cubicBezTo>
                  <a:pt x="958659" y="429122"/>
                  <a:pt x="962047" y="436166"/>
                  <a:pt x="963679" y="443512"/>
                </a:cubicBezTo>
                <a:cubicBezTo>
                  <a:pt x="965698" y="452597"/>
                  <a:pt x="967136" y="461804"/>
                  <a:pt x="969155" y="470889"/>
                </a:cubicBezTo>
                <a:cubicBezTo>
                  <a:pt x="984620" y="540482"/>
                  <a:pt x="963590" y="437599"/>
                  <a:pt x="980106" y="520168"/>
                </a:cubicBezTo>
                <a:cubicBezTo>
                  <a:pt x="981931" y="543895"/>
                  <a:pt x="984261" y="567589"/>
                  <a:pt x="985581" y="591349"/>
                </a:cubicBezTo>
                <a:cubicBezTo>
                  <a:pt x="992047" y="707731"/>
                  <a:pt x="984016" y="681292"/>
                  <a:pt x="996532" y="750137"/>
                </a:cubicBezTo>
                <a:cubicBezTo>
                  <a:pt x="1000007" y="769250"/>
                  <a:pt x="1007758" y="805718"/>
                  <a:pt x="1012958" y="821318"/>
                </a:cubicBezTo>
                <a:lnTo>
                  <a:pt x="1023909" y="854170"/>
                </a:lnTo>
                <a:lnTo>
                  <a:pt x="1029385" y="870597"/>
                </a:lnTo>
                <a:cubicBezTo>
                  <a:pt x="1032157" y="989820"/>
                  <a:pt x="979635" y="1062759"/>
                  <a:pt x="1051286" y="1122467"/>
                </a:cubicBezTo>
                <a:cubicBezTo>
                  <a:pt x="1056342" y="1126680"/>
                  <a:pt x="1061827" y="1130475"/>
                  <a:pt x="1067713" y="1133418"/>
                </a:cubicBezTo>
                <a:cubicBezTo>
                  <a:pt x="1072875" y="1135999"/>
                  <a:pt x="1078664" y="1137069"/>
                  <a:pt x="1084139" y="1138894"/>
                </a:cubicBezTo>
                <a:cubicBezTo>
                  <a:pt x="1106041" y="1137069"/>
                  <a:pt x="1130187" y="1143247"/>
                  <a:pt x="1149845" y="1133418"/>
                </a:cubicBezTo>
                <a:cubicBezTo>
                  <a:pt x="1160169" y="1128256"/>
                  <a:pt x="1157995" y="1111764"/>
                  <a:pt x="1160795" y="1100566"/>
                </a:cubicBezTo>
                <a:cubicBezTo>
                  <a:pt x="1163856" y="1088324"/>
                  <a:pt x="1171891" y="1053807"/>
                  <a:pt x="1177222" y="1045811"/>
                </a:cubicBezTo>
                <a:lnTo>
                  <a:pt x="1188173" y="1029385"/>
                </a:lnTo>
                <a:cubicBezTo>
                  <a:pt x="1189998" y="1007483"/>
                  <a:pt x="1190922" y="985487"/>
                  <a:pt x="1193648" y="963679"/>
                </a:cubicBezTo>
                <a:cubicBezTo>
                  <a:pt x="1196682" y="939409"/>
                  <a:pt x="1204786" y="935372"/>
                  <a:pt x="1210075" y="908925"/>
                </a:cubicBezTo>
                <a:lnTo>
                  <a:pt x="1215550" y="881548"/>
                </a:lnTo>
                <a:cubicBezTo>
                  <a:pt x="1217375" y="815842"/>
                  <a:pt x="1216342" y="749995"/>
                  <a:pt x="1221025" y="684431"/>
                </a:cubicBezTo>
                <a:cubicBezTo>
                  <a:pt x="1221025" y="684428"/>
                  <a:pt x="1234714" y="643366"/>
                  <a:pt x="1237452" y="635152"/>
                </a:cubicBezTo>
                <a:lnTo>
                  <a:pt x="1242927" y="618726"/>
                </a:lnTo>
                <a:lnTo>
                  <a:pt x="1248403" y="602300"/>
                </a:lnTo>
                <a:cubicBezTo>
                  <a:pt x="1252053" y="607775"/>
                  <a:pt x="1256411" y="612840"/>
                  <a:pt x="1259354" y="618726"/>
                </a:cubicBezTo>
                <a:cubicBezTo>
                  <a:pt x="1282026" y="664070"/>
                  <a:pt x="1244392" y="604495"/>
                  <a:pt x="1275780" y="651579"/>
                </a:cubicBezTo>
                <a:cubicBezTo>
                  <a:pt x="1288336" y="689250"/>
                  <a:pt x="1274348" y="643705"/>
                  <a:pt x="1286731" y="711809"/>
                </a:cubicBezTo>
                <a:cubicBezTo>
                  <a:pt x="1287763" y="717487"/>
                  <a:pt x="1290381" y="722760"/>
                  <a:pt x="1292206" y="728235"/>
                </a:cubicBezTo>
                <a:cubicBezTo>
                  <a:pt x="1295930" y="780367"/>
                  <a:pt x="1297323" y="810061"/>
                  <a:pt x="1303157" y="859646"/>
                </a:cubicBezTo>
                <a:cubicBezTo>
                  <a:pt x="1311110" y="927242"/>
                  <a:pt x="1304680" y="872731"/>
                  <a:pt x="1314108" y="919876"/>
                </a:cubicBezTo>
                <a:cubicBezTo>
                  <a:pt x="1316285" y="930762"/>
                  <a:pt x="1317758" y="941777"/>
                  <a:pt x="1319583" y="952728"/>
                </a:cubicBezTo>
                <a:cubicBezTo>
                  <a:pt x="1321408" y="1009308"/>
                  <a:pt x="1320083" y="1066077"/>
                  <a:pt x="1325059" y="1122467"/>
                </a:cubicBezTo>
                <a:cubicBezTo>
                  <a:pt x="1325637" y="1129022"/>
                  <a:pt x="1330871" y="1134783"/>
                  <a:pt x="1336010" y="1138894"/>
                </a:cubicBezTo>
                <a:cubicBezTo>
                  <a:pt x="1340517" y="1142499"/>
                  <a:pt x="1346961" y="1142544"/>
                  <a:pt x="1352436" y="1144369"/>
                </a:cubicBezTo>
                <a:cubicBezTo>
                  <a:pt x="1396242" y="1173572"/>
                  <a:pt x="1341485" y="1144369"/>
                  <a:pt x="1385289" y="1144369"/>
                </a:cubicBezTo>
                <a:cubicBezTo>
                  <a:pt x="1396832" y="1144369"/>
                  <a:pt x="1418142" y="1155320"/>
                  <a:pt x="1418142" y="1155320"/>
                </a:cubicBezTo>
                <a:cubicBezTo>
                  <a:pt x="1429093" y="1153495"/>
                  <a:pt x="1442639" y="1157156"/>
                  <a:pt x="1450994" y="1149845"/>
                </a:cubicBezTo>
                <a:cubicBezTo>
                  <a:pt x="1459681" y="1142244"/>
                  <a:pt x="1458295" y="1127943"/>
                  <a:pt x="1461945" y="1116992"/>
                </a:cubicBezTo>
                <a:cubicBezTo>
                  <a:pt x="1463770" y="1111517"/>
                  <a:pt x="1466289" y="1106226"/>
                  <a:pt x="1467421" y="1100566"/>
                </a:cubicBezTo>
                <a:cubicBezTo>
                  <a:pt x="1469246" y="1091440"/>
                  <a:pt x="1471580" y="1082401"/>
                  <a:pt x="1472896" y="1073188"/>
                </a:cubicBezTo>
                <a:cubicBezTo>
                  <a:pt x="1475233" y="1056827"/>
                  <a:pt x="1475500" y="1040185"/>
                  <a:pt x="1478372" y="1023909"/>
                </a:cubicBezTo>
                <a:cubicBezTo>
                  <a:pt x="1490659" y="954279"/>
                  <a:pt x="1485684" y="1005603"/>
                  <a:pt x="1500273" y="947253"/>
                </a:cubicBezTo>
                <a:cubicBezTo>
                  <a:pt x="1519236" y="871407"/>
                  <a:pt x="1490386" y="988275"/>
                  <a:pt x="1511224" y="897974"/>
                </a:cubicBezTo>
                <a:cubicBezTo>
                  <a:pt x="1514608" y="883309"/>
                  <a:pt x="1522175" y="854170"/>
                  <a:pt x="1522175" y="854170"/>
                </a:cubicBezTo>
                <a:cubicBezTo>
                  <a:pt x="1524000" y="835919"/>
                  <a:pt x="1525227" y="817597"/>
                  <a:pt x="1527651" y="799416"/>
                </a:cubicBezTo>
                <a:cubicBezTo>
                  <a:pt x="1528881" y="790191"/>
                  <a:pt x="1531509" y="781204"/>
                  <a:pt x="1533126" y="772039"/>
                </a:cubicBezTo>
                <a:cubicBezTo>
                  <a:pt x="1551847" y="665951"/>
                  <a:pt x="1537107" y="741184"/>
                  <a:pt x="1549552" y="678956"/>
                </a:cubicBezTo>
                <a:cubicBezTo>
                  <a:pt x="1553202" y="684431"/>
                  <a:pt x="1557560" y="689496"/>
                  <a:pt x="1560503" y="695382"/>
                </a:cubicBezTo>
                <a:cubicBezTo>
                  <a:pt x="1573611" y="721597"/>
                  <a:pt x="1570564" y="783258"/>
                  <a:pt x="1571454" y="793940"/>
                </a:cubicBezTo>
                <a:cubicBezTo>
                  <a:pt x="1572827" y="810410"/>
                  <a:pt x="1574593" y="826858"/>
                  <a:pt x="1576930" y="843219"/>
                </a:cubicBezTo>
                <a:cubicBezTo>
                  <a:pt x="1586326" y="908988"/>
                  <a:pt x="1579614" y="823476"/>
                  <a:pt x="1587880" y="914400"/>
                </a:cubicBezTo>
                <a:cubicBezTo>
                  <a:pt x="1590199" y="939912"/>
                  <a:pt x="1590178" y="965637"/>
                  <a:pt x="1593356" y="991057"/>
                </a:cubicBezTo>
                <a:cubicBezTo>
                  <a:pt x="1595665" y="1009526"/>
                  <a:pt x="1601999" y="1027342"/>
                  <a:pt x="1604307" y="1045811"/>
                </a:cubicBezTo>
                <a:cubicBezTo>
                  <a:pt x="1606132" y="1060412"/>
                  <a:pt x="1607701" y="1075048"/>
                  <a:pt x="1609782" y="1089615"/>
                </a:cubicBezTo>
                <a:cubicBezTo>
                  <a:pt x="1611352" y="1100605"/>
                  <a:pt x="1610293" y="1112537"/>
                  <a:pt x="1615258" y="1122467"/>
                </a:cubicBezTo>
                <a:cubicBezTo>
                  <a:pt x="1618201" y="1128353"/>
                  <a:pt x="1626209" y="1129768"/>
                  <a:pt x="1631684" y="1133418"/>
                </a:cubicBezTo>
                <a:cubicBezTo>
                  <a:pt x="1722086" y="1118352"/>
                  <a:pt x="1627047" y="1128925"/>
                  <a:pt x="1680963" y="1133418"/>
                </a:cubicBezTo>
                <a:cubicBezTo>
                  <a:pt x="1719202" y="1136605"/>
                  <a:pt x="1757620" y="1137069"/>
                  <a:pt x="1795948" y="1138894"/>
                </a:cubicBezTo>
                <a:cubicBezTo>
                  <a:pt x="1805074" y="1137069"/>
                  <a:pt x="1814082" y="1134505"/>
                  <a:pt x="1823325" y="1133418"/>
                </a:cubicBezTo>
                <a:cubicBezTo>
                  <a:pt x="1845152" y="1130850"/>
                  <a:pt x="1867479" y="1132253"/>
                  <a:pt x="1889030" y="1127943"/>
                </a:cubicBezTo>
                <a:cubicBezTo>
                  <a:pt x="1895483" y="1126652"/>
                  <a:pt x="1899981" y="1120642"/>
                  <a:pt x="1905457" y="1116992"/>
                </a:cubicBezTo>
                <a:cubicBezTo>
                  <a:pt x="1915094" y="1088080"/>
                  <a:pt x="1907730" y="1105369"/>
                  <a:pt x="1932834" y="1067713"/>
                </a:cubicBezTo>
                <a:lnTo>
                  <a:pt x="1943785" y="1051286"/>
                </a:lnTo>
                <a:lnTo>
                  <a:pt x="1954736" y="1034860"/>
                </a:lnTo>
                <a:lnTo>
                  <a:pt x="1971162" y="985581"/>
                </a:lnTo>
                <a:cubicBezTo>
                  <a:pt x="1972987" y="980106"/>
                  <a:pt x="1973436" y="973957"/>
                  <a:pt x="1976637" y="969155"/>
                </a:cubicBezTo>
                <a:cubicBezTo>
                  <a:pt x="1989745" y="949492"/>
                  <a:pt x="1992954" y="947801"/>
                  <a:pt x="1998539" y="919876"/>
                </a:cubicBezTo>
                <a:cubicBezTo>
                  <a:pt x="2015056" y="837299"/>
                  <a:pt x="1994024" y="940192"/>
                  <a:pt x="2009490" y="870597"/>
                </a:cubicBezTo>
                <a:cubicBezTo>
                  <a:pt x="2011509" y="861512"/>
                  <a:pt x="2012517" y="852198"/>
                  <a:pt x="2014966" y="843219"/>
                </a:cubicBezTo>
                <a:cubicBezTo>
                  <a:pt x="2018003" y="832083"/>
                  <a:pt x="2019513" y="819971"/>
                  <a:pt x="2025916" y="810367"/>
                </a:cubicBezTo>
                <a:cubicBezTo>
                  <a:pt x="2040068" y="789138"/>
                  <a:pt x="2034786" y="800183"/>
                  <a:pt x="2042343" y="777514"/>
                </a:cubicBezTo>
                <a:cubicBezTo>
                  <a:pt x="2043171" y="772546"/>
                  <a:pt x="2051112" y="714362"/>
                  <a:pt x="2058769" y="711809"/>
                </a:cubicBezTo>
                <a:lnTo>
                  <a:pt x="2075195" y="706333"/>
                </a:lnTo>
                <a:cubicBezTo>
                  <a:pt x="2087304" y="694225"/>
                  <a:pt x="2094950" y="688726"/>
                  <a:pt x="2102573" y="673481"/>
                </a:cubicBezTo>
                <a:cubicBezTo>
                  <a:pt x="2105154" y="668319"/>
                  <a:pt x="2106021" y="662458"/>
                  <a:pt x="2108048" y="657054"/>
                </a:cubicBezTo>
                <a:cubicBezTo>
                  <a:pt x="2127704" y="604638"/>
                  <a:pt x="2112038" y="650558"/>
                  <a:pt x="2124475" y="613251"/>
                </a:cubicBezTo>
                <a:cubicBezTo>
                  <a:pt x="2126300" y="618726"/>
                  <a:pt x="2124179" y="629677"/>
                  <a:pt x="2129950" y="629677"/>
                </a:cubicBezTo>
                <a:cubicBezTo>
                  <a:pt x="2136531" y="629677"/>
                  <a:pt x="2138228" y="619264"/>
                  <a:pt x="2140901" y="613251"/>
                </a:cubicBezTo>
                <a:cubicBezTo>
                  <a:pt x="2145589" y="602703"/>
                  <a:pt x="2148202" y="591349"/>
                  <a:pt x="2151852" y="580398"/>
                </a:cubicBezTo>
                <a:lnTo>
                  <a:pt x="2168278" y="531119"/>
                </a:lnTo>
                <a:cubicBezTo>
                  <a:pt x="2170103" y="525643"/>
                  <a:pt x="2170552" y="519495"/>
                  <a:pt x="2173754" y="514692"/>
                </a:cubicBezTo>
                <a:cubicBezTo>
                  <a:pt x="2177404" y="509217"/>
                  <a:pt x="2181761" y="504152"/>
                  <a:pt x="2184704" y="498266"/>
                </a:cubicBezTo>
                <a:cubicBezTo>
                  <a:pt x="2187285" y="493104"/>
                  <a:pt x="2185378" y="485041"/>
                  <a:pt x="2190180" y="481840"/>
                </a:cubicBezTo>
                <a:cubicBezTo>
                  <a:pt x="2197923" y="476678"/>
                  <a:pt x="2208431" y="478189"/>
                  <a:pt x="2217557" y="476364"/>
                </a:cubicBezTo>
                <a:cubicBezTo>
                  <a:pt x="2217666" y="476037"/>
                  <a:pt x="2228324" y="439267"/>
                  <a:pt x="2233983" y="443512"/>
                </a:cubicBezTo>
                <a:cubicBezTo>
                  <a:pt x="2243217" y="450438"/>
                  <a:pt x="2238531" y="466760"/>
                  <a:pt x="2244934" y="476364"/>
                </a:cubicBezTo>
                <a:cubicBezTo>
                  <a:pt x="2248584" y="481840"/>
                  <a:pt x="2252942" y="486905"/>
                  <a:pt x="2255885" y="492791"/>
                </a:cubicBezTo>
                <a:cubicBezTo>
                  <a:pt x="2258466" y="497953"/>
                  <a:pt x="2257280" y="505136"/>
                  <a:pt x="2261361" y="509217"/>
                </a:cubicBezTo>
                <a:cubicBezTo>
                  <a:pt x="2265442" y="513298"/>
                  <a:pt x="2272312" y="512867"/>
                  <a:pt x="2277787" y="514692"/>
                </a:cubicBezTo>
                <a:cubicBezTo>
                  <a:pt x="2282796" y="507178"/>
                  <a:pt x="2296131" y="484851"/>
                  <a:pt x="2305164" y="481840"/>
                </a:cubicBezTo>
                <a:lnTo>
                  <a:pt x="2321591" y="487315"/>
                </a:lnTo>
                <a:cubicBezTo>
                  <a:pt x="2327066" y="490965"/>
                  <a:pt x="2333906" y="493127"/>
                  <a:pt x="2338017" y="498266"/>
                </a:cubicBezTo>
                <a:cubicBezTo>
                  <a:pt x="2342567" y="503954"/>
                  <a:pt x="2348597" y="540586"/>
                  <a:pt x="2348968" y="542070"/>
                </a:cubicBezTo>
                <a:cubicBezTo>
                  <a:pt x="2353502" y="560206"/>
                  <a:pt x="2354687" y="558862"/>
                  <a:pt x="2365394" y="574922"/>
                </a:cubicBezTo>
                <a:cubicBezTo>
                  <a:pt x="2372695" y="573097"/>
                  <a:pt x="2380309" y="566652"/>
                  <a:pt x="2387296" y="569447"/>
                </a:cubicBezTo>
                <a:cubicBezTo>
                  <a:pt x="2392655" y="571590"/>
                  <a:pt x="2390191" y="580711"/>
                  <a:pt x="2392772" y="585873"/>
                </a:cubicBezTo>
                <a:cubicBezTo>
                  <a:pt x="2395715" y="591759"/>
                  <a:pt x="2399069" y="597647"/>
                  <a:pt x="2403722" y="602300"/>
                </a:cubicBezTo>
                <a:cubicBezTo>
                  <a:pt x="2414336" y="612914"/>
                  <a:pt x="2423216" y="614273"/>
                  <a:pt x="2436575" y="618726"/>
                </a:cubicBezTo>
                <a:cubicBezTo>
                  <a:pt x="2444999" y="615918"/>
                  <a:pt x="2461004" y="606933"/>
                  <a:pt x="2469428" y="618726"/>
                </a:cubicBezTo>
                <a:cubicBezTo>
                  <a:pt x="2476138" y="628119"/>
                  <a:pt x="2476729" y="640628"/>
                  <a:pt x="2480379" y="651579"/>
                </a:cubicBezTo>
                <a:lnTo>
                  <a:pt x="2491330" y="684431"/>
                </a:lnTo>
                <a:cubicBezTo>
                  <a:pt x="2495236" y="696150"/>
                  <a:pt x="2497764" y="708541"/>
                  <a:pt x="2507756" y="717284"/>
                </a:cubicBezTo>
                <a:cubicBezTo>
                  <a:pt x="2530929" y="737560"/>
                  <a:pt x="2534473" y="737141"/>
                  <a:pt x="2557035" y="744661"/>
                </a:cubicBezTo>
                <a:cubicBezTo>
                  <a:pt x="2562510" y="748311"/>
                  <a:pt x="2569973" y="750032"/>
                  <a:pt x="2573461" y="755612"/>
                </a:cubicBezTo>
                <a:cubicBezTo>
                  <a:pt x="2580308" y="766567"/>
                  <a:pt x="2585839" y="796197"/>
                  <a:pt x="2589888" y="810367"/>
                </a:cubicBezTo>
                <a:cubicBezTo>
                  <a:pt x="2591474" y="815916"/>
                  <a:pt x="2593777" y="821244"/>
                  <a:pt x="2595363" y="826793"/>
                </a:cubicBezTo>
                <a:cubicBezTo>
                  <a:pt x="2595799" y="828320"/>
                  <a:pt x="2603398" y="861476"/>
                  <a:pt x="2606314" y="865121"/>
                </a:cubicBezTo>
                <a:cubicBezTo>
                  <a:pt x="2610425" y="870260"/>
                  <a:pt x="2617265" y="872422"/>
                  <a:pt x="2622740" y="876072"/>
                </a:cubicBezTo>
                <a:lnTo>
                  <a:pt x="2644642" y="941778"/>
                </a:lnTo>
                <a:cubicBezTo>
                  <a:pt x="2644644" y="941785"/>
                  <a:pt x="2655592" y="974622"/>
                  <a:pt x="2655593" y="974630"/>
                </a:cubicBezTo>
                <a:cubicBezTo>
                  <a:pt x="2657418" y="985581"/>
                  <a:pt x="2658892" y="996597"/>
                  <a:pt x="2661069" y="1007483"/>
                </a:cubicBezTo>
                <a:cubicBezTo>
                  <a:pt x="2666775" y="1036011"/>
                  <a:pt x="2665061" y="1021459"/>
                  <a:pt x="2672019" y="1045811"/>
                </a:cubicBezTo>
                <a:cubicBezTo>
                  <a:pt x="2685770" y="1093937"/>
                  <a:pt x="2669843" y="1044756"/>
                  <a:pt x="2682970" y="1084139"/>
                </a:cubicBezTo>
                <a:cubicBezTo>
                  <a:pt x="2684795" y="1098740"/>
                  <a:pt x="2685814" y="1113465"/>
                  <a:pt x="2688446" y="1127943"/>
                </a:cubicBezTo>
                <a:cubicBezTo>
                  <a:pt x="2694498" y="1161230"/>
                  <a:pt x="2693921" y="1133813"/>
                  <a:pt x="2693921" y="1149845"/>
                </a:cubicBezTo>
              </a:path>
            </a:pathLst>
          </a:custGeom>
          <a:solidFill>
            <a:srgbClr val="E37C2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1BB9C0C-7E4D-4D21-99AE-232C56160127}"/>
              </a:ext>
            </a:extLst>
          </p:cNvPr>
          <p:cNvSpPr/>
          <p:nvPr/>
        </p:nvSpPr>
        <p:spPr>
          <a:xfrm>
            <a:off x="4902208" y="5276104"/>
            <a:ext cx="1025855" cy="1166382"/>
          </a:xfrm>
          <a:custGeom>
            <a:avLst/>
            <a:gdLst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898769 h 1649046"/>
              <a:gd name="connsiteX46" fmla="*/ 687754 w 1312985"/>
              <a:gd name="connsiteY46" fmla="*/ 1617784 h 1649046"/>
              <a:gd name="connsiteX47" fmla="*/ 734647 w 1312985"/>
              <a:gd name="connsiteY47" fmla="*/ 1633415 h 1649046"/>
              <a:gd name="connsiteX48" fmla="*/ 758093 w 1312985"/>
              <a:gd name="connsiteY48" fmla="*/ 1641231 h 1649046"/>
              <a:gd name="connsiteX49" fmla="*/ 820616 w 1312985"/>
              <a:gd name="connsiteY49" fmla="*/ 1617784 h 1649046"/>
              <a:gd name="connsiteX50" fmla="*/ 828431 w 1312985"/>
              <a:gd name="connsiteY50" fmla="*/ 1586523 h 1649046"/>
              <a:gd name="connsiteX51" fmla="*/ 867508 w 1312985"/>
              <a:gd name="connsiteY51" fmla="*/ 1547446 h 1649046"/>
              <a:gd name="connsiteX52" fmla="*/ 883139 w 1312985"/>
              <a:gd name="connsiteY52" fmla="*/ 1500554 h 1649046"/>
              <a:gd name="connsiteX53" fmla="*/ 898770 w 1312985"/>
              <a:gd name="connsiteY53" fmla="*/ 1430215 h 1649046"/>
              <a:gd name="connsiteX54" fmla="*/ 922216 w 1312985"/>
              <a:gd name="connsiteY54" fmla="*/ 1383323 h 1649046"/>
              <a:gd name="connsiteX55" fmla="*/ 930031 w 1312985"/>
              <a:gd name="connsiteY55" fmla="*/ 1336431 h 1649046"/>
              <a:gd name="connsiteX56" fmla="*/ 953477 w 1312985"/>
              <a:gd name="connsiteY56" fmla="*/ 1320800 h 1649046"/>
              <a:gd name="connsiteX57" fmla="*/ 961293 w 1312985"/>
              <a:gd name="connsiteY57" fmla="*/ 1273908 h 1649046"/>
              <a:gd name="connsiteX58" fmla="*/ 976923 w 1312985"/>
              <a:gd name="connsiteY58" fmla="*/ 1430215 h 1649046"/>
              <a:gd name="connsiteX59" fmla="*/ 984739 w 1312985"/>
              <a:gd name="connsiteY59" fmla="*/ 1461477 h 1649046"/>
              <a:gd name="connsiteX60" fmla="*/ 1000370 w 1312985"/>
              <a:gd name="connsiteY60" fmla="*/ 1508369 h 1649046"/>
              <a:gd name="connsiteX61" fmla="*/ 1023816 w 1312985"/>
              <a:gd name="connsiteY61" fmla="*/ 1602154 h 1649046"/>
              <a:gd name="connsiteX62" fmla="*/ 1039447 w 1312985"/>
              <a:gd name="connsiteY62" fmla="*/ 1625600 h 1649046"/>
              <a:gd name="connsiteX63" fmla="*/ 1086339 w 1312985"/>
              <a:gd name="connsiteY63" fmla="*/ 1649046 h 1649046"/>
              <a:gd name="connsiteX64" fmla="*/ 1133231 w 1312985"/>
              <a:gd name="connsiteY64" fmla="*/ 1625600 h 1649046"/>
              <a:gd name="connsiteX65" fmla="*/ 1148862 w 1312985"/>
              <a:gd name="connsiteY65" fmla="*/ 1602154 h 1649046"/>
              <a:gd name="connsiteX66" fmla="*/ 1156677 w 1312985"/>
              <a:gd name="connsiteY66" fmla="*/ 1578708 h 1649046"/>
              <a:gd name="connsiteX67" fmla="*/ 1172308 w 1312985"/>
              <a:gd name="connsiteY67" fmla="*/ 1555261 h 1649046"/>
              <a:gd name="connsiteX68" fmla="*/ 1187939 w 1312985"/>
              <a:gd name="connsiteY68" fmla="*/ 1508369 h 1649046"/>
              <a:gd name="connsiteX69" fmla="*/ 1195754 w 1312985"/>
              <a:gd name="connsiteY69" fmla="*/ 1484923 h 1649046"/>
              <a:gd name="connsiteX70" fmla="*/ 1234831 w 1312985"/>
              <a:gd name="connsiteY70" fmla="*/ 1547446 h 1649046"/>
              <a:gd name="connsiteX71" fmla="*/ 1258277 w 1312985"/>
              <a:gd name="connsiteY71" fmla="*/ 1594338 h 1649046"/>
              <a:gd name="connsiteX72" fmla="*/ 1281723 w 1312985"/>
              <a:gd name="connsiteY72" fmla="*/ 1602154 h 1649046"/>
              <a:gd name="connsiteX73" fmla="*/ 1312985 w 1312985"/>
              <a:gd name="connsiteY73" fmla="*/ 1625600 h 1649046"/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1617784 h 1649046"/>
              <a:gd name="connsiteX46" fmla="*/ 734647 w 1312985"/>
              <a:gd name="connsiteY46" fmla="*/ 1633415 h 1649046"/>
              <a:gd name="connsiteX47" fmla="*/ 758093 w 1312985"/>
              <a:gd name="connsiteY47" fmla="*/ 1641231 h 1649046"/>
              <a:gd name="connsiteX48" fmla="*/ 820616 w 1312985"/>
              <a:gd name="connsiteY48" fmla="*/ 1617784 h 1649046"/>
              <a:gd name="connsiteX49" fmla="*/ 828431 w 1312985"/>
              <a:gd name="connsiteY49" fmla="*/ 1586523 h 1649046"/>
              <a:gd name="connsiteX50" fmla="*/ 867508 w 1312985"/>
              <a:gd name="connsiteY50" fmla="*/ 1547446 h 1649046"/>
              <a:gd name="connsiteX51" fmla="*/ 883139 w 1312985"/>
              <a:gd name="connsiteY51" fmla="*/ 1500554 h 1649046"/>
              <a:gd name="connsiteX52" fmla="*/ 898770 w 1312985"/>
              <a:gd name="connsiteY52" fmla="*/ 1430215 h 1649046"/>
              <a:gd name="connsiteX53" fmla="*/ 922216 w 1312985"/>
              <a:gd name="connsiteY53" fmla="*/ 1383323 h 1649046"/>
              <a:gd name="connsiteX54" fmla="*/ 930031 w 1312985"/>
              <a:gd name="connsiteY54" fmla="*/ 1336431 h 1649046"/>
              <a:gd name="connsiteX55" fmla="*/ 953477 w 1312985"/>
              <a:gd name="connsiteY55" fmla="*/ 1320800 h 1649046"/>
              <a:gd name="connsiteX56" fmla="*/ 961293 w 1312985"/>
              <a:gd name="connsiteY56" fmla="*/ 1273908 h 1649046"/>
              <a:gd name="connsiteX57" fmla="*/ 976923 w 1312985"/>
              <a:gd name="connsiteY57" fmla="*/ 1430215 h 1649046"/>
              <a:gd name="connsiteX58" fmla="*/ 984739 w 1312985"/>
              <a:gd name="connsiteY58" fmla="*/ 1461477 h 1649046"/>
              <a:gd name="connsiteX59" fmla="*/ 1000370 w 1312985"/>
              <a:gd name="connsiteY59" fmla="*/ 1508369 h 1649046"/>
              <a:gd name="connsiteX60" fmla="*/ 1023816 w 1312985"/>
              <a:gd name="connsiteY60" fmla="*/ 1602154 h 1649046"/>
              <a:gd name="connsiteX61" fmla="*/ 1039447 w 1312985"/>
              <a:gd name="connsiteY61" fmla="*/ 1625600 h 1649046"/>
              <a:gd name="connsiteX62" fmla="*/ 1086339 w 1312985"/>
              <a:gd name="connsiteY62" fmla="*/ 1649046 h 1649046"/>
              <a:gd name="connsiteX63" fmla="*/ 1133231 w 1312985"/>
              <a:gd name="connsiteY63" fmla="*/ 1625600 h 1649046"/>
              <a:gd name="connsiteX64" fmla="*/ 1148862 w 1312985"/>
              <a:gd name="connsiteY64" fmla="*/ 1602154 h 1649046"/>
              <a:gd name="connsiteX65" fmla="*/ 1156677 w 1312985"/>
              <a:gd name="connsiteY65" fmla="*/ 1578708 h 1649046"/>
              <a:gd name="connsiteX66" fmla="*/ 1172308 w 1312985"/>
              <a:gd name="connsiteY66" fmla="*/ 1555261 h 1649046"/>
              <a:gd name="connsiteX67" fmla="*/ 1187939 w 1312985"/>
              <a:gd name="connsiteY67" fmla="*/ 1508369 h 1649046"/>
              <a:gd name="connsiteX68" fmla="*/ 1195754 w 1312985"/>
              <a:gd name="connsiteY68" fmla="*/ 1484923 h 1649046"/>
              <a:gd name="connsiteX69" fmla="*/ 1234831 w 1312985"/>
              <a:gd name="connsiteY69" fmla="*/ 1547446 h 1649046"/>
              <a:gd name="connsiteX70" fmla="*/ 1258277 w 1312985"/>
              <a:gd name="connsiteY70" fmla="*/ 1594338 h 1649046"/>
              <a:gd name="connsiteX71" fmla="*/ 1281723 w 1312985"/>
              <a:gd name="connsiteY71" fmla="*/ 1602154 h 1649046"/>
              <a:gd name="connsiteX72" fmla="*/ 1312985 w 1312985"/>
              <a:gd name="connsiteY72" fmla="*/ 1625600 h 1649046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54893 w 1312985"/>
              <a:gd name="connsiteY35" fmla="*/ 179754 h 1689130"/>
              <a:gd name="connsiteX36" fmla="*/ 562708 w 1312985"/>
              <a:gd name="connsiteY36" fmla="*/ 218831 h 1689130"/>
              <a:gd name="connsiteX37" fmla="*/ 578339 w 1312985"/>
              <a:gd name="connsiteY37" fmla="*/ 265723 h 1689130"/>
              <a:gd name="connsiteX38" fmla="*/ 586154 w 1312985"/>
              <a:gd name="connsiteY38" fmla="*/ 289169 h 1689130"/>
              <a:gd name="connsiteX39" fmla="*/ 593970 w 1312985"/>
              <a:gd name="connsiteY39" fmla="*/ 312615 h 1689130"/>
              <a:gd name="connsiteX40" fmla="*/ 617416 w 1312985"/>
              <a:gd name="connsiteY40" fmla="*/ 328246 h 1689130"/>
              <a:gd name="connsiteX41" fmla="*/ 648677 w 1312985"/>
              <a:gd name="connsiteY41" fmla="*/ 398584 h 1689130"/>
              <a:gd name="connsiteX42" fmla="*/ 656493 w 1312985"/>
              <a:gd name="connsiteY42" fmla="*/ 422031 h 1689130"/>
              <a:gd name="connsiteX43" fmla="*/ 664308 w 1312985"/>
              <a:gd name="connsiteY43" fmla="*/ 711200 h 1689130"/>
              <a:gd name="connsiteX44" fmla="*/ 687754 w 1312985"/>
              <a:gd name="connsiteY44" fmla="*/ 1617784 h 1689130"/>
              <a:gd name="connsiteX45" fmla="*/ 734647 w 1312985"/>
              <a:gd name="connsiteY45" fmla="*/ 1633415 h 1689130"/>
              <a:gd name="connsiteX46" fmla="*/ 758093 w 1312985"/>
              <a:gd name="connsiteY46" fmla="*/ 1641231 h 1689130"/>
              <a:gd name="connsiteX47" fmla="*/ 820616 w 1312985"/>
              <a:gd name="connsiteY47" fmla="*/ 1617784 h 1689130"/>
              <a:gd name="connsiteX48" fmla="*/ 828431 w 1312985"/>
              <a:gd name="connsiteY48" fmla="*/ 1586523 h 1689130"/>
              <a:gd name="connsiteX49" fmla="*/ 867508 w 1312985"/>
              <a:gd name="connsiteY49" fmla="*/ 1547446 h 1689130"/>
              <a:gd name="connsiteX50" fmla="*/ 883139 w 1312985"/>
              <a:gd name="connsiteY50" fmla="*/ 1500554 h 1689130"/>
              <a:gd name="connsiteX51" fmla="*/ 898770 w 1312985"/>
              <a:gd name="connsiteY51" fmla="*/ 1430215 h 1689130"/>
              <a:gd name="connsiteX52" fmla="*/ 922216 w 1312985"/>
              <a:gd name="connsiteY52" fmla="*/ 1383323 h 1689130"/>
              <a:gd name="connsiteX53" fmla="*/ 930031 w 1312985"/>
              <a:gd name="connsiteY53" fmla="*/ 1336431 h 1689130"/>
              <a:gd name="connsiteX54" fmla="*/ 953477 w 1312985"/>
              <a:gd name="connsiteY54" fmla="*/ 1320800 h 1689130"/>
              <a:gd name="connsiteX55" fmla="*/ 961293 w 1312985"/>
              <a:gd name="connsiteY55" fmla="*/ 1273908 h 1689130"/>
              <a:gd name="connsiteX56" fmla="*/ 976923 w 1312985"/>
              <a:gd name="connsiteY56" fmla="*/ 1430215 h 1689130"/>
              <a:gd name="connsiteX57" fmla="*/ 984739 w 1312985"/>
              <a:gd name="connsiteY57" fmla="*/ 1461477 h 1689130"/>
              <a:gd name="connsiteX58" fmla="*/ 1000370 w 1312985"/>
              <a:gd name="connsiteY58" fmla="*/ 1508369 h 1689130"/>
              <a:gd name="connsiteX59" fmla="*/ 1023816 w 1312985"/>
              <a:gd name="connsiteY59" fmla="*/ 1602154 h 1689130"/>
              <a:gd name="connsiteX60" fmla="*/ 1039447 w 1312985"/>
              <a:gd name="connsiteY60" fmla="*/ 1625600 h 1689130"/>
              <a:gd name="connsiteX61" fmla="*/ 1086339 w 1312985"/>
              <a:gd name="connsiteY61" fmla="*/ 1649046 h 1689130"/>
              <a:gd name="connsiteX62" fmla="*/ 1133231 w 1312985"/>
              <a:gd name="connsiteY62" fmla="*/ 1625600 h 1689130"/>
              <a:gd name="connsiteX63" fmla="*/ 1148862 w 1312985"/>
              <a:gd name="connsiteY63" fmla="*/ 1602154 h 1689130"/>
              <a:gd name="connsiteX64" fmla="*/ 1156677 w 1312985"/>
              <a:gd name="connsiteY64" fmla="*/ 1578708 h 1689130"/>
              <a:gd name="connsiteX65" fmla="*/ 1172308 w 1312985"/>
              <a:gd name="connsiteY65" fmla="*/ 1555261 h 1689130"/>
              <a:gd name="connsiteX66" fmla="*/ 1187939 w 1312985"/>
              <a:gd name="connsiteY66" fmla="*/ 1508369 h 1689130"/>
              <a:gd name="connsiteX67" fmla="*/ 1195754 w 1312985"/>
              <a:gd name="connsiteY67" fmla="*/ 1484923 h 1689130"/>
              <a:gd name="connsiteX68" fmla="*/ 1234831 w 1312985"/>
              <a:gd name="connsiteY68" fmla="*/ 1547446 h 1689130"/>
              <a:gd name="connsiteX69" fmla="*/ 1258277 w 1312985"/>
              <a:gd name="connsiteY69" fmla="*/ 1594338 h 1689130"/>
              <a:gd name="connsiteX70" fmla="*/ 1281723 w 1312985"/>
              <a:gd name="connsiteY70" fmla="*/ 1602154 h 1689130"/>
              <a:gd name="connsiteX71" fmla="*/ 1312985 w 1312985"/>
              <a:gd name="connsiteY71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62708 w 1312985"/>
              <a:gd name="connsiteY35" fmla="*/ 218831 h 1689130"/>
              <a:gd name="connsiteX36" fmla="*/ 578339 w 1312985"/>
              <a:gd name="connsiteY36" fmla="*/ 265723 h 1689130"/>
              <a:gd name="connsiteX37" fmla="*/ 586154 w 1312985"/>
              <a:gd name="connsiteY37" fmla="*/ 289169 h 1689130"/>
              <a:gd name="connsiteX38" fmla="*/ 593970 w 1312985"/>
              <a:gd name="connsiteY38" fmla="*/ 312615 h 1689130"/>
              <a:gd name="connsiteX39" fmla="*/ 617416 w 1312985"/>
              <a:gd name="connsiteY39" fmla="*/ 328246 h 1689130"/>
              <a:gd name="connsiteX40" fmla="*/ 648677 w 1312985"/>
              <a:gd name="connsiteY40" fmla="*/ 398584 h 1689130"/>
              <a:gd name="connsiteX41" fmla="*/ 656493 w 1312985"/>
              <a:gd name="connsiteY41" fmla="*/ 422031 h 1689130"/>
              <a:gd name="connsiteX42" fmla="*/ 664308 w 1312985"/>
              <a:gd name="connsiteY42" fmla="*/ 711200 h 1689130"/>
              <a:gd name="connsiteX43" fmla="*/ 687754 w 1312985"/>
              <a:gd name="connsiteY43" fmla="*/ 1617784 h 1689130"/>
              <a:gd name="connsiteX44" fmla="*/ 734647 w 1312985"/>
              <a:gd name="connsiteY44" fmla="*/ 1633415 h 1689130"/>
              <a:gd name="connsiteX45" fmla="*/ 758093 w 1312985"/>
              <a:gd name="connsiteY45" fmla="*/ 1641231 h 1689130"/>
              <a:gd name="connsiteX46" fmla="*/ 820616 w 1312985"/>
              <a:gd name="connsiteY46" fmla="*/ 1617784 h 1689130"/>
              <a:gd name="connsiteX47" fmla="*/ 828431 w 1312985"/>
              <a:gd name="connsiteY47" fmla="*/ 1586523 h 1689130"/>
              <a:gd name="connsiteX48" fmla="*/ 867508 w 1312985"/>
              <a:gd name="connsiteY48" fmla="*/ 1547446 h 1689130"/>
              <a:gd name="connsiteX49" fmla="*/ 883139 w 1312985"/>
              <a:gd name="connsiteY49" fmla="*/ 1500554 h 1689130"/>
              <a:gd name="connsiteX50" fmla="*/ 898770 w 1312985"/>
              <a:gd name="connsiteY50" fmla="*/ 1430215 h 1689130"/>
              <a:gd name="connsiteX51" fmla="*/ 922216 w 1312985"/>
              <a:gd name="connsiteY51" fmla="*/ 1383323 h 1689130"/>
              <a:gd name="connsiteX52" fmla="*/ 930031 w 1312985"/>
              <a:gd name="connsiteY52" fmla="*/ 1336431 h 1689130"/>
              <a:gd name="connsiteX53" fmla="*/ 953477 w 1312985"/>
              <a:gd name="connsiteY53" fmla="*/ 1320800 h 1689130"/>
              <a:gd name="connsiteX54" fmla="*/ 961293 w 1312985"/>
              <a:gd name="connsiteY54" fmla="*/ 1273908 h 1689130"/>
              <a:gd name="connsiteX55" fmla="*/ 976923 w 1312985"/>
              <a:gd name="connsiteY55" fmla="*/ 1430215 h 1689130"/>
              <a:gd name="connsiteX56" fmla="*/ 984739 w 1312985"/>
              <a:gd name="connsiteY56" fmla="*/ 1461477 h 1689130"/>
              <a:gd name="connsiteX57" fmla="*/ 1000370 w 1312985"/>
              <a:gd name="connsiteY57" fmla="*/ 1508369 h 1689130"/>
              <a:gd name="connsiteX58" fmla="*/ 1023816 w 1312985"/>
              <a:gd name="connsiteY58" fmla="*/ 1602154 h 1689130"/>
              <a:gd name="connsiteX59" fmla="*/ 1039447 w 1312985"/>
              <a:gd name="connsiteY59" fmla="*/ 1625600 h 1689130"/>
              <a:gd name="connsiteX60" fmla="*/ 1086339 w 1312985"/>
              <a:gd name="connsiteY60" fmla="*/ 1649046 h 1689130"/>
              <a:gd name="connsiteX61" fmla="*/ 1133231 w 1312985"/>
              <a:gd name="connsiteY61" fmla="*/ 1625600 h 1689130"/>
              <a:gd name="connsiteX62" fmla="*/ 1148862 w 1312985"/>
              <a:gd name="connsiteY62" fmla="*/ 1602154 h 1689130"/>
              <a:gd name="connsiteX63" fmla="*/ 1156677 w 1312985"/>
              <a:gd name="connsiteY63" fmla="*/ 1578708 h 1689130"/>
              <a:gd name="connsiteX64" fmla="*/ 1172308 w 1312985"/>
              <a:gd name="connsiteY64" fmla="*/ 1555261 h 1689130"/>
              <a:gd name="connsiteX65" fmla="*/ 1187939 w 1312985"/>
              <a:gd name="connsiteY65" fmla="*/ 1508369 h 1689130"/>
              <a:gd name="connsiteX66" fmla="*/ 1195754 w 1312985"/>
              <a:gd name="connsiteY66" fmla="*/ 1484923 h 1689130"/>
              <a:gd name="connsiteX67" fmla="*/ 1234831 w 1312985"/>
              <a:gd name="connsiteY67" fmla="*/ 1547446 h 1689130"/>
              <a:gd name="connsiteX68" fmla="*/ 1258277 w 1312985"/>
              <a:gd name="connsiteY68" fmla="*/ 1594338 h 1689130"/>
              <a:gd name="connsiteX69" fmla="*/ 1281723 w 1312985"/>
              <a:gd name="connsiteY69" fmla="*/ 1602154 h 1689130"/>
              <a:gd name="connsiteX70" fmla="*/ 1312985 w 1312985"/>
              <a:gd name="connsiteY70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68923 w 1312985"/>
              <a:gd name="connsiteY28" fmla="*/ 468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8037 w 1312985"/>
              <a:gd name="connsiteY28" fmla="*/ 976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66989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377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33475 w 1312985"/>
              <a:gd name="connsiteY26" fmla="*/ 2361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55499"/>
              <a:gd name="connsiteX1" fmla="*/ 39077 w 1312985"/>
              <a:gd name="connsiteY1" fmla="*/ 1590989 h 1755499"/>
              <a:gd name="connsiteX2" fmla="*/ 54708 w 1312985"/>
              <a:gd name="connsiteY2" fmla="*/ 1544097 h 1755499"/>
              <a:gd name="connsiteX3" fmla="*/ 62523 w 1312985"/>
              <a:gd name="connsiteY3" fmla="*/ 1481574 h 1755499"/>
              <a:gd name="connsiteX4" fmla="*/ 85970 w 1312985"/>
              <a:gd name="connsiteY4" fmla="*/ 1505020 h 1755499"/>
              <a:gd name="connsiteX5" fmla="*/ 93785 w 1312985"/>
              <a:gd name="connsiteY5" fmla="*/ 1481574 h 1755499"/>
              <a:gd name="connsiteX6" fmla="*/ 117231 w 1312985"/>
              <a:gd name="connsiteY6" fmla="*/ 1372158 h 1755499"/>
              <a:gd name="connsiteX7" fmla="*/ 132862 w 1312985"/>
              <a:gd name="connsiteY7" fmla="*/ 1325266 h 1755499"/>
              <a:gd name="connsiteX8" fmla="*/ 156308 w 1312985"/>
              <a:gd name="connsiteY8" fmla="*/ 1254927 h 1755499"/>
              <a:gd name="connsiteX9" fmla="*/ 179754 w 1312985"/>
              <a:gd name="connsiteY9" fmla="*/ 1247112 h 1755499"/>
              <a:gd name="connsiteX10" fmla="*/ 187570 w 1312985"/>
              <a:gd name="connsiteY10" fmla="*/ 1208035 h 1755499"/>
              <a:gd name="connsiteX11" fmla="*/ 195385 w 1312985"/>
              <a:gd name="connsiteY11" fmla="*/ 1184589 h 1755499"/>
              <a:gd name="connsiteX12" fmla="*/ 203200 w 1312985"/>
              <a:gd name="connsiteY12" fmla="*/ 1137697 h 1755499"/>
              <a:gd name="connsiteX13" fmla="*/ 234462 w 1312985"/>
              <a:gd name="connsiteY13" fmla="*/ 1059543 h 1755499"/>
              <a:gd name="connsiteX14" fmla="*/ 242277 w 1312985"/>
              <a:gd name="connsiteY14" fmla="*/ 1028281 h 1755499"/>
              <a:gd name="connsiteX15" fmla="*/ 250093 w 1312985"/>
              <a:gd name="connsiteY15" fmla="*/ 1051727 h 1755499"/>
              <a:gd name="connsiteX16" fmla="*/ 265723 w 1312985"/>
              <a:gd name="connsiteY16" fmla="*/ 918866 h 1755499"/>
              <a:gd name="connsiteX17" fmla="*/ 281354 w 1312985"/>
              <a:gd name="connsiteY17" fmla="*/ 871974 h 1755499"/>
              <a:gd name="connsiteX18" fmla="*/ 289170 w 1312985"/>
              <a:gd name="connsiteY18" fmla="*/ 746927 h 1755499"/>
              <a:gd name="connsiteX19" fmla="*/ 296985 w 1312985"/>
              <a:gd name="connsiteY19" fmla="*/ 723481 h 1755499"/>
              <a:gd name="connsiteX20" fmla="*/ 304800 w 1312985"/>
              <a:gd name="connsiteY20" fmla="*/ 598435 h 1755499"/>
              <a:gd name="connsiteX21" fmla="*/ 328247 w 1312985"/>
              <a:gd name="connsiteY21" fmla="*/ 418681 h 1755499"/>
              <a:gd name="connsiteX22" fmla="*/ 343877 w 1312985"/>
              <a:gd name="connsiteY22" fmla="*/ 371789 h 1755499"/>
              <a:gd name="connsiteX23" fmla="*/ 351693 w 1312985"/>
              <a:gd name="connsiteY23" fmla="*/ 348343 h 1755499"/>
              <a:gd name="connsiteX24" fmla="*/ 367323 w 1312985"/>
              <a:gd name="connsiteY24" fmla="*/ 293635 h 1755499"/>
              <a:gd name="connsiteX25" fmla="*/ 379884 w 1312985"/>
              <a:gd name="connsiteY25" fmla="*/ 148213 h 1755499"/>
              <a:gd name="connsiteX26" fmla="*/ 433475 w 1312985"/>
              <a:gd name="connsiteY26" fmla="*/ 236137 h 1755499"/>
              <a:gd name="connsiteX27" fmla="*/ 445477 w 1312985"/>
              <a:gd name="connsiteY27" fmla="*/ 176404 h 1755499"/>
              <a:gd name="connsiteX28" fmla="*/ 458037 w 1312985"/>
              <a:gd name="connsiteY28" fmla="*/ 141235 h 1755499"/>
              <a:gd name="connsiteX29" fmla="*/ 476739 w 1312985"/>
              <a:gd name="connsiteY29" fmla="*/ 99646 h 1755499"/>
              <a:gd name="connsiteX30" fmla="*/ 488742 w 1312985"/>
              <a:gd name="connsiteY30" fmla="*/ 0 h 1755499"/>
              <a:gd name="connsiteX31" fmla="*/ 508000 w 1312985"/>
              <a:gd name="connsiteY31" fmla="*/ 66989 h 1755499"/>
              <a:gd name="connsiteX32" fmla="*/ 523631 w 1312985"/>
              <a:gd name="connsiteY32" fmla="*/ 199851 h 1755499"/>
              <a:gd name="connsiteX33" fmla="*/ 539262 w 1312985"/>
              <a:gd name="connsiteY33" fmla="*/ 199851 h 1755499"/>
              <a:gd name="connsiteX34" fmla="*/ 562708 w 1312985"/>
              <a:gd name="connsiteY34" fmla="*/ 262374 h 1755499"/>
              <a:gd name="connsiteX35" fmla="*/ 578339 w 1312985"/>
              <a:gd name="connsiteY35" fmla="*/ 309266 h 1755499"/>
              <a:gd name="connsiteX36" fmla="*/ 586154 w 1312985"/>
              <a:gd name="connsiteY36" fmla="*/ 332712 h 1755499"/>
              <a:gd name="connsiteX37" fmla="*/ 593970 w 1312985"/>
              <a:gd name="connsiteY37" fmla="*/ 356158 h 1755499"/>
              <a:gd name="connsiteX38" fmla="*/ 617416 w 1312985"/>
              <a:gd name="connsiteY38" fmla="*/ 371789 h 1755499"/>
              <a:gd name="connsiteX39" fmla="*/ 648677 w 1312985"/>
              <a:gd name="connsiteY39" fmla="*/ 442127 h 1755499"/>
              <a:gd name="connsiteX40" fmla="*/ 656493 w 1312985"/>
              <a:gd name="connsiteY40" fmla="*/ 465574 h 1755499"/>
              <a:gd name="connsiteX41" fmla="*/ 664308 w 1312985"/>
              <a:gd name="connsiteY41" fmla="*/ 754743 h 1755499"/>
              <a:gd name="connsiteX42" fmla="*/ 687754 w 1312985"/>
              <a:gd name="connsiteY42" fmla="*/ 1661327 h 1755499"/>
              <a:gd name="connsiteX43" fmla="*/ 703385 w 1312985"/>
              <a:gd name="connsiteY43" fmla="*/ 1728876 h 1755499"/>
              <a:gd name="connsiteX44" fmla="*/ 734647 w 1312985"/>
              <a:gd name="connsiteY44" fmla="*/ 1676958 h 1755499"/>
              <a:gd name="connsiteX45" fmla="*/ 758093 w 1312985"/>
              <a:gd name="connsiteY45" fmla="*/ 1684774 h 1755499"/>
              <a:gd name="connsiteX46" fmla="*/ 820616 w 1312985"/>
              <a:gd name="connsiteY46" fmla="*/ 1661327 h 1755499"/>
              <a:gd name="connsiteX47" fmla="*/ 828431 w 1312985"/>
              <a:gd name="connsiteY47" fmla="*/ 1630066 h 1755499"/>
              <a:gd name="connsiteX48" fmla="*/ 867508 w 1312985"/>
              <a:gd name="connsiteY48" fmla="*/ 1590989 h 1755499"/>
              <a:gd name="connsiteX49" fmla="*/ 883139 w 1312985"/>
              <a:gd name="connsiteY49" fmla="*/ 1544097 h 1755499"/>
              <a:gd name="connsiteX50" fmla="*/ 898770 w 1312985"/>
              <a:gd name="connsiteY50" fmla="*/ 1473758 h 1755499"/>
              <a:gd name="connsiteX51" fmla="*/ 922216 w 1312985"/>
              <a:gd name="connsiteY51" fmla="*/ 1426866 h 1755499"/>
              <a:gd name="connsiteX52" fmla="*/ 930031 w 1312985"/>
              <a:gd name="connsiteY52" fmla="*/ 1379974 h 1755499"/>
              <a:gd name="connsiteX53" fmla="*/ 953477 w 1312985"/>
              <a:gd name="connsiteY53" fmla="*/ 1364343 h 1755499"/>
              <a:gd name="connsiteX54" fmla="*/ 961293 w 1312985"/>
              <a:gd name="connsiteY54" fmla="*/ 1317451 h 1755499"/>
              <a:gd name="connsiteX55" fmla="*/ 976923 w 1312985"/>
              <a:gd name="connsiteY55" fmla="*/ 1473758 h 1755499"/>
              <a:gd name="connsiteX56" fmla="*/ 984739 w 1312985"/>
              <a:gd name="connsiteY56" fmla="*/ 1505020 h 1755499"/>
              <a:gd name="connsiteX57" fmla="*/ 1000370 w 1312985"/>
              <a:gd name="connsiteY57" fmla="*/ 1551912 h 1755499"/>
              <a:gd name="connsiteX58" fmla="*/ 1023816 w 1312985"/>
              <a:gd name="connsiteY58" fmla="*/ 1645697 h 1755499"/>
              <a:gd name="connsiteX59" fmla="*/ 1039447 w 1312985"/>
              <a:gd name="connsiteY59" fmla="*/ 1669143 h 1755499"/>
              <a:gd name="connsiteX60" fmla="*/ 1086339 w 1312985"/>
              <a:gd name="connsiteY60" fmla="*/ 1692589 h 1755499"/>
              <a:gd name="connsiteX61" fmla="*/ 1133231 w 1312985"/>
              <a:gd name="connsiteY61" fmla="*/ 1669143 h 1755499"/>
              <a:gd name="connsiteX62" fmla="*/ 1148862 w 1312985"/>
              <a:gd name="connsiteY62" fmla="*/ 1645697 h 1755499"/>
              <a:gd name="connsiteX63" fmla="*/ 1156677 w 1312985"/>
              <a:gd name="connsiteY63" fmla="*/ 1622251 h 1755499"/>
              <a:gd name="connsiteX64" fmla="*/ 1172308 w 1312985"/>
              <a:gd name="connsiteY64" fmla="*/ 1598804 h 1755499"/>
              <a:gd name="connsiteX65" fmla="*/ 1187939 w 1312985"/>
              <a:gd name="connsiteY65" fmla="*/ 1551912 h 1755499"/>
              <a:gd name="connsiteX66" fmla="*/ 1195754 w 1312985"/>
              <a:gd name="connsiteY66" fmla="*/ 1528466 h 1755499"/>
              <a:gd name="connsiteX67" fmla="*/ 1234831 w 1312985"/>
              <a:gd name="connsiteY67" fmla="*/ 1590989 h 1755499"/>
              <a:gd name="connsiteX68" fmla="*/ 1258277 w 1312985"/>
              <a:gd name="connsiteY68" fmla="*/ 1637881 h 1755499"/>
              <a:gd name="connsiteX69" fmla="*/ 1281723 w 1312985"/>
              <a:gd name="connsiteY69" fmla="*/ 1645697 h 1755499"/>
              <a:gd name="connsiteX70" fmla="*/ 1312985 w 1312985"/>
              <a:gd name="connsiteY70" fmla="*/ 1669143 h 1755499"/>
              <a:gd name="connsiteX0" fmla="*/ 0 w 1312985"/>
              <a:gd name="connsiteY0" fmla="*/ 1676958 h 1732987"/>
              <a:gd name="connsiteX1" fmla="*/ 39077 w 1312985"/>
              <a:gd name="connsiteY1" fmla="*/ 1590989 h 1732987"/>
              <a:gd name="connsiteX2" fmla="*/ 54708 w 1312985"/>
              <a:gd name="connsiteY2" fmla="*/ 1544097 h 1732987"/>
              <a:gd name="connsiteX3" fmla="*/ 62523 w 1312985"/>
              <a:gd name="connsiteY3" fmla="*/ 1481574 h 1732987"/>
              <a:gd name="connsiteX4" fmla="*/ 85970 w 1312985"/>
              <a:gd name="connsiteY4" fmla="*/ 1505020 h 1732987"/>
              <a:gd name="connsiteX5" fmla="*/ 93785 w 1312985"/>
              <a:gd name="connsiteY5" fmla="*/ 1481574 h 1732987"/>
              <a:gd name="connsiteX6" fmla="*/ 117231 w 1312985"/>
              <a:gd name="connsiteY6" fmla="*/ 1372158 h 1732987"/>
              <a:gd name="connsiteX7" fmla="*/ 132862 w 1312985"/>
              <a:gd name="connsiteY7" fmla="*/ 1325266 h 1732987"/>
              <a:gd name="connsiteX8" fmla="*/ 156308 w 1312985"/>
              <a:gd name="connsiteY8" fmla="*/ 1254927 h 1732987"/>
              <a:gd name="connsiteX9" fmla="*/ 179754 w 1312985"/>
              <a:gd name="connsiteY9" fmla="*/ 1247112 h 1732987"/>
              <a:gd name="connsiteX10" fmla="*/ 187570 w 1312985"/>
              <a:gd name="connsiteY10" fmla="*/ 1208035 h 1732987"/>
              <a:gd name="connsiteX11" fmla="*/ 195385 w 1312985"/>
              <a:gd name="connsiteY11" fmla="*/ 1184589 h 1732987"/>
              <a:gd name="connsiteX12" fmla="*/ 203200 w 1312985"/>
              <a:gd name="connsiteY12" fmla="*/ 1137697 h 1732987"/>
              <a:gd name="connsiteX13" fmla="*/ 234462 w 1312985"/>
              <a:gd name="connsiteY13" fmla="*/ 1059543 h 1732987"/>
              <a:gd name="connsiteX14" fmla="*/ 242277 w 1312985"/>
              <a:gd name="connsiteY14" fmla="*/ 1028281 h 1732987"/>
              <a:gd name="connsiteX15" fmla="*/ 250093 w 1312985"/>
              <a:gd name="connsiteY15" fmla="*/ 1051727 h 1732987"/>
              <a:gd name="connsiteX16" fmla="*/ 265723 w 1312985"/>
              <a:gd name="connsiteY16" fmla="*/ 918866 h 1732987"/>
              <a:gd name="connsiteX17" fmla="*/ 281354 w 1312985"/>
              <a:gd name="connsiteY17" fmla="*/ 871974 h 1732987"/>
              <a:gd name="connsiteX18" fmla="*/ 289170 w 1312985"/>
              <a:gd name="connsiteY18" fmla="*/ 746927 h 1732987"/>
              <a:gd name="connsiteX19" fmla="*/ 296985 w 1312985"/>
              <a:gd name="connsiteY19" fmla="*/ 723481 h 1732987"/>
              <a:gd name="connsiteX20" fmla="*/ 304800 w 1312985"/>
              <a:gd name="connsiteY20" fmla="*/ 598435 h 1732987"/>
              <a:gd name="connsiteX21" fmla="*/ 328247 w 1312985"/>
              <a:gd name="connsiteY21" fmla="*/ 418681 h 1732987"/>
              <a:gd name="connsiteX22" fmla="*/ 343877 w 1312985"/>
              <a:gd name="connsiteY22" fmla="*/ 371789 h 1732987"/>
              <a:gd name="connsiteX23" fmla="*/ 351693 w 1312985"/>
              <a:gd name="connsiteY23" fmla="*/ 348343 h 1732987"/>
              <a:gd name="connsiteX24" fmla="*/ 367323 w 1312985"/>
              <a:gd name="connsiteY24" fmla="*/ 293635 h 1732987"/>
              <a:gd name="connsiteX25" fmla="*/ 379884 w 1312985"/>
              <a:gd name="connsiteY25" fmla="*/ 148213 h 1732987"/>
              <a:gd name="connsiteX26" fmla="*/ 433475 w 1312985"/>
              <a:gd name="connsiteY26" fmla="*/ 236137 h 1732987"/>
              <a:gd name="connsiteX27" fmla="*/ 445477 w 1312985"/>
              <a:gd name="connsiteY27" fmla="*/ 176404 h 1732987"/>
              <a:gd name="connsiteX28" fmla="*/ 458037 w 1312985"/>
              <a:gd name="connsiteY28" fmla="*/ 141235 h 1732987"/>
              <a:gd name="connsiteX29" fmla="*/ 476739 w 1312985"/>
              <a:gd name="connsiteY29" fmla="*/ 99646 h 1732987"/>
              <a:gd name="connsiteX30" fmla="*/ 488742 w 1312985"/>
              <a:gd name="connsiteY30" fmla="*/ 0 h 1732987"/>
              <a:gd name="connsiteX31" fmla="*/ 508000 w 1312985"/>
              <a:gd name="connsiteY31" fmla="*/ 66989 h 1732987"/>
              <a:gd name="connsiteX32" fmla="*/ 523631 w 1312985"/>
              <a:gd name="connsiteY32" fmla="*/ 199851 h 1732987"/>
              <a:gd name="connsiteX33" fmla="*/ 539262 w 1312985"/>
              <a:gd name="connsiteY33" fmla="*/ 199851 h 1732987"/>
              <a:gd name="connsiteX34" fmla="*/ 562708 w 1312985"/>
              <a:gd name="connsiteY34" fmla="*/ 262374 h 1732987"/>
              <a:gd name="connsiteX35" fmla="*/ 578339 w 1312985"/>
              <a:gd name="connsiteY35" fmla="*/ 309266 h 1732987"/>
              <a:gd name="connsiteX36" fmla="*/ 586154 w 1312985"/>
              <a:gd name="connsiteY36" fmla="*/ 332712 h 1732987"/>
              <a:gd name="connsiteX37" fmla="*/ 593970 w 1312985"/>
              <a:gd name="connsiteY37" fmla="*/ 356158 h 1732987"/>
              <a:gd name="connsiteX38" fmla="*/ 617416 w 1312985"/>
              <a:gd name="connsiteY38" fmla="*/ 371789 h 1732987"/>
              <a:gd name="connsiteX39" fmla="*/ 648677 w 1312985"/>
              <a:gd name="connsiteY39" fmla="*/ 442127 h 1732987"/>
              <a:gd name="connsiteX40" fmla="*/ 656493 w 1312985"/>
              <a:gd name="connsiteY40" fmla="*/ 465574 h 1732987"/>
              <a:gd name="connsiteX41" fmla="*/ 664308 w 1312985"/>
              <a:gd name="connsiteY41" fmla="*/ 754743 h 1732987"/>
              <a:gd name="connsiteX42" fmla="*/ 687754 w 1312985"/>
              <a:gd name="connsiteY42" fmla="*/ 1661327 h 1732987"/>
              <a:gd name="connsiteX43" fmla="*/ 734647 w 1312985"/>
              <a:gd name="connsiteY43" fmla="*/ 1676958 h 1732987"/>
              <a:gd name="connsiteX44" fmla="*/ 758093 w 1312985"/>
              <a:gd name="connsiteY44" fmla="*/ 1684774 h 1732987"/>
              <a:gd name="connsiteX45" fmla="*/ 820616 w 1312985"/>
              <a:gd name="connsiteY45" fmla="*/ 1661327 h 1732987"/>
              <a:gd name="connsiteX46" fmla="*/ 828431 w 1312985"/>
              <a:gd name="connsiteY46" fmla="*/ 1630066 h 1732987"/>
              <a:gd name="connsiteX47" fmla="*/ 867508 w 1312985"/>
              <a:gd name="connsiteY47" fmla="*/ 1590989 h 1732987"/>
              <a:gd name="connsiteX48" fmla="*/ 883139 w 1312985"/>
              <a:gd name="connsiteY48" fmla="*/ 1544097 h 1732987"/>
              <a:gd name="connsiteX49" fmla="*/ 898770 w 1312985"/>
              <a:gd name="connsiteY49" fmla="*/ 1473758 h 1732987"/>
              <a:gd name="connsiteX50" fmla="*/ 922216 w 1312985"/>
              <a:gd name="connsiteY50" fmla="*/ 1426866 h 1732987"/>
              <a:gd name="connsiteX51" fmla="*/ 930031 w 1312985"/>
              <a:gd name="connsiteY51" fmla="*/ 1379974 h 1732987"/>
              <a:gd name="connsiteX52" fmla="*/ 953477 w 1312985"/>
              <a:gd name="connsiteY52" fmla="*/ 1364343 h 1732987"/>
              <a:gd name="connsiteX53" fmla="*/ 961293 w 1312985"/>
              <a:gd name="connsiteY53" fmla="*/ 1317451 h 1732987"/>
              <a:gd name="connsiteX54" fmla="*/ 976923 w 1312985"/>
              <a:gd name="connsiteY54" fmla="*/ 1473758 h 1732987"/>
              <a:gd name="connsiteX55" fmla="*/ 984739 w 1312985"/>
              <a:gd name="connsiteY55" fmla="*/ 1505020 h 1732987"/>
              <a:gd name="connsiteX56" fmla="*/ 1000370 w 1312985"/>
              <a:gd name="connsiteY56" fmla="*/ 1551912 h 1732987"/>
              <a:gd name="connsiteX57" fmla="*/ 1023816 w 1312985"/>
              <a:gd name="connsiteY57" fmla="*/ 1645697 h 1732987"/>
              <a:gd name="connsiteX58" fmla="*/ 1039447 w 1312985"/>
              <a:gd name="connsiteY58" fmla="*/ 1669143 h 1732987"/>
              <a:gd name="connsiteX59" fmla="*/ 1086339 w 1312985"/>
              <a:gd name="connsiteY59" fmla="*/ 1692589 h 1732987"/>
              <a:gd name="connsiteX60" fmla="*/ 1133231 w 1312985"/>
              <a:gd name="connsiteY60" fmla="*/ 1669143 h 1732987"/>
              <a:gd name="connsiteX61" fmla="*/ 1148862 w 1312985"/>
              <a:gd name="connsiteY61" fmla="*/ 1645697 h 1732987"/>
              <a:gd name="connsiteX62" fmla="*/ 1156677 w 1312985"/>
              <a:gd name="connsiteY62" fmla="*/ 1622251 h 1732987"/>
              <a:gd name="connsiteX63" fmla="*/ 1172308 w 1312985"/>
              <a:gd name="connsiteY63" fmla="*/ 1598804 h 1732987"/>
              <a:gd name="connsiteX64" fmla="*/ 1187939 w 1312985"/>
              <a:gd name="connsiteY64" fmla="*/ 1551912 h 1732987"/>
              <a:gd name="connsiteX65" fmla="*/ 1195754 w 1312985"/>
              <a:gd name="connsiteY65" fmla="*/ 1528466 h 1732987"/>
              <a:gd name="connsiteX66" fmla="*/ 1234831 w 1312985"/>
              <a:gd name="connsiteY66" fmla="*/ 1590989 h 1732987"/>
              <a:gd name="connsiteX67" fmla="*/ 1258277 w 1312985"/>
              <a:gd name="connsiteY67" fmla="*/ 1637881 h 1732987"/>
              <a:gd name="connsiteX68" fmla="*/ 1281723 w 1312985"/>
              <a:gd name="connsiteY68" fmla="*/ 1645697 h 1732987"/>
              <a:gd name="connsiteX69" fmla="*/ 1312985 w 1312985"/>
              <a:gd name="connsiteY69" fmla="*/ 1669143 h 1732987"/>
              <a:gd name="connsiteX0" fmla="*/ 0 w 1312985"/>
              <a:gd name="connsiteY0" fmla="*/ 1676958 h 1692589"/>
              <a:gd name="connsiteX1" fmla="*/ 39077 w 1312985"/>
              <a:gd name="connsiteY1" fmla="*/ 1590989 h 1692589"/>
              <a:gd name="connsiteX2" fmla="*/ 54708 w 1312985"/>
              <a:gd name="connsiteY2" fmla="*/ 1544097 h 1692589"/>
              <a:gd name="connsiteX3" fmla="*/ 62523 w 1312985"/>
              <a:gd name="connsiteY3" fmla="*/ 1481574 h 1692589"/>
              <a:gd name="connsiteX4" fmla="*/ 85970 w 1312985"/>
              <a:gd name="connsiteY4" fmla="*/ 1505020 h 1692589"/>
              <a:gd name="connsiteX5" fmla="*/ 93785 w 1312985"/>
              <a:gd name="connsiteY5" fmla="*/ 1481574 h 1692589"/>
              <a:gd name="connsiteX6" fmla="*/ 117231 w 1312985"/>
              <a:gd name="connsiteY6" fmla="*/ 1372158 h 1692589"/>
              <a:gd name="connsiteX7" fmla="*/ 132862 w 1312985"/>
              <a:gd name="connsiteY7" fmla="*/ 1325266 h 1692589"/>
              <a:gd name="connsiteX8" fmla="*/ 156308 w 1312985"/>
              <a:gd name="connsiteY8" fmla="*/ 1254927 h 1692589"/>
              <a:gd name="connsiteX9" fmla="*/ 179754 w 1312985"/>
              <a:gd name="connsiteY9" fmla="*/ 1247112 h 1692589"/>
              <a:gd name="connsiteX10" fmla="*/ 187570 w 1312985"/>
              <a:gd name="connsiteY10" fmla="*/ 1208035 h 1692589"/>
              <a:gd name="connsiteX11" fmla="*/ 195385 w 1312985"/>
              <a:gd name="connsiteY11" fmla="*/ 1184589 h 1692589"/>
              <a:gd name="connsiteX12" fmla="*/ 203200 w 1312985"/>
              <a:gd name="connsiteY12" fmla="*/ 1137697 h 1692589"/>
              <a:gd name="connsiteX13" fmla="*/ 234462 w 1312985"/>
              <a:gd name="connsiteY13" fmla="*/ 1059543 h 1692589"/>
              <a:gd name="connsiteX14" fmla="*/ 242277 w 1312985"/>
              <a:gd name="connsiteY14" fmla="*/ 1028281 h 1692589"/>
              <a:gd name="connsiteX15" fmla="*/ 250093 w 1312985"/>
              <a:gd name="connsiteY15" fmla="*/ 1051727 h 1692589"/>
              <a:gd name="connsiteX16" fmla="*/ 265723 w 1312985"/>
              <a:gd name="connsiteY16" fmla="*/ 918866 h 1692589"/>
              <a:gd name="connsiteX17" fmla="*/ 281354 w 1312985"/>
              <a:gd name="connsiteY17" fmla="*/ 871974 h 1692589"/>
              <a:gd name="connsiteX18" fmla="*/ 289170 w 1312985"/>
              <a:gd name="connsiteY18" fmla="*/ 746927 h 1692589"/>
              <a:gd name="connsiteX19" fmla="*/ 296985 w 1312985"/>
              <a:gd name="connsiteY19" fmla="*/ 723481 h 1692589"/>
              <a:gd name="connsiteX20" fmla="*/ 304800 w 1312985"/>
              <a:gd name="connsiteY20" fmla="*/ 598435 h 1692589"/>
              <a:gd name="connsiteX21" fmla="*/ 328247 w 1312985"/>
              <a:gd name="connsiteY21" fmla="*/ 418681 h 1692589"/>
              <a:gd name="connsiteX22" fmla="*/ 343877 w 1312985"/>
              <a:gd name="connsiteY22" fmla="*/ 371789 h 1692589"/>
              <a:gd name="connsiteX23" fmla="*/ 351693 w 1312985"/>
              <a:gd name="connsiteY23" fmla="*/ 348343 h 1692589"/>
              <a:gd name="connsiteX24" fmla="*/ 367323 w 1312985"/>
              <a:gd name="connsiteY24" fmla="*/ 293635 h 1692589"/>
              <a:gd name="connsiteX25" fmla="*/ 379884 w 1312985"/>
              <a:gd name="connsiteY25" fmla="*/ 148213 h 1692589"/>
              <a:gd name="connsiteX26" fmla="*/ 433475 w 1312985"/>
              <a:gd name="connsiteY26" fmla="*/ 236137 h 1692589"/>
              <a:gd name="connsiteX27" fmla="*/ 445477 w 1312985"/>
              <a:gd name="connsiteY27" fmla="*/ 176404 h 1692589"/>
              <a:gd name="connsiteX28" fmla="*/ 458037 w 1312985"/>
              <a:gd name="connsiteY28" fmla="*/ 141235 h 1692589"/>
              <a:gd name="connsiteX29" fmla="*/ 476739 w 1312985"/>
              <a:gd name="connsiteY29" fmla="*/ 99646 h 1692589"/>
              <a:gd name="connsiteX30" fmla="*/ 488742 w 1312985"/>
              <a:gd name="connsiteY30" fmla="*/ 0 h 1692589"/>
              <a:gd name="connsiteX31" fmla="*/ 508000 w 1312985"/>
              <a:gd name="connsiteY31" fmla="*/ 66989 h 1692589"/>
              <a:gd name="connsiteX32" fmla="*/ 523631 w 1312985"/>
              <a:gd name="connsiteY32" fmla="*/ 199851 h 1692589"/>
              <a:gd name="connsiteX33" fmla="*/ 539262 w 1312985"/>
              <a:gd name="connsiteY33" fmla="*/ 199851 h 1692589"/>
              <a:gd name="connsiteX34" fmla="*/ 562708 w 1312985"/>
              <a:gd name="connsiteY34" fmla="*/ 262374 h 1692589"/>
              <a:gd name="connsiteX35" fmla="*/ 578339 w 1312985"/>
              <a:gd name="connsiteY35" fmla="*/ 309266 h 1692589"/>
              <a:gd name="connsiteX36" fmla="*/ 586154 w 1312985"/>
              <a:gd name="connsiteY36" fmla="*/ 332712 h 1692589"/>
              <a:gd name="connsiteX37" fmla="*/ 593970 w 1312985"/>
              <a:gd name="connsiteY37" fmla="*/ 356158 h 1692589"/>
              <a:gd name="connsiteX38" fmla="*/ 617416 w 1312985"/>
              <a:gd name="connsiteY38" fmla="*/ 371789 h 1692589"/>
              <a:gd name="connsiteX39" fmla="*/ 648677 w 1312985"/>
              <a:gd name="connsiteY39" fmla="*/ 442127 h 1692589"/>
              <a:gd name="connsiteX40" fmla="*/ 656493 w 1312985"/>
              <a:gd name="connsiteY40" fmla="*/ 465574 h 1692589"/>
              <a:gd name="connsiteX41" fmla="*/ 664308 w 1312985"/>
              <a:gd name="connsiteY41" fmla="*/ 754743 h 1692589"/>
              <a:gd name="connsiteX42" fmla="*/ 680497 w 1312985"/>
              <a:gd name="connsiteY42" fmla="*/ 1577870 h 1692589"/>
              <a:gd name="connsiteX43" fmla="*/ 734647 w 1312985"/>
              <a:gd name="connsiteY43" fmla="*/ 1676958 h 1692589"/>
              <a:gd name="connsiteX44" fmla="*/ 758093 w 1312985"/>
              <a:gd name="connsiteY44" fmla="*/ 1684774 h 1692589"/>
              <a:gd name="connsiteX45" fmla="*/ 820616 w 1312985"/>
              <a:gd name="connsiteY45" fmla="*/ 1661327 h 1692589"/>
              <a:gd name="connsiteX46" fmla="*/ 828431 w 1312985"/>
              <a:gd name="connsiteY46" fmla="*/ 1630066 h 1692589"/>
              <a:gd name="connsiteX47" fmla="*/ 867508 w 1312985"/>
              <a:gd name="connsiteY47" fmla="*/ 1590989 h 1692589"/>
              <a:gd name="connsiteX48" fmla="*/ 883139 w 1312985"/>
              <a:gd name="connsiteY48" fmla="*/ 1544097 h 1692589"/>
              <a:gd name="connsiteX49" fmla="*/ 898770 w 1312985"/>
              <a:gd name="connsiteY49" fmla="*/ 1473758 h 1692589"/>
              <a:gd name="connsiteX50" fmla="*/ 922216 w 1312985"/>
              <a:gd name="connsiteY50" fmla="*/ 1426866 h 1692589"/>
              <a:gd name="connsiteX51" fmla="*/ 930031 w 1312985"/>
              <a:gd name="connsiteY51" fmla="*/ 1379974 h 1692589"/>
              <a:gd name="connsiteX52" fmla="*/ 953477 w 1312985"/>
              <a:gd name="connsiteY52" fmla="*/ 1364343 h 1692589"/>
              <a:gd name="connsiteX53" fmla="*/ 961293 w 1312985"/>
              <a:gd name="connsiteY53" fmla="*/ 1317451 h 1692589"/>
              <a:gd name="connsiteX54" fmla="*/ 976923 w 1312985"/>
              <a:gd name="connsiteY54" fmla="*/ 1473758 h 1692589"/>
              <a:gd name="connsiteX55" fmla="*/ 984739 w 1312985"/>
              <a:gd name="connsiteY55" fmla="*/ 1505020 h 1692589"/>
              <a:gd name="connsiteX56" fmla="*/ 1000370 w 1312985"/>
              <a:gd name="connsiteY56" fmla="*/ 1551912 h 1692589"/>
              <a:gd name="connsiteX57" fmla="*/ 1023816 w 1312985"/>
              <a:gd name="connsiteY57" fmla="*/ 1645697 h 1692589"/>
              <a:gd name="connsiteX58" fmla="*/ 1039447 w 1312985"/>
              <a:gd name="connsiteY58" fmla="*/ 1669143 h 1692589"/>
              <a:gd name="connsiteX59" fmla="*/ 1086339 w 1312985"/>
              <a:gd name="connsiteY59" fmla="*/ 1692589 h 1692589"/>
              <a:gd name="connsiteX60" fmla="*/ 1133231 w 1312985"/>
              <a:gd name="connsiteY60" fmla="*/ 1669143 h 1692589"/>
              <a:gd name="connsiteX61" fmla="*/ 1148862 w 1312985"/>
              <a:gd name="connsiteY61" fmla="*/ 1645697 h 1692589"/>
              <a:gd name="connsiteX62" fmla="*/ 1156677 w 1312985"/>
              <a:gd name="connsiteY62" fmla="*/ 1622251 h 1692589"/>
              <a:gd name="connsiteX63" fmla="*/ 1172308 w 1312985"/>
              <a:gd name="connsiteY63" fmla="*/ 1598804 h 1692589"/>
              <a:gd name="connsiteX64" fmla="*/ 1187939 w 1312985"/>
              <a:gd name="connsiteY64" fmla="*/ 1551912 h 1692589"/>
              <a:gd name="connsiteX65" fmla="*/ 1195754 w 1312985"/>
              <a:gd name="connsiteY65" fmla="*/ 1528466 h 1692589"/>
              <a:gd name="connsiteX66" fmla="*/ 1234831 w 1312985"/>
              <a:gd name="connsiteY66" fmla="*/ 1590989 h 1692589"/>
              <a:gd name="connsiteX67" fmla="*/ 1258277 w 1312985"/>
              <a:gd name="connsiteY67" fmla="*/ 1637881 h 1692589"/>
              <a:gd name="connsiteX68" fmla="*/ 1281723 w 1312985"/>
              <a:gd name="connsiteY68" fmla="*/ 1645697 h 1692589"/>
              <a:gd name="connsiteX69" fmla="*/ 1312985 w 1312985"/>
              <a:gd name="connsiteY69" fmla="*/ 1669143 h 1692589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56493 w 1312985"/>
              <a:gd name="connsiteY40" fmla="*/ 465574 h 1684774"/>
              <a:gd name="connsiteX41" fmla="*/ 664308 w 1312985"/>
              <a:gd name="connsiteY41" fmla="*/ 754743 h 1684774"/>
              <a:gd name="connsiteX42" fmla="*/ 680497 w 1312985"/>
              <a:gd name="connsiteY42" fmla="*/ 1577870 h 1684774"/>
              <a:gd name="connsiteX43" fmla="*/ 734647 w 1312985"/>
              <a:gd name="connsiteY43" fmla="*/ 1676958 h 1684774"/>
              <a:gd name="connsiteX44" fmla="*/ 758093 w 1312985"/>
              <a:gd name="connsiteY44" fmla="*/ 1684774 h 1684774"/>
              <a:gd name="connsiteX45" fmla="*/ 820616 w 1312985"/>
              <a:gd name="connsiteY45" fmla="*/ 1661327 h 1684774"/>
              <a:gd name="connsiteX46" fmla="*/ 828431 w 1312985"/>
              <a:gd name="connsiteY46" fmla="*/ 1630066 h 1684774"/>
              <a:gd name="connsiteX47" fmla="*/ 867508 w 1312985"/>
              <a:gd name="connsiteY47" fmla="*/ 1590989 h 1684774"/>
              <a:gd name="connsiteX48" fmla="*/ 883139 w 1312985"/>
              <a:gd name="connsiteY48" fmla="*/ 1544097 h 1684774"/>
              <a:gd name="connsiteX49" fmla="*/ 898770 w 1312985"/>
              <a:gd name="connsiteY49" fmla="*/ 1473758 h 1684774"/>
              <a:gd name="connsiteX50" fmla="*/ 922216 w 1312985"/>
              <a:gd name="connsiteY50" fmla="*/ 1426866 h 1684774"/>
              <a:gd name="connsiteX51" fmla="*/ 930031 w 1312985"/>
              <a:gd name="connsiteY51" fmla="*/ 1379974 h 1684774"/>
              <a:gd name="connsiteX52" fmla="*/ 953477 w 1312985"/>
              <a:gd name="connsiteY52" fmla="*/ 1364343 h 1684774"/>
              <a:gd name="connsiteX53" fmla="*/ 961293 w 1312985"/>
              <a:gd name="connsiteY53" fmla="*/ 1317451 h 1684774"/>
              <a:gd name="connsiteX54" fmla="*/ 976923 w 1312985"/>
              <a:gd name="connsiteY54" fmla="*/ 1473758 h 1684774"/>
              <a:gd name="connsiteX55" fmla="*/ 984739 w 1312985"/>
              <a:gd name="connsiteY55" fmla="*/ 1505020 h 1684774"/>
              <a:gd name="connsiteX56" fmla="*/ 1000370 w 1312985"/>
              <a:gd name="connsiteY56" fmla="*/ 1551912 h 1684774"/>
              <a:gd name="connsiteX57" fmla="*/ 1023816 w 1312985"/>
              <a:gd name="connsiteY57" fmla="*/ 1645697 h 1684774"/>
              <a:gd name="connsiteX58" fmla="*/ 1039447 w 1312985"/>
              <a:gd name="connsiteY58" fmla="*/ 1669143 h 1684774"/>
              <a:gd name="connsiteX59" fmla="*/ 1089967 w 1312985"/>
              <a:gd name="connsiteY59" fmla="*/ 1681704 h 1684774"/>
              <a:gd name="connsiteX60" fmla="*/ 1133231 w 1312985"/>
              <a:gd name="connsiteY60" fmla="*/ 1669143 h 1684774"/>
              <a:gd name="connsiteX61" fmla="*/ 1148862 w 1312985"/>
              <a:gd name="connsiteY61" fmla="*/ 1645697 h 1684774"/>
              <a:gd name="connsiteX62" fmla="*/ 1156677 w 1312985"/>
              <a:gd name="connsiteY62" fmla="*/ 1622251 h 1684774"/>
              <a:gd name="connsiteX63" fmla="*/ 1172308 w 1312985"/>
              <a:gd name="connsiteY63" fmla="*/ 1598804 h 1684774"/>
              <a:gd name="connsiteX64" fmla="*/ 1187939 w 1312985"/>
              <a:gd name="connsiteY64" fmla="*/ 1551912 h 1684774"/>
              <a:gd name="connsiteX65" fmla="*/ 1195754 w 1312985"/>
              <a:gd name="connsiteY65" fmla="*/ 1528466 h 1684774"/>
              <a:gd name="connsiteX66" fmla="*/ 1234831 w 1312985"/>
              <a:gd name="connsiteY66" fmla="*/ 1590989 h 1684774"/>
              <a:gd name="connsiteX67" fmla="*/ 1258277 w 1312985"/>
              <a:gd name="connsiteY67" fmla="*/ 1637881 h 1684774"/>
              <a:gd name="connsiteX68" fmla="*/ 1281723 w 1312985"/>
              <a:gd name="connsiteY68" fmla="*/ 1645697 h 1684774"/>
              <a:gd name="connsiteX69" fmla="*/ 1312985 w 1312985"/>
              <a:gd name="connsiteY69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56234 w 1312985"/>
              <a:gd name="connsiteY39" fmla="*/ 525254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49193 w 1312985"/>
              <a:gd name="connsiteY40" fmla="*/ 928555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41120 w 1312985"/>
              <a:gd name="connsiteY38" fmla="*/ 570596 h 1684774"/>
              <a:gd name="connsiteX39" fmla="*/ 649193 w 1312985"/>
              <a:gd name="connsiteY39" fmla="*/ 928555 h 1684774"/>
              <a:gd name="connsiteX40" fmla="*/ 680497 w 1312985"/>
              <a:gd name="connsiteY40" fmla="*/ 1577870 h 1684774"/>
              <a:gd name="connsiteX41" fmla="*/ 734647 w 1312985"/>
              <a:gd name="connsiteY41" fmla="*/ 1676958 h 1684774"/>
              <a:gd name="connsiteX42" fmla="*/ 758093 w 1312985"/>
              <a:gd name="connsiteY42" fmla="*/ 1684774 h 1684774"/>
              <a:gd name="connsiteX43" fmla="*/ 820616 w 1312985"/>
              <a:gd name="connsiteY43" fmla="*/ 1661327 h 1684774"/>
              <a:gd name="connsiteX44" fmla="*/ 828431 w 1312985"/>
              <a:gd name="connsiteY44" fmla="*/ 1630066 h 1684774"/>
              <a:gd name="connsiteX45" fmla="*/ 867508 w 1312985"/>
              <a:gd name="connsiteY45" fmla="*/ 1590989 h 1684774"/>
              <a:gd name="connsiteX46" fmla="*/ 883139 w 1312985"/>
              <a:gd name="connsiteY46" fmla="*/ 1544097 h 1684774"/>
              <a:gd name="connsiteX47" fmla="*/ 898770 w 1312985"/>
              <a:gd name="connsiteY47" fmla="*/ 1473758 h 1684774"/>
              <a:gd name="connsiteX48" fmla="*/ 922216 w 1312985"/>
              <a:gd name="connsiteY48" fmla="*/ 1426866 h 1684774"/>
              <a:gd name="connsiteX49" fmla="*/ 930031 w 1312985"/>
              <a:gd name="connsiteY49" fmla="*/ 1379974 h 1684774"/>
              <a:gd name="connsiteX50" fmla="*/ 953477 w 1312985"/>
              <a:gd name="connsiteY50" fmla="*/ 1364343 h 1684774"/>
              <a:gd name="connsiteX51" fmla="*/ 961293 w 1312985"/>
              <a:gd name="connsiteY51" fmla="*/ 1317451 h 1684774"/>
              <a:gd name="connsiteX52" fmla="*/ 976923 w 1312985"/>
              <a:gd name="connsiteY52" fmla="*/ 1473758 h 1684774"/>
              <a:gd name="connsiteX53" fmla="*/ 984739 w 1312985"/>
              <a:gd name="connsiteY53" fmla="*/ 1505020 h 1684774"/>
              <a:gd name="connsiteX54" fmla="*/ 1000370 w 1312985"/>
              <a:gd name="connsiteY54" fmla="*/ 1551912 h 1684774"/>
              <a:gd name="connsiteX55" fmla="*/ 1023816 w 1312985"/>
              <a:gd name="connsiteY55" fmla="*/ 1645697 h 1684774"/>
              <a:gd name="connsiteX56" fmla="*/ 1039447 w 1312985"/>
              <a:gd name="connsiteY56" fmla="*/ 1669143 h 1684774"/>
              <a:gd name="connsiteX57" fmla="*/ 1089967 w 1312985"/>
              <a:gd name="connsiteY57" fmla="*/ 1681704 h 1684774"/>
              <a:gd name="connsiteX58" fmla="*/ 1133231 w 1312985"/>
              <a:gd name="connsiteY58" fmla="*/ 1669143 h 1684774"/>
              <a:gd name="connsiteX59" fmla="*/ 1148862 w 1312985"/>
              <a:gd name="connsiteY59" fmla="*/ 1645697 h 1684774"/>
              <a:gd name="connsiteX60" fmla="*/ 1156677 w 1312985"/>
              <a:gd name="connsiteY60" fmla="*/ 1622251 h 1684774"/>
              <a:gd name="connsiteX61" fmla="*/ 1172308 w 1312985"/>
              <a:gd name="connsiteY61" fmla="*/ 1598804 h 1684774"/>
              <a:gd name="connsiteX62" fmla="*/ 1187939 w 1312985"/>
              <a:gd name="connsiteY62" fmla="*/ 1551912 h 1684774"/>
              <a:gd name="connsiteX63" fmla="*/ 1195754 w 1312985"/>
              <a:gd name="connsiteY63" fmla="*/ 1528466 h 1684774"/>
              <a:gd name="connsiteX64" fmla="*/ 1234831 w 1312985"/>
              <a:gd name="connsiteY64" fmla="*/ 1590989 h 1684774"/>
              <a:gd name="connsiteX65" fmla="*/ 1258277 w 1312985"/>
              <a:gd name="connsiteY65" fmla="*/ 1637881 h 1684774"/>
              <a:gd name="connsiteX66" fmla="*/ 1281723 w 1312985"/>
              <a:gd name="connsiteY66" fmla="*/ 1645697 h 1684774"/>
              <a:gd name="connsiteX67" fmla="*/ 1312985 w 1312985"/>
              <a:gd name="connsiteY67" fmla="*/ 1669143 h 168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312985" h="1684774">
                <a:moveTo>
                  <a:pt x="0" y="1676958"/>
                </a:moveTo>
                <a:cubicBezTo>
                  <a:pt x="47222" y="1594321"/>
                  <a:pt x="20731" y="1652141"/>
                  <a:pt x="39077" y="1590989"/>
                </a:cubicBezTo>
                <a:cubicBezTo>
                  <a:pt x="43811" y="1575208"/>
                  <a:pt x="54708" y="1544097"/>
                  <a:pt x="54708" y="1544097"/>
                </a:cubicBezTo>
                <a:cubicBezTo>
                  <a:pt x="57313" y="1523256"/>
                  <a:pt x="49402" y="1497975"/>
                  <a:pt x="62523" y="1481574"/>
                </a:cubicBezTo>
                <a:cubicBezTo>
                  <a:pt x="69428" y="1472943"/>
                  <a:pt x="74917" y="1505020"/>
                  <a:pt x="85970" y="1505020"/>
                </a:cubicBezTo>
                <a:cubicBezTo>
                  <a:pt x="94208" y="1505020"/>
                  <a:pt x="91180" y="1489389"/>
                  <a:pt x="93785" y="1481574"/>
                </a:cubicBezTo>
                <a:cubicBezTo>
                  <a:pt x="100344" y="1442219"/>
                  <a:pt x="104247" y="1411109"/>
                  <a:pt x="117231" y="1372158"/>
                </a:cubicBezTo>
                <a:lnTo>
                  <a:pt x="132862" y="1325266"/>
                </a:lnTo>
                <a:cubicBezTo>
                  <a:pt x="170635" y="1381925"/>
                  <a:pt x="131879" y="1334322"/>
                  <a:pt x="156308" y="1254927"/>
                </a:cubicBezTo>
                <a:cubicBezTo>
                  <a:pt x="158731" y="1247053"/>
                  <a:pt x="171939" y="1249717"/>
                  <a:pt x="179754" y="1247112"/>
                </a:cubicBezTo>
                <a:cubicBezTo>
                  <a:pt x="182359" y="1234086"/>
                  <a:pt x="184348" y="1220922"/>
                  <a:pt x="187570" y="1208035"/>
                </a:cubicBezTo>
                <a:cubicBezTo>
                  <a:pt x="189568" y="1200043"/>
                  <a:pt x="193598" y="1192631"/>
                  <a:pt x="195385" y="1184589"/>
                </a:cubicBezTo>
                <a:cubicBezTo>
                  <a:pt x="198822" y="1169120"/>
                  <a:pt x="199357" y="1153070"/>
                  <a:pt x="203200" y="1137697"/>
                </a:cubicBezTo>
                <a:cubicBezTo>
                  <a:pt x="212858" y="1099066"/>
                  <a:pt x="218291" y="1091884"/>
                  <a:pt x="234462" y="1059543"/>
                </a:cubicBezTo>
                <a:cubicBezTo>
                  <a:pt x="237067" y="1049122"/>
                  <a:pt x="232670" y="1033085"/>
                  <a:pt x="242277" y="1028281"/>
                </a:cubicBezTo>
                <a:cubicBezTo>
                  <a:pt x="249645" y="1024597"/>
                  <a:pt x="248477" y="1059805"/>
                  <a:pt x="250093" y="1051727"/>
                </a:cubicBezTo>
                <a:cubicBezTo>
                  <a:pt x="279892" y="902734"/>
                  <a:pt x="242979" y="994680"/>
                  <a:pt x="265723" y="918866"/>
                </a:cubicBezTo>
                <a:cubicBezTo>
                  <a:pt x="270457" y="903085"/>
                  <a:pt x="281354" y="871974"/>
                  <a:pt x="281354" y="871974"/>
                </a:cubicBezTo>
                <a:cubicBezTo>
                  <a:pt x="283959" y="830292"/>
                  <a:pt x="284798" y="788461"/>
                  <a:pt x="289170" y="746927"/>
                </a:cubicBezTo>
                <a:cubicBezTo>
                  <a:pt x="290032" y="738734"/>
                  <a:pt x="296123" y="731674"/>
                  <a:pt x="296985" y="723481"/>
                </a:cubicBezTo>
                <a:cubicBezTo>
                  <a:pt x="301357" y="681947"/>
                  <a:pt x="301715" y="640084"/>
                  <a:pt x="304800" y="598435"/>
                </a:cubicBezTo>
                <a:cubicBezTo>
                  <a:pt x="307659" y="559841"/>
                  <a:pt x="316506" y="453906"/>
                  <a:pt x="328247" y="418681"/>
                </a:cubicBezTo>
                <a:lnTo>
                  <a:pt x="343877" y="371789"/>
                </a:lnTo>
                <a:cubicBezTo>
                  <a:pt x="346482" y="363974"/>
                  <a:pt x="349695" y="356335"/>
                  <a:pt x="351693" y="348343"/>
                </a:cubicBezTo>
                <a:cubicBezTo>
                  <a:pt x="355658" y="332481"/>
                  <a:pt x="362625" y="326990"/>
                  <a:pt x="367323" y="293635"/>
                </a:cubicBezTo>
                <a:cubicBezTo>
                  <a:pt x="372021" y="260280"/>
                  <a:pt x="361552" y="203206"/>
                  <a:pt x="379884" y="148213"/>
                </a:cubicBezTo>
                <a:cubicBezTo>
                  <a:pt x="398484" y="204017"/>
                  <a:pt x="396319" y="211367"/>
                  <a:pt x="433475" y="236137"/>
                </a:cubicBezTo>
                <a:cubicBezTo>
                  <a:pt x="438563" y="190344"/>
                  <a:pt x="441383" y="192221"/>
                  <a:pt x="445477" y="176404"/>
                </a:cubicBezTo>
                <a:cubicBezTo>
                  <a:pt x="449571" y="160587"/>
                  <a:pt x="452827" y="154028"/>
                  <a:pt x="458037" y="141235"/>
                </a:cubicBezTo>
                <a:cubicBezTo>
                  <a:pt x="463247" y="128442"/>
                  <a:pt x="472169" y="106501"/>
                  <a:pt x="476739" y="99646"/>
                </a:cubicBezTo>
                <a:lnTo>
                  <a:pt x="488742" y="0"/>
                </a:lnTo>
                <a:cubicBezTo>
                  <a:pt x="493952" y="7815"/>
                  <a:pt x="502185" y="33681"/>
                  <a:pt x="508000" y="66989"/>
                </a:cubicBezTo>
                <a:cubicBezTo>
                  <a:pt x="513815" y="100297"/>
                  <a:pt x="522395" y="182544"/>
                  <a:pt x="523631" y="199851"/>
                </a:cubicBezTo>
                <a:cubicBezTo>
                  <a:pt x="536137" y="162335"/>
                  <a:pt x="532749" y="189431"/>
                  <a:pt x="539262" y="199851"/>
                </a:cubicBezTo>
                <a:cubicBezTo>
                  <a:pt x="545775" y="210271"/>
                  <a:pt x="556195" y="244138"/>
                  <a:pt x="562708" y="262374"/>
                </a:cubicBezTo>
                <a:cubicBezTo>
                  <a:pt x="569221" y="280610"/>
                  <a:pt x="573129" y="293635"/>
                  <a:pt x="578339" y="309266"/>
                </a:cubicBezTo>
                <a:lnTo>
                  <a:pt x="586154" y="332712"/>
                </a:lnTo>
                <a:cubicBezTo>
                  <a:pt x="588759" y="340527"/>
                  <a:pt x="587115" y="351588"/>
                  <a:pt x="593970" y="356158"/>
                </a:cubicBezTo>
                <a:lnTo>
                  <a:pt x="641120" y="570596"/>
                </a:lnTo>
                <a:cubicBezTo>
                  <a:pt x="643811" y="647092"/>
                  <a:pt x="642630" y="760676"/>
                  <a:pt x="649193" y="928555"/>
                </a:cubicBezTo>
                <a:cubicBezTo>
                  <a:pt x="655756" y="1096434"/>
                  <a:pt x="666255" y="1453136"/>
                  <a:pt x="680497" y="1577870"/>
                </a:cubicBezTo>
                <a:cubicBezTo>
                  <a:pt x="694739" y="1702604"/>
                  <a:pt x="722924" y="1673050"/>
                  <a:pt x="734647" y="1676958"/>
                </a:cubicBezTo>
                <a:lnTo>
                  <a:pt x="758093" y="1684774"/>
                </a:lnTo>
                <a:cubicBezTo>
                  <a:pt x="775106" y="1681371"/>
                  <a:pt x="808232" y="1679903"/>
                  <a:pt x="820616" y="1661327"/>
                </a:cubicBezTo>
                <a:cubicBezTo>
                  <a:pt x="826574" y="1652390"/>
                  <a:pt x="824200" y="1639939"/>
                  <a:pt x="828431" y="1630066"/>
                </a:cubicBezTo>
                <a:cubicBezTo>
                  <a:pt x="838851" y="1605752"/>
                  <a:pt x="846668" y="1604883"/>
                  <a:pt x="867508" y="1590989"/>
                </a:cubicBezTo>
                <a:cubicBezTo>
                  <a:pt x="872718" y="1575358"/>
                  <a:pt x="880430" y="1560349"/>
                  <a:pt x="883139" y="1544097"/>
                </a:cubicBezTo>
                <a:cubicBezTo>
                  <a:pt x="886142" y="1526079"/>
                  <a:pt x="889148" y="1493002"/>
                  <a:pt x="898770" y="1473758"/>
                </a:cubicBezTo>
                <a:cubicBezTo>
                  <a:pt x="929071" y="1413157"/>
                  <a:pt x="902570" y="1485799"/>
                  <a:pt x="922216" y="1426866"/>
                </a:cubicBezTo>
                <a:cubicBezTo>
                  <a:pt x="924821" y="1411235"/>
                  <a:pt x="922944" y="1394147"/>
                  <a:pt x="930031" y="1379974"/>
                </a:cubicBezTo>
                <a:cubicBezTo>
                  <a:pt x="934232" y="1371573"/>
                  <a:pt x="949276" y="1372744"/>
                  <a:pt x="953477" y="1364343"/>
                </a:cubicBezTo>
                <a:cubicBezTo>
                  <a:pt x="960564" y="1350170"/>
                  <a:pt x="958688" y="1333082"/>
                  <a:pt x="961293" y="1317451"/>
                </a:cubicBezTo>
                <a:cubicBezTo>
                  <a:pt x="984472" y="1386992"/>
                  <a:pt x="961431" y="1311092"/>
                  <a:pt x="976923" y="1473758"/>
                </a:cubicBezTo>
                <a:cubicBezTo>
                  <a:pt x="977941" y="1484451"/>
                  <a:pt x="981652" y="1494732"/>
                  <a:pt x="984739" y="1505020"/>
                </a:cubicBezTo>
                <a:cubicBezTo>
                  <a:pt x="989474" y="1520801"/>
                  <a:pt x="1000370" y="1551912"/>
                  <a:pt x="1000370" y="1551912"/>
                </a:cubicBezTo>
                <a:cubicBezTo>
                  <a:pt x="1004276" y="1575352"/>
                  <a:pt x="1010054" y="1625055"/>
                  <a:pt x="1023816" y="1645697"/>
                </a:cubicBezTo>
                <a:cubicBezTo>
                  <a:pt x="1029026" y="1653512"/>
                  <a:pt x="1028422" y="1663142"/>
                  <a:pt x="1039447" y="1669143"/>
                </a:cubicBezTo>
                <a:cubicBezTo>
                  <a:pt x="1050472" y="1675144"/>
                  <a:pt x="1070897" y="1675347"/>
                  <a:pt x="1089967" y="1681704"/>
                </a:cubicBezTo>
                <a:cubicBezTo>
                  <a:pt x="1109037" y="1675347"/>
                  <a:pt x="1123415" y="1675144"/>
                  <a:pt x="1133231" y="1669143"/>
                </a:cubicBezTo>
                <a:cubicBezTo>
                  <a:pt x="1143047" y="1663142"/>
                  <a:pt x="1143652" y="1653512"/>
                  <a:pt x="1148862" y="1645697"/>
                </a:cubicBezTo>
                <a:cubicBezTo>
                  <a:pt x="1151467" y="1637882"/>
                  <a:pt x="1152993" y="1629619"/>
                  <a:pt x="1156677" y="1622251"/>
                </a:cubicBezTo>
                <a:cubicBezTo>
                  <a:pt x="1160878" y="1613849"/>
                  <a:pt x="1168493" y="1607388"/>
                  <a:pt x="1172308" y="1598804"/>
                </a:cubicBezTo>
                <a:cubicBezTo>
                  <a:pt x="1179000" y="1583748"/>
                  <a:pt x="1182729" y="1567543"/>
                  <a:pt x="1187939" y="1551912"/>
                </a:cubicBezTo>
                <a:lnTo>
                  <a:pt x="1195754" y="1528466"/>
                </a:lnTo>
                <a:cubicBezTo>
                  <a:pt x="1214355" y="1584269"/>
                  <a:pt x="1197676" y="1566219"/>
                  <a:pt x="1234831" y="1590989"/>
                </a:cubicBezTo>
                <a:cubicBezTo>
                  <a:pt x="1239979" y="1606433"/>
                  <a:pt x="1244506" y="1626864"/>
                  <a:pt x="1258277" y="1637881"/>
                </a:cubicBezTo>
                <a:cubicBezTo>
                  <a:pt x="1264710" y="1643027"/>
                  <a:pt x="1274355" y="1642013"/>
                  <a:pt x="1281723" y="1645697"/>
                </a:cubicBezTo>
                <a:cubicBezTo>
                  <a:pt x="1299403" y="1654537"/>
                  <a:pt x="1301993" y="1658150"/>
                  <a:pt x="1312985" y="1669143"/>
                </a:cubicBezTo>
              </a:path>
            </a:pathLst>
          </a:custGeom>
          <a:solidFill>
            <a:srgbClr val="A94000">
              <a:alpha val="91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9CE6607-EF57-12AA-D280-D2F62F7C1C5C}"/>
              </a:ext>
            </a:extLst>
          </p:cNvPr>
          <p:cNvCxnSpPr>
            <a:cxnSpLocks/>
          </p:cNvCxnSpPr>
          <p:nvPr/>
        </p:nvCxnSpPr>
        <p:spPr>
          <a:xfrm flipH="1">
            <a:off x="5262231" y="5346285"/>
            <a:ext cx="151471" cy="23770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CF0FCC0-DCF6-A41C-C545-CF842B4BE2D6}"/>
              </a:ext>
            </a:extLst>
          </p:cNvPr>
          <p:cNvCxnSpPr>
            <a:cxnSpLocks/>
          </p:cNvCxnSpPr>
          <p:nvPr/>
        </p:nvCxnSpPr>
        <p:spPr>
          <a:xfrm>
            <a:off x="5995933" y="5801989"/>
            <a:ext cx="279827" cy="413199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22">
            <a:extLst>
              <a:ext uri="{FF2B5EF4-FFF2-40B4-BE49-F238E27FC236}">
                <a16:creationId xmlns:a16="http://schemas.microsoft.com/office/drawing/2014/main" id="{067FEB6E-6080-7286-1A59-67E49D2EDA29}"/>
              </a:ext>
            </a:extLst>
          </p:cNvPr>
          <p:cNvSpPr txBox="1"/>
          <p:nvPr/>
        </p:nvSpPr>
        <p:spPr>
          <a:xfrm>
            <a:off x="5300507" y="5166817"/>
            <a:ext cx="817853" cy="241476"/>
          </a:xfrm>
          <a:prstGeom prst="rect">
            <a:avLst/>
          </a:prstGeom>
          <a:solidFill>
            <a:srgbClr val="AA4000"/>
          </a:solidFill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determinate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50F7FE2B-C792-C309-3256-DB259B48CD4D}"/>
              </a:ext>
            </a:extLst>
          </p:cNvPr>
          <p:cNvSpPr txBox="1"/>
          <p:nvPr/>
        </p:nvSpPr>
        <p:spPr>
          <a:xfrm>
            <a:off x="5529384" y="3716194"/>
            <a:ext cx="875561" cy="24147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Reproduction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5831A1-8685-FA90-FC1C-F066A47A3CFD}"/>
              </a:ext>
            </a:extLst>
          </p:cNvPr>
          <p:cNvSpPr/>
          <p:nvPr/>
        </p:nvSpPr>
        <p:spPr>
          <a:xfrm>
            <a:off x="2918525" y="3695436"/>
            <a:ext cx="5266267" cy="3181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BF29C2B6-82D8-772C-3D44-B5B4B7FEA117}"/>
              </a:ext>
            </a:extLst>
          </p:cNvPr>
          <p:cNvGrpSpPr/>
          <p:nvPr/>
        </p:nvGrpSpPr>
        <p:grpSpPr>
          <a:xfrm>
            <a:off x="4136583" y="3731252"/>
            <a:ext cx="3193075" cy="400142"/>
            <a:chOff x="4035315" y="1707064"/>
            <a:chExt cx="3193075" cy="400142"/>
          </a:xfrm>
        </p:grpSpPr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3704A9D9-C6B0-A4A8-84D2-077187B9BC08}"/>
                </a:ext>
              </a:extLst>
            </p:cNvPr>
            <p:cNvSpPr txBox="1"/>
            <p:nvPr/>
          </p:nvSpPr>
          <p:spPr>
            <a:xfrm>
              <a:off x="5333166" y="1865730"/>
              <a:ext cx="410690" cy="2414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Year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0AFE3BE-5297-0B1A-EFAA-F539ED3C95C8}"/>
                </a:ext>
              </a:extLst>
            </p:cNvPr>
            <p:cNvGrpSpPr/>
            <p:nvPr/>
          </p:nvGrpSpPr>
          <p:grpSpPr>
            <a:xfrm>
              <a:off x="4035315" y="1707064"/>
              <a:ext cx="3193075" cy="241476"/>
              <a:chOff x="4035315" y="1721352"/>
              <a:chExt cx="3193075" cy="241476"/>
            </a:xfrm>
          </p:grpSpPr>
          <p:sp>
            <p:nvSpPr>
              <p:cNvPr id="45" name="TextBox 22">
                <a:extLst>
                  <a:ext uri="{FF2B5EF4-FFF2-40B4-BE49-F238E27FC236}">
                    <a16:creationId xmlns:a16="http://schemas.microsoft.com/office/drawing/2014/main" id="{FAEE48D2-3523-340F-C585-93306255B743}"/>
                  </a:ext>
                </a:extLst>
              </p:cNvPr>
              <p:cNvSpPr txBox="1"/>
              <p:nvPr/>
            </p:nvSpPr>
            <p:spPr>
              <a:xfrm>
                <a:off x="4035315" y="1721352"/>
                <a:ext cx="34977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Jan</a:t>
                </a:r>
              </a:p>
            </p:txBody>
          </p:sp>
          <p:sp>
            <p:nvSpPr>
              <p:cNvPr id="46" name="TextBox 22">
                <a:extLst>
                  <a:ext uri="{FF2B5EF4-FFF2-40B4-BE49-F238E27FC236}">
                    <a16:creationId xmlns:a16="http://schemas.microsoft.com/office/drawing/2014/main" id="{083DEFDC-0FCD-EAB2-1C7E-287346AAE5B5}"/>
                  </a:ext>
                </a:extLst>
              </p:cNvPr>
              <p:cNvSpPr txBox="1"/>
              <p:nvPr/>
            </p:nvSpPr>
            <p:spPr>
              <a:xfrm>
                <a:off x="5291659" y="1721352"/>
                <a:ext cx="35618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Jun</a:t>
                </a:r>
              </a:p>
            </p:txBody>
          </p:sp>
          <p:sp>
            <p:nvSpPr>
              <p:cNvPr id="52" name="TextBox 22">
                <a:extLst>
                  <a:ext uri="{FF2B5EF4-FFF2-40B4-BE49-F238E27FC236}">
                    <a16:creationId xmlns:a16="http://schemas.microsoft.com/office/drawing/2014/main" id="{32959F0B-CC8D-4733-76D4-FF2E3457A761}"/>
                  </a:ext>
                </a:extLst>
              </p:cNvPr>
              <p:cNvSpPr txBox="1"/>
              <p:nvPr/>
            </p:nvSpPr>
            <p:spPr>
              <a:xfrm>
                <a:off x="6071928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Sep</a:t>
                </a:r>
              </a:p>
            </p:txBody>
          </p:sp>
          <p:sp>
            <p:nvSpPr>
              <p:cNvPr id="60" name="TextBox 22">
                <a:extLst>
                  <a:ext uri="{FF2B5EF4-FFF2-40B4-BE49-F238E27FC236}">
                    <a16:creationId xmlns:a16="http://schemas.microsoft.com/office/drawing/2014/main" id="{9EA8D460-58DA-3EE7-69E3-7BF66F35BA80}"/>
                  </a:ext>
                </a:extLst>
              </p:cNvPr>
              <p:cNvSpPr txBox="1"/>
              <p:nvPr/>
            </p:nvSpPr>
            <p:spPr>
              <a:xfrm>
                <a:off x="6851363" y="1721352"/>
                <a:ext cx="37702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Dec</a:t>
                </a:r>
              </a:p>
            </p:txBody>
          </p:sp>
          <p:sp>
            <p:nvSpPr>
              <p:cNvPr id="98" name="TextBox 22">
                <a:extLst>
                  <a:ext uri="{FF2B5EF4-FFF2-40B4-BE49-F238E27FC236}">
                    <a16:creationId xmlns:a16="http://schemas.microsoft.com/office/drawing/2014/main" id="{076CD46E-2051-E106-D5CB-74A2B68A9867}"/>
                  </a:ext>
                </a:extLst>
              </p:cNvPr>
              <p:cNvSpPr txBox="1"/>
              <p:nvPr/>
            </p:nvSpPr>
            <p:spPr>
              <a:xfrm>
                <a:off x="4272104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Feb</a:t>
                </a:r>
              </a:p>
            </p:txBody>
          </p:sp>
          <p:sp>
            <p:nvSpPr>
              <p:cNvPr id="101" name="TextBox 22">
                <a:extLst>
                  <a:ext uri="{FF2B5EF4-FFF2-40B4-BE49-F238E27FC236}">
                    <a16:creationId xmlns:a16="http://schemas.microsoft.com/office/drawing/2014/main" id="{924BDCC4-3214-41EC-F169-FBBF0DEE00E1}"/>
                  </a:ext>
                </a:extLst>
              </p:cNvPr>
              <p:cNvSpPr txBox="1"/>
              <p:nvPr/>
            </p:nvSpPr>
            <p:spPr>
              <a:xfrm>
                <a:off x="4768927" y="1721352"/>
                <a:ext cx="36580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Apr</a:t>
                </a:r>
              </a:p>
            </p:txBody>
          </p:sp>
          <p:sp>
            <p:nvSpPr>
              <p:cNvPr id="102" name="TextBox 22">
                <a:extLst>
                  <a:ext uri="{FF2B5EF4-FFF2-40B4-BE49-F238E27FC236}">
                    <a16:creationId xmlns:a16="http://schemas.microsoft.com/office/drawing/2014/main" id="{D388402D-8EB9-6D84-BF0E-616330A227D8}"/>
                  </a:ext>
                </a:extLst>
              </p:cNvPr>
              <p:cNvSpPr txBox="1"/>
              <p:nvPr/>
            </p:nvSpPr>
            <p:spPr>
              <a:xfrm>
                <a:off x="5004622" y="1721352"/>
                <a:ext cx="405880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May</a:t>
                </a:r>
              </a:p>
            </p:txBody>
          </p:sp>
          <p:sp>
            <p:nvSpPr>
              <p:cNvPr id="103" name="TextBox 22">
                <a:extLst>
                  <a:ext uri="{FF2B5EF4-FFF2-40B4-BE49-F238E27FC236}">
                    <a16:creationId xmlns:a16="http://schemas.microsoft.com/office/drawing/2014/main" id="{ADCDF6C5-04BB-8111-31E1-F56926F22C2A}"/>
                  </a:ext>
                </a:extLst>
              </p:cNvPr>
              <p:cNvSpPr txBox="1"/>
              <p:nvPr/>
            </p:nvSpPr>
            <p:spPr>
              <a:xfrm>
                <a:off x="4508093" y="1721352"/>
                <a:ext cx="39305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Mar</a:t>
                </a:r>
              </a:p>
            </p:txBody>
          </p:sp>
          <p:sp>
            <p:nvSpPr>
              <p:cNvPr id="107" name="TextBox 22">
                <a:extLst>
                  <a:ext uri="{FF2B5EF4-FFF2-40B4-BE49-F238E27FC236}">
                    <a16:creationId xmlns:a16="http://schemas.microsoft.com/office/drawing/2014/main" id="{3BAE0163-EB84-3EE6-23E6-5503906C379B}"/>
                  </a:ext>
                </a:extLst>
              </p:cNvPr>
              <p:cNvSpPr txBox="1"/>
              <p:nvPr/>
            </p:nvSpPr>
            <p:spPr>
              <a:xfrm>
                <a:off x="5804019" y="1721352"/>
                <a:ext cx="380232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Aug</a:t>
                </a:r>
              </a:p>
            </p:txBody>
          </p:sp>
          <p:sp>
            <p:nvSpPr>
              <p:cNvPr id="108" name="TextBox 22">
                <a:extLst>
                  <a:ext uri="{FF2B5EF4-FFF2-40B4-BE49-F238E27FC236}">
                    <a16:creationId xmlns:a16="http://schemas.microsoft.com/office/drawing/2014/main" id="{FCFFD168-ABEF-6C93-6C39-78E24CC531A1}"/>
                  </a:ext>
                </a:extLst>
              </p:cNvPr>
              <p:cNvSpPr txBox="1"/>
              <p:nvPr/>
            </p:nvSpPr>
            <p:spPr>
              <a:xfrm>
                <a:off x="6334288" y="1721352"/>
                <a:ext cx="36099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Oct</a:t>
                </a:r>
              </a:p>
            </p:txBody>
          </p:sp>
          <p:sp>
            <p:nvSpPr>
              <p:cNvPr id="109" name="TextBox 22">
                <a:extLst>
                  <a:ext uri="{FF2B5EF4-FFF2-40B4-BE49-F238E27FC236}">
                    <a16:creationId xmlns:a16="http://schemas.microsoft.com/office/drawing/2014/main" id="{B36F9939-7E58-35D5-5992-3E80E2B6E331}"/>
                  </a:ext>
                </a:extLst>
              </p:cNvPr>
              <p:cNvSpPr txBox="1"/>
              <p:nvPr/>
            </p:nvSpPr>
            <p:spPr>
              <a:xfrm>
                <a:off x="6582346" y="1721352"/>
                <a:ext cx="386644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Nov</a:t>
                </a:r>
              </a:p>
            </p:txBody>
          </p:sp>
          <p:sp>
            <p:nvSpPr>
              <p:cNvPr id="110" name="TextBox 22">
                <a:extLst>
                  <a:ext uri="{FF2B5EF4-FFF2-40B4-BE49-F238E27FC236}">
                    <a16:creationId xmlns:a16="http://schemas.microsoft.com/office/drawing/2014/main" id="{023A6C77-C53D-B44B-B92D-8FB8B0BCF005}"/>
                  </a:ext>
                </a:extLst>
              </p:cNvPr>
              <p:cNvSpPr txBox="1"/>
              <p:nvPr/>
            </p:nvSpPr>
            <p:spPr>
              <a:xfrm>
                <a:off x="5572285" y="1721352"/>
                <a:ext cx="31931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Jul</a:t>
                </a:r>
              </a:p>
            </p:txBody>
          </p:sp>
        </p:grpSp>
      </p:grp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8C9FCB23-9F4E-ED79-6986-2C6B617DC9FA}"/>
              </a:ext>
            </a:extLst>
          </p:cNvPr>
          <p:cNvCxnSpPr>
            <a:cxnSpLocks/>
          </p:cNvCxnSpPr>
          <p:nvPr/>
        </p:nvCxnSpPr>
        <p:spPr>
          <a:xfrm flipV="1">
            <a:off x="4203771" y="124481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3">
            <a:extLst>
              <a:ext uri="{FF2B5EF4-FFF2-40B4-BE49-F238E27FC236}">
                <a16:creationId xmlns:a16="http://schemas.microsoft.com/office/drawing/2014/main" id="{473C819A-4665-D421-CE2E-F2940B4590F9}"/>
              </a:ext>
            </a:extLst>
          </p:cNvPr>
          <p:cNvCxnSpPr>
            <a:cxnSpLocks/>
          </p:cNvCxnSpPr>
          <p:nvPr/>
        </p:nvCxnSpPr>
        <p:spPr>
          <a:xfrm flipV="1">
            <a:off x="4203771" y="246825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83">
            <a:extLst>
              <a:ext uri="{FF2B5EF4-FFF2-40B4-BE49-F238E27FC236}">
                <a16:creationId xmlns:a16="http://schemas.microsoft.com/office/drawing/2014/main" id="{96FA9191-64FC-AA87-E794-BB78AD597999}"/>
              </a:ext>
            </a:extLst>
          </p:cNvPr>
          <p:cNvCxnSpPr>
            <a:cxnSpLocks/>
          </p:cNvCxnSpPr>
          <p:nvPr/>
        </p:nvCxnSpPr>
        <p:spPr>
          <a:xfrm flipV="1">
            <a:off x="4203771" y="3695775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Left-Right Arrow 49">
            <a:extLst>
              <a:ext uri="{FF2B5EF4-FFF2-40B4-BE49-F238E27FC236}">
                <a16:creationId xmlns:a16="http://schemas.microsoft.com/office/drawing/2014/main" id="{49D8564C-28E3-1C0F-709A-C432B33FC531}"/>
              </a:ext>
            </a:extLst>
          </p:cNvPr>
          <p:cNvSpPr/>
          <p:nvPr/>
        </p:nvSpPr>
        <p:spPr>
          <a:xfrm rot="16200000">
            <a:off x="7186850" y="1096999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6" name="TextBox 22">
            <a:extLst>
              <a:ext uri="{FF2B5EF4-FFF2-40B4-BE49-F238E27FC236}">
                <a16:creationId xmlns:a16="http://schemas.microsoft.com/office/drawing/2014/main" id="{D112F21D-F975-8070-98E3-3D322B1AAC84}"/>
              </a:ext>
            </a:extLst>
          </p:cNvPr>
          <p:cNvSpPr txBox="1"/>
          <p:nvPr/>
        </p:nvSpPr>
        <p:spPr>
          <a:xfrm rot="16200000">
            <a:off x="7418176" y="1158782"/>
            <a:ext cx="169950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External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(climatic envelope)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7" name="Left-Right Arrow 66">
            <a:extLst>
              <a:ext uri="{FF2B5EF4-FFF2-40B4-BE49-F238E27FC236}">
                <a16:creationId xmlns:a16="http://schemas.microsoft.com/office/drawing/2014/main" id="{A07F882B-2F37-081C-33B7-A67AD856022E}"/>
              </a:ext>
            </a:extLst>
          </p:cNvPr>
          <p:cNvSpPr/>
          <p:nvPr/>
        </p:nvSpPr>
        <p:spPr>
          <a:xfrm rot="16200000">
            <a:off x="7186851" y="3542868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2" name="TextBox 22">
            <a:extLst>
              <a:ext uri="{FF2B5EF4-FFF2-40B4-BE49-F238E27FC236}">
                <a16:creationId xmlns:a16="http://schemas.microsoft.com/office/drawing/2014/main" id="{2348714D-C241-1A8F-3985-9CA7BB24AAF2}"/>
              </a:ext>
            </a:extLst>
          </p:cNvPr>
          <p:cNvSpPr txBox="1"/>
          <p:nvPr/>
        </p:nvSpPr>
        <p:spPr>
          <a:xfrm rot="16200000">
            <a:off x="7346045" y="3604651"/>
            <a:ext cx="184377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(life history/phenology)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3571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159BB644-56CC-9AF0-12BF-D1D544B4DD4E}"/>
              </a:ext>
            </a:extLst>
          </p:cNvPr>
          <p:cNvGrpSpPr/>
          <p:nvPr/>
        </p:nvGrpSpPr>
        <p:grpSpPr>
          <a:xfrm>
            <a:off x="4744776" y="4842757"/>
            <a:ext cx="1864380" cy="1593437"/>
            <a:chOff x="1633585" y="7104533"/>
            <a:chExt cx="2380189" cy="2124164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0DC552C-5D7C-7DB7-AD7C-6999D8781FDE}"/>
                </a:ext>
              </a:extLst>
            </p:cNvPr>
            <p:cNvSpPr/>
            <p:nvPr/>
          </p:nvSpPr>
          <p:spPr>
            <a:xfrm>
              <a:off x="1633585" y="7109061"/>
              <a:ext cx="926800" cy="2119636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F172138E-56E6-BDD3-E6D9-9BE28988AE8B}"/>
                </a:ext>
              </a:extLst>
            </p:cNvPr>
            <p:cNvSpPr/>
            <p:nvPr/>
          </p:nvSpPr>
          <p:spPr>
            <a:xfrm>
              <a:off x="3337128" y="7104533"/>
              <a:ext cx="676646" cy="2124162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4521007-513E-275C-61E3-801F0CF82DB9}"/>
                </a:ext>
              </a:extLst>
            </p:cNvPr>
            <p:cNvSpPr/>
            <p:nvPr/>
          </p:nvSpPr>
          <p:spPr>
            <a:xfrm>
              <a:off x="2670242" y="7113023"/>
              <a:ext cx="108831" cy="2112708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89E111B-DC87-8D2E-E064-D0E732BCC7D7}"/>
                </a:ext>
              </a:extLst>
            </p:cNvPr>
            <p:cNvSpPr/>
            <p:nvPr/>
          </p:nvSpPr>
          <p:spPr>
            <a:xfrm>
              <a:off x="2894053" y="7143174"/>
              <a:ext cx="135738" cy="2082285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D040F14-8045-FA4F-17B9-E1EA486A889E}"/>
              </a:ext>
            </a:extLst>
          </p:cNvPr>
          <p:cNvSpPr/>
          <p:nvPr/>
        </p:nvSpPr>
        <p:spPr>
          <a:xfrm>
            <a:off x="4203771" y="1"/>
            <a:ext cx="3096507" cy="49710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0B2B51-6DCB-1530-4D47-705F29926E8C}"/>
              </a:ext>
            </a:extLst>
          </p:cNvPr>
          <p:cNvSpPr/>
          <p:nvPr/>
        </p:nvSpPr>
        <p:spPr>
          <a:xfrm>
            <a:off x="4213438" y="3708656"/>
            <a:ext cx="689470" cy="27253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3CD4CB-4F23-33E8-D181-E6D9B4EE281B}"/>
              </a:ext>
            </a:extLst>
          </p:cNvPr>
          <p:cNvSpPr/>
          <p:nvPr/>
        </p:nvSpPr>
        <p:spPr>
          <a:xfrm>
            <a:off x="5457308" y="1259760"/>
            <a:ext cx="98913" cy="517469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46EAA3-AFF1-BE86-AD05-5BEC1571B54B}"/>
              </a:ext>
            </a:extLst>
          </p:cNvPr>
          <p:cNvSpPr/>
          <p:nvPr/>
        </p:nvSpPr>
        <p:spPr>
          <a:xfrm>
            <a:off x="5839663" y="1259760"/>
            <a:ext cx="238462" cy="51802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CF017F9-A406-821E-E795-EE4DE42EBA09}"/>
              </a:ext>
            </a:extLst>
          </p:cNvPr>
          <p:cNvGrpSpPr/>
          <p:nvPr/>
        </p:nvGrpSpPr>
        <p:grpSpPr>
          <a:xfrm>
            <a:off x="4209593" y="196454"/>
            <a:ext cx="3090685" cy="3499218"/>
            <a:chOff x="632970" y="1209124"/>
            <a:chExt cx="4464323" cy="5069922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8600897-8514-1760-5C83-09994547ACFF}"/>
                </a:ext>
              </a:extLst>
            </p:cNvPr>
            <p:cNvSpPr/>
            <p:nvPr/>
          </p:nvSpPr>
          <p:spPr>
            <a:xfrm>
              <a:off x="4236563" y="1209124"/>
              <a:ext cx="280171" cy="505275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80AD4AA-4EF1-EF09-1AB5-D5FC4ED757FD}"/>
                </a:ext>
              </a:extLst>
            </p:cNvPr>
            <p:cNvSpPr/>
            <p:nvPr/>
          </p:nvSpPr>
          <p:spPr>
            <a:xfrm>
              <a:off x="632970" y="1209505"/>
              <a:ext cx="628874" cy="506954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D405DD-CF86-D016-F3B6-9AE06A373C4D}"/>
                </a:ext>
              </a:extLst>
            </p:cNvPr>
            <p:cNvSpPr/>
            <p:nvPr/>
          </p:nvSpPr>
          <p:spPr>
            <a:xfrm>
              <a:off x="1325598" y="1213209"/>
              <a:ext cx="80416" cy="505161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B720496-01DB-116D-F2C8-39BB29DC134F}"/>
                </a:ext>
              </a:extLst>
            </p:cNvPr>
            <p:cNvSpPr/>
            <p:nvPr/>
          </p:nvSpPr>
          <p:spPr>
            <a:xfrm>
              <a:off x="4726624" y="1211666"/>
              <a:ext cx="370669" cy="5046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13" name="Gerade Verbindung 82">
            <a:extLst>
              <a:ext uri="{FF2B5EF4-FFF2-40B4-BE49-F238E27FC236}">
                <a16:creationId xmlns:a16="http://schemas.microsoft.com/office/drawing/2014/main" id="{9F69DEF0-6DFC-0805-3536-3291BC72286F}"/>
              </a:ext>
            </a:extLst>
          </p:cNvPr>
          <p:cNvCxnSpPr>
            <a:cxnSpLocks/>
          </p:cNvCxnSpPr>
          <p:nvPr/>
        </p:nvCxnSpPr>
        <p:spPr>
          <a:xfrm flipV="1">
            <a:off x="4203771" y="1479438"/>
            <a:ext cx="0" cy="100105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934F3A60-974E-969A-55CB-BFEA0D83CFBB}"/>
              </a:ext>
            </a:extLst>
          </p:cNvPr>
          <p:cNvSpPr/>
          <p:nvPr/>
        </p:nvSpPr>
        <p:spPr>
          <a:xfrm>
            <a:off x="5643980" y="196454"/>
            <a:ext cx="89141" cy="62380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B610F71C-51B5-9B20-09A5-08CCAC2BF6A0}"/>
              </a:ext>
            </a:extLst>
          </p:cNvPr>
          <p:cNvSpPr txBox="1"/>
          <p:nvPr/>
        </p:nvSpPr>
        <p:spPr>
          <a:xfrm>
            <a:off x="5483203" y="6600284"/>
            <a:ext cx="41069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Year</a:t>
            </a: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319D0736-9042-B6DC-1706-58CAF8DEC493}"/>
              </a:ext>
            </a:extLst>
          </p:cNvPr>
          <p:cNvSpPr txBox="1"/>
          <p:nvPr/>
        </p:nvSpPr>
        <p:spPr>
          <a:xfrm rot="16200000">
            <a:off x="3654440" y="5724541"/>
            <a:ext cx="80342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298EB1D-9300-4854-048C-8932B6C6A029}"/>
              </a:ext>
            </a:extLst>
          </p:cNvPr>
          <p:cNvSpPr txBox="1"/>
          <p:nvPr/>
        </p:nvSpPr>
        <p:spPr>
          <a:xfrm rot="16200000">
            <a:off x="3432163" y="1789524"/>
            <a:ext cx="1178529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Soil water potential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(MPa)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14:cNvPr>
              <p14:cNvContentPartPr/>
              <p14:nvPr/>
            </p14:nvContentPartPr>
            <p14:xfrm>
              <a:off x="4215448" y="318486"/>
              <a:ext cx="3089464" cy="992935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09328" y="312366"/>
                <a:ext cx="3101704" cy="1005176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56B65CDB-CF0E-D6DE-3290-63E8788A139A}"/>
              </a:ext>
            </a:extLst>
          </p:cNvPr>
          <p:cNvSpPr txBox="1"/>
          <p:nvPr/>
        </p:nvSpPr>
        <p:spPr>
          <a:xfrm rot="16200000">
            <a:off x="3593650" y="598589"/>
            <a:ext cx="851515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Temperature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 (°C)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5DC7EF-2EA0-A117-2153-03EA48DD4D3B}"/>
              </a:ext>
            </a:extLst>
          </p:cNvPr>
          <p:cNvCxnSpPr>
            <a:cxnSpLocks/>
          </p:cNvCxnSpPr>
          <p:nvPr/>
        </p:nvCxnSpPr>
        <p:spPr>
          <a:xfrm>
            <a:off x="4215448" y="1000127"/>
            <a:ext cx="326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1C5C541-09C5-01C7-FDA2-BA599D11F5DA}"/>
              </a:ext>
            </a:extLst>
          </p:cNvPr>
          <p:cNvCxnSpPr>
            <a:cxnSpLocks/>
          </p:cNvCxnSpPr>
          <p:nvPr/>
        </p:nvCxnSpPr>
        <p:spPr>
          <a:xfrm>
            <a:off x="4210814" y="394965"/>
            <a:ext cx="32429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22">
            <a:extLst>
              <a:ext uri="{FF2B5EF4-FFF2-40B4-BE49-F238E27FC236}">
                <a16:creationId xmlns:a16="http://schemas.microsoft.com/office/drawing/2014/main" id="{DB2D53FF-DEFA-2393-F9BF-C9338BE86F8E}"/>
              </a:ext>
            </a:extLst>
          </p:cNvPr>
          <p:cNvSpPr txBox="1"/>
          <p:nvPr/>
        </p:nvSpPr>
        <p:spPr>
          <a:xfrm rot="16200000">
            <a:off x="3556930" y="3091525"/>
            <a:ext cx="103425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Dormancy depth</a:t>
            </a:r>
          </a:p>
        </p:txBody>
      </p:sp>
      <p:sp>
        <p:nvSpPr>
          <p:cNvPr id="70" name="TextBox 22">
            <a:extLst>
              <a:ext uri="{FF2B5EF4-FFF2-40B4-BE49-F238E27FC236}">
                <a16:creationId xmlns:a16="http://schemas.microsoft.com/office/drawing/2014/main" id="{AA50F8AB-1C86-4664-9134-7E9444289932}"/>
              </a:ext>
            </a:extLst>
          </p:cNvPr>
          <p:cNvSpPr txBox="1"/>
          <p:nvPr/>
        </p:nvSpPr>
        <p:spPr>
          <a:xfrm>
            <a:off x="4185352" y="6455906"/>
            <a:ext cx="34977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Jan</a:t>
            </a:r>
          </a:p>
        </p:txBody>
      </p:sp>
      <p:sp>
        <p:nvSpPr>
          <p:cNvPr id="71" name="TextBox 22">
            <a:extLst>
              <a:ext uri="{FF2B5EF4-FFF2-40B4-BE49-F238E27FC236}">
                <a16:creationId xmlns:a16="http://schemas.microsoft.com/office/drawing/2014/main" id="{01C712BB-4404-264A-E3EE-44C4F7EBA6EE}"/>
              </a:ext>
            </a:extLst>
          </p:cNvPr>
          <p:cNvSpPr txBox="1"/>
          <p:nvPr/>
        </p:nvSpPr>
        <p:spPr>
          <a:xfrm>
            <a:off x="5441696" y="6455906"/>
            <a:ext cx="3561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Jun</a:t>
            </a:r>
          </a:p>
        </p:txBody>
      </p:sp>
      <p:sp>
        <p:nvSpPr>
          <p:cNvPr id="76" name="TextBox 22">
            <a:extLst>
              <a:ext uri="{FF2B5EF4-FFF2-40B4-BE49-F238E27FC236}">
                <a16:creationId xmlns:a16="http://schemas.microsoft.com/office/drawing/2014/main" id="{E00229AF-1854-FDAA-51DD-0EFE4CB53436}"/>
              </a:ext>
            </a:extLst>
          </p:cNvPr>
          <p:cNvSpPr txBox="1"/>
          <p:nvPr/>
        </p:nvSpPr>
        <p:spPr>
          <a:xfrm>
            <a:off x="6221965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Sep</a:t>
            </a:r>
          </a:p>
        </p:txBody>
      </p:sp>
      <p:sp>
        <p:nvSpPr>
          <p:cNvPr id="77" name="TextBox 22">
            <a:extLst>
              <a:ext uri="{FF2B5EF4-FFF2-40B4-BE49-F238E27FC236}">
                <a16:creationId xmlns:a16="http://schemas.microsoft.com/office/drawing/2014/main" id="{8A291FC9-DD7C-81E5-7CCD-A78E961591F7}"/>
              </a:ext>
            </a:extLst>
          </p:cNvPr>
          <p:cNvSpPr txBox="1"/>
          <p:nvPr/>
        </p:nvSpPr>
        <p:spPr>
          <a:xfrm>
            <a:off x="7001400" y="6455906"/>
            <a:ext cx="37702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Dec</a:t>
            </a:r>
          </a:p>
        </p:txBody>
      </p:sp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5473D0EF-DAD0-C5DA-6E66-69417322CBA8}"/>
              </a:ext>
            </a:extLst>
          </p:cNvPr>
          <p:cNvCxnSpPr>
            <a:cxnSpLocks/>
          </p:cNvCxnSpPr>
          <p:nvPr/>
        </p:nvCxnSpPr>
        <p:spPr>
          <a:xfrm flipV="1">
            <a:off x="4203771" y="335107"/>
            <a:ext cx="0" cy="921945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TextBox 22">
            <a:extLst>
              <a:ext uri="{FF2B5EF4-FFF2-40B4-BE49-F238E27FC236}">
                <a16:creationId xmlns:a16="http://schemas.microsoft.com/office/drawing/2014/main" id="{674A95E6-AFE2-FD83-B940-EF0D4F5577B2}"/>
              </a:ext>
            </a:extLst>
          </p:cNvPr>
          <p:cNvSpPr txBox="1"/>
          <p:nvPr/>
        </p:nvSpPr>
        <p:spPr>
          <a:xfrm>
            <a:off x="4422141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Feb</a:t>
            </a:r>
          </a:p>
        </p:txBody>
      </p:sp>
      <p:sp>
        <p:nvSpPr>
          <p:cNvPr id="87" name="TextBox 22">
            <a:extLst>
              <a:ext uri="{FF2B5EF4-FFF2-40B4-BE49-F238E27FC236}">
                <a16:creationId xmlns:a16="http://schemas.microsoft.com/office/drawing/2014/main" id="{45F5564E-DEA5-FA45-010E-F54D3528D325}"/>
              </a:ext>
            </a:extLst>
          </p:cNvPr>
          <p:cNvSpPr txBox="1"/>
          <p:nvPr/>
        </p:nvSpPr>
        <p:spPr>
          <a:xfrm>
            <a:off x="4918964" y="6455906"/>
            <a:ext cx="36580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Apr</a:t>
            </a:r>
          </a:p>
        </p:txBody>
      </p:sp>
      <p:sp>
        <p:nvSpPr>
          <p:cNvPr id="88" name="TextBox 22">
            <a:extLst>
              <a:ext uri="{FF2B5EF4-FFF2-40B4-BE49-F238E27FC236}">
                <a16:creationId xmlns:a16="http://schemas.microsoft.com/office/drawing/2014/main" id="{A67D1833-BE4F-5A31-A755-F9C5C13F46E8}"/>
              </a:ext>
            </a:extLst>
          </p:cNvPr>
          <p:cNvSpPr txBox="1"/>
          <p:nvPr/>
        </p:nvSpPr>
        <p:spPr>
          <a:xfrm>
            <a:off x="5154659" y="6455906"/>
            <a:ext cx="40588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May</a:t>
            </a:r>
          </a:p>
        </p:txBody>
      </p:sp>
      <p:sp>
        <p:nvSpPr>
          <p:cNvPr id="89" name="TextBox 22">
            <a:extLst>
              <a:ext uri="{FF2B5EF4-FFF2-40B4-BE49-F238E27FC236}">
                <a16:creationId xmlns:a16="http://schemas.microsoft.com/office/drawing/2014/main" id="{1E7698A3-836F-1AE3-CA43-2D4889DD5F3E}"/>
              </a:ext>
            </a:extLst>
          </p:cNvPr>
          <p:cNvSpPr txBox="1"/>
          <p:nvPr/>
        </p:nvSpPr>
        <p:spPr>
          <a:xfrm>
            <a:off x="4658130" y="6455906"/>
            <a:ext cx="39305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Mar</a:t>
            </a:r>
          </a:p>
        </p:txBody>
      </p:sp>
      <p:sp>
        <p:nvSpPr>
          <p:cNvPr id="90" name="TextBox 22">
            <a:extLst>
              <a:ext uri="{FF2B5EF4-FFF2-40B4-BE49-F238E27FC236}">
                <a16:creationId xmlns:a16="http://schemas.microsoft.com/office/drawing/2014/main" id="{FFC3592E-EF9F-5B2A-13DB-7219AA33B297}"/>
              </a:ext>
            </a:extLst>
          </p:cNvPr>
          <p:cNvSpPr txBox="1"/>
          <p:nvPr/>
        </p:nvSpPr>
        <p:spPr>
          <a:xfrm>
            <a:off x="5954056" y="6455906"/>
            <a:ext cx="38023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Aug</a:t>
            </a:r>
          </a:p>
        </p:txBody>
      </p:sp>
      <p:sp>
        <p:nvSpPr>
          <p:cNvPr id="91" name="TextBox 22">
            <a:extLst>
              <a:ext uri="{FF2B5EF4-FFF2-40B4-BE49-F238E27FC236}">
                <a16:creationId xmlns:a16="http://schemas.microsoft.com/office/drawing/2014/main" id="{F8FF5E87-F8CB-F170-0F67-DC3DBB0C5567}"/>
              </a:ext>
            </a:extLst>
          </p:cNvPr>
          <p:cNvSpPr txBox="1"/>
          <p:nvPr/>
        </p:nvSpPr>
        <p:spPr>
          <a:xfrm>
            <a:off x="6484325" y="6455906"/>
            <a:ext cx="36099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Oct</a:t>
            </a:r>
          </a:p>
        </p:txBody>
      </p:sp>
      <p:sp>
        <p:nvSpPr>
          <p:cNvPr id="92" name="TextBox 22">
            <a:extLst>
              <a:ext uri="{FF2B5EF4-FFF2-40B4-BE49-F238E27FC236}">
                <a16:creationId xmlns:a16="http://schemas.microsoft.com/office/drawing/2014/main" id="{456EE58C-AFED-7875-E2B5-EB46400270B2}"/>
              </a:ext>
            </a:extLst>
          </p:cNvPr>
          <p:cNvSpPr txBox="1"/>
          <p:nvPr/>
        </p:nvSpPr>
        <p:spPr>
          <a:xfrm>
            <a:off x="6732383" y="6455906"/>
            <a:ext cx="38664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Nov</a:t>
            </a:r>
          </a:p>
        </p:txBody>
      </p:sp>
      <p:sp>
        <p:nvSpPr>
          <p:cNvPr id="94" name="TextBox 22">
            <a:extLst>
              <a:ext uri="{FF2B5EF4-FFF2-40B4-BE49-F238E27FC236}">
                <a16:creationId xmlns:a16="http://schemas.microsoft.com/office/drawing/2014/main" id="{5D5390E8-1139-2F13-9E8D-3EB94F2576F8}"/>
              </a:ext>
            </a:extLst>
          </p:cNvPr>
          <p:cNvSpPr txBox="1"/>
          <p:nvPr/>
        </p:nvSpPr>
        <p:spPr>
          <a:xfrm>
            <a:off x="5722322" y="6455906"/>
            <a:ext cx="31931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Jul</a:t>
            </a: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AB3944B4-E8EC-FDDB-82BE-ECE5FC7A0922}"/>
              </a:ext>
            </a:extLst>
          </p:cNvPr>
          <p:cNvSpPr txBox="1"/>
          <p:nvPr/>
        </p:nvSpPr>
        <p:spPr>
          <a:xfrm>
            <a:off x="5823700" y="224451"/>
            <a:ext cx="1349674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(enzyme denaturation)</a:t>
            </a:r>
          </a:p>
        </p:txBody>
      </p:sp>
      <p:sp>
        <p:nvSpPr>
          <p:cNvPr id="55" name="TextBox 22">
            <a:extLst>
              <a:ext uri="{FF2B5EF4-FFF2-40B4-BE49-F238E27FC236}">
                <a16:creationId xmlns:a16="http://schemas.microsoft.com/office/drawing/2014/main" id="{70954F3F-3532-43C5-AD0E-1F2273B08B3B}"/>
              </a:ext>
            </a:extLst>
          </p:cNvPr>
          <p:cNvSpPr txBox="1"/>
          <p:nvPr/>
        </p:nvSpPr>
        <p:spPr>
          <a:xfrm>
            <a:off x="5843664" y="96793"/>
            <a:ext cx="6767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warm</a:t>
            </a:r>
          </a:p>
        </p:txBody>
      </p:sp>
      <p:sp>
        <p:nvSpPr>
          <p:cNvPr id="61" name="TextBox 22">
            <a:extLst>
              <a:ext uri="{FF2B5EF4-FFF2-40B4-BE49-F238E27FC236}">
                <a16:creationId xmlns:a16="http://schemas.microsoft.com/office/drawing/2014/main" id="{C27AFB3B-84AA-1221-0590-15BF5901A763}"/>
              </a:ext>
            </a:extLst>
          </p:cNvPr>
          <p:cNvSpPr txBox="1"/>
          <p:nvPr/>
        </p:nvSpPr>
        <p:spPr>
          <a:xfrm>
            <a:off x="4879706" y="2040789"/>
            <a:ext cx="55175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dry</a:t>
            </a:r>
          </a:p>
        </p:txBody>
      </p:sp>
      <p:sp>
        <p:nvSpPr>
          <p:cNvPr id="68" name="TextBox 22">
            <a:extLst>
              <a:ext uri="{FF2B5EF4-FFF2-40B4-BE49-F238E27FC236}">
                <a16:creationId xmlns:a16="http://schemas.microsoft.com/office/drawing/2014/main" id="{27C00ED0-6D4F-356A-88DF-7F8531DB2ABB}"/>
              </a:ext>
            </a:extLst>
          </p:cNvPr>
          <p:cNvSpPr txBox="1"/>
          <p:nvPr/>
        </p:nvSpPr>
        <p:spPr>
          <a:xfrm>
            <a:off x="7274071" y="3072873"/>
            <a:ext cx="817853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determinate</a:t>
            </a:r>
          </a:p>
        </p:txBody>
      </p:sp>
      <p:sp>
        <p:nvSpPr>
          <p:cNvPr id="85" name="TextBox 22">
            <a:extLst>
              <a:ext uri="{FF2B5EF4-FFF2-40B4-BE49-F238E27FC236}">
                <a16:creationId xmlns:a16="http://schemas.microsoft.com/office/drawing/2014/main" id="{A09EA5A8-0CA9-138A-0149-5BF28EA48051}"/>
              </a:ext>
            </a:extLst>
          </p:cNvPr>
          <p:cNvSpPr txBox="1"/>
          <p:nvPr/>
        </p:nvSpPr>
        <p:spPr>
          <a:xfrm>
            <a:off x="7273830" y="3249911"/>
            <a:ext cx="91242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indeterminate</a:t>
            </a:r>
          </a:p>
        </p:txBody>
      </p:sp>
      <p:sp>
        <p:nvSpPr>
          <p:cNvPr id="47" name="TextBox 22">
            <a:extLst>
              <a:ext uri="{FF2B5EF4-FFF2-40B4-BE49-F238E27FC236}">
                <a16:creationId xmlns:a16="http://schemas.microsoft.com/office/drawing/2014/main" id="{9ADF26CD-804A-5957-1383-1F26637CF617}"/>
              </a:ext>
            </a:extLst>
          </p:cNvPr>
          <p:cNvSpPr txBox="1"/>
          <p:nvPr/>
        </p:nvSpPr>
        <p:spPr>
          <a:xfrm rot="16200000">
            <a:off x="3531653" y="4434530"/>
            <a:ext cx="107593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Carbon allocation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50188EF-2964-E15A-C28C-342B44C0CEB1}"/>
              </a:ext>
            </a:extLst>
          </p:cNvPr>
          <p:cNvSpPr/>
          <p:nvPr/>
        </p:nvSpPr>
        <p:spPr>
          <a:xfrm>
            <a:off x="4749749" y="2481688"/>
            <a:ext cx="150598" cy="3957084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DD2041-4A0B-74E7-A7B7-F3FAABE803C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60829" y="4276435"/>
            <a:ext cx="48585" cy="23226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6B0DDF-375A-3F1D-5B9F-BDABA823AF02}"/>
              </a:ext>
            </a:extLst>
          </p:cNvPr>
          <p:cNvCxnSpPr>
            <a:cxnSpLocks/>
            <a:endCxn id="130" idx="21"/>
          </p:cNvCxnSpPr>
          <p:nvPr/>
        </p:nvCxnSpPr>
        <p:spPr>
          <a:xfrm flipH="1">
            <a:off x="6196689" y="4241726"/>
            <a:ext cx="109620" cy="10515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F666E9D-795A-B491-7F93-4B458744797C}"/>
              </a:ext>
            </a:extLst>
          </p:cNvPr>
          <p:cNvCxnSpPr>
            <a:cxnSpLocks/>
            <a:endCxn id="128" idx="23"/>
          </p:cNvCxnSpPr>
          <p:nvPr/>
        </p:nvCxnSpPr>
        <p:spPr>
          <a:xfrm flipH="1">
            <a:off x="5551659" y="3917692"/>
            <a:ext cx="138846" cy="36220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53718E7-A705-B1E0-2F16-065419701135}"/>
              </a:ext>
            </a:extLst>
          </p:cNvPr>
          <p:cNvCxnSpPr>
            <a:cxnSpLocks/>
          </p:cNvCxnSpPr>
          <p:nvPr/>
        </p:nvCxnSpPr>
        <p:spPr>
          <a:xfrm flipH="1">
            <a:off x="5479377" y="3929807"/>
            <a:ext cx="115570" cy="14198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9B588AF-9D16-626A-B4DD-7C2176C83FC2}"/>
              </a:ext>
            </a:extLst>
          </p:cNvPr>
          <p:cNvCxnSpPr>
            <a:cxnSpLocks/>
          </p:cNvCxnSpPr>
          <p:nvPr/>
        </p:nvCxnSpPr>
        <p:spPr>
          <a:xfrm>
            <a:off x="5011013" y="4161438"/>
            <a:ext cx="114506" cy="7424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C3BF4BD6-3862-25F8-EEDF-97C0CD756301}"/>
              </a:ext>
            </a:extLst>
          </p:cNvPr>
          <p:cNvGrpSpPr/>
          <p:nvPr/>
        </p:nvGrpSpPr>
        <p:grpSpPr>
          <a:xfrm>
            <a:off x="7286735" y="305666"/>
            <a:ext cx="593777" cy="822605"/>
            <a:chOff x="5063215" y="373489"/>
            <a:chExt cx="1043171" cy="1137820"/>
          </a:xfrm>
        </p:grpSpPr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BA3B825A-6611-EE6C-5996-2C8255454EB7}"/>
                </a:ext>
              </a:extLst>
            </p:cNvPr>
            <p:cNvSpPr txBox="1"/>
            <p:nvPr/>
          </p:nvSpPr>
          <p:spPr>
            <a:xfrm>
              <a:off x="5259837" y="1236279"/>
              <a:ext cx="61731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~5˚C</a:t>
              </a:r>
            </a:p>
          </p:txBody>
        </p:sp>
        <p:sp>
          <p:nvSpPr>
            <p:cNvPr id="83" name="TextBox 22">
              <a:extLst>
                <a:ext uri="{FF2B5EF4-FFF2-40B4-BE49-F238E27FC236}">
                  <a16:creationId xmlns:a16="http://schemas.microsoft.com/office/drawing/2014/main" id="{A3C94D20-126D-4B90-573E-BF24A9747C2C}"/>
                </a:ext>
              </a:extLst>
            </p:cNvPr>
            <p:cNvSpPr txBox="1"/>
            <p:nvPr/>
          </p:nvSpPr>
          <p:spPr>
            <a:xfrm>
              <a:off x="5194873" y="373489"/>
              <a:ext cx="696171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~40˚C</a:t>
              </a: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4AE6B28E-F06E-67B2-B98D-2F0C01E2C0EE}"/>
                </a:ext>
              </a:extLst>
            </p:cNvPr>
            <p:cNvSpPr/>
            <p:nvPr/>
          </p:nvSpPr>
          <p:spPr>
            <a:xfrm rot="5400000">
              <a:off x="5029577" y="470749"/>
              <a:ext cx="1102135" cy="955776"/>
            </a:xfrm>
            <a:custGeom>
              <a:avLst/>
              <a:gdLst>
                <a:gd name="connsiteX0" fmla="*/ 0 w 4320988"/>
                <a:gd name="connsiteY0" fmla="*/ 803006 h 878979"/>
                <a:gd name="connsiteX1" fmla="*/ 726141 w 4320988"/>
                <a:gd name="connsiteY1" fmla="*/ 811971 h 878979"/>
                <a:gd name="connsiteX2" fmla="*/ 1434353 w 4320988"/>
                <a:gd name="connsiteY2" fmla="*/ 94794 h 878979"/>
                <a:gd name="connsiteX3" fmla="*/ 2877671 w 4320988"/>
                <a:gd name="connsiteY3" fmla="*/ 85830 h 878979"/>
                <a:gd name="connsiteX4" fmla="*/ 3594847 w 4320988"/>
                <a:gd name="connsiteY4" fmla="*/ 811971 h 878979"/>
                <a:gd name="connsiteX5" fmla="*/ 4320988 w 4320988"/>
                <a:gd name="connsiteY5" fmla="*/ 803006 h 878979"/>
                <a:gd name="connsiteX0" fmla="*/ 0 w 4760258"/>
                <a:gd name="connsiteY0" fmla="*/ 946442 h 972410"/>
                <a:gd name="connsiteX1" fmla="*/ 1165411 w 4760258"/>
                <a:gd name="connsiteY1" fmla="*/ 811971 h 972410"/>
                <a:gd name="connsiteX2" fmla="*/ 1873623 w 4760258"/>
                <a:gd name="connsiteY2" fmla="*/ 94794 h 972410"/>
                <a:gd name="connsiteX3" fmla="*/ 3316941 w 4760258"/>
                <a:gd name="connsiteY3" fmla="*/ 85830 h 972410"/>
                <a:gd name="connsiteX4" fmla="*/ 4034117 w 4760258"/>
                <a:gd name="connsiteY4" fmla="*/ 811971 h 972410"/>
                <a:gd name="connsiteX5" fmla="*/ 4760258 w 4760258"/>
                <a:gd name="connsiteY5" fmla="*/ 803006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4823011"/>
                <a:gd name="connsiteY0" fmla="*/ 946442 h 972410"/>
                <a:gd name="connsiteX1" fmla="*/ 1165411 w 4823011"/>
                <a:gd name="connsiteY1" fmla="*/ 811971 h 972410"/>
                <a:gd name="connsiteX2" fmla="*/ 1873623 w 4823011"/>
                <a:gd name="connsiteY2" fmla="*/ 94794 h 972410"/>
                <a:gd name="connsiteX3" fmla="*/ 3316941 w 4823011"/>
                <a:gd name="connsiteY3" fmla="*/ 85830 h 972410"/>
                <a:gd name="connsiteX4" fmla="*/ 4034117 w 4823011"/>
                <a:gd name="connsiteY4" fmla="*/ 811971 h 972410"/>
                <a:gd name="connsiteX5" fmla="*/ 4823011 w 4823011"/>
                <a:gd name="connsiteY5" fmla="*/ 883688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312022"/>
                <a:gd name="connsiteY0" fmla="*/ 955406 h 980010"/>
                <a:gd name="connsiteX1" fmla="*/ 735105 w 4312022"/>
                <a:gd name="connsiteY1" fmla="*/ 811971 h 980010"/>
                <a:gd name="connsiteX2" fmla="*/ 1443317 w 4312022"/>
                <a:gd name="connsiteY2" fmla="*/ 94794 h 980010"/>
                <a:gd name="connsiteX3" fmla="*/ 2886635 w 4312022"/>
                <a:gd name="connsiteY3" fmla="*/ 85830 h 980010"/>
                <a:gd name="connsiteX4" fmla="*/ 3603811 w 4312022"/>
                <a:gd name="connsiteY4" fmla="*/ 811971 h 980010"/>
                <a:gd name="connsiteX5" fmla="*/ 4312022 w 4312022"/>
                <a:gd name="connsiteY5" fmla="*/ 892653 h 980010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01618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48311 h 955494"/>
                <a:gd name="connsiteX0" fmla="*/ 0 w 4345342"/>
                <a:gd name="connsiteY0" fmla="*/ 955406 h 961236"/>
                <a:gd name="connsiteX1" fmla="*/ 735105 w 4345342"/>
                <a:gd name="connsiteY1" fmla="*/ 811971 h 961236"/>
                <a:gd name="connsiteX2" fmla="*/ 1443317 w 4345342"/>
                <a:gd name="connsiteY2" fmla="*/ 94794 h 961236"/>
                <a:gd name="connsiteX3" fmla="*/ 2886635 w 4345342"/>
                <a:gd name="connsiteY3" fmla="*/ 85830 h 961236"/>
                <a:gd name="connsiteX4" fmla="*/ 3603811 w 4345342"/>
                <a:gd name="connsiteY4" fmla="*/ 811971 h 961236"/>
                <a:gd name="connsiteX5" fmla="*/ 4345342 w 4345342"/>
                <a:gd name="connsiteY5" fmla="*/ 959600 h 96123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6187" h="955776">
                  <a:moveTo>
                    <a:pt x="0" y="955406"/>
                  </a:moveTo>
                  <a:cubicBezTo>
                    <a:pt x="369048" y="956153"/>
                    <a:pt x="494552" y="955406"/>
                    <a:pt x="735105" y="811971"/>
                  </a:cubicBezTo>
                  <a:cubicBezTo>
                    <a:pt x="975658" y="668536"/>
                    <a:pt x="1084729" y="215817"/>
                    <a:pt x="1443317" y="94794"/>
                  </a:cubicBezTo>
                  <a:cubicBezTo>
                    <a:pt x="1801905" y="-26229"/>
                    <a:pt x="2526553" y="-33700"/>
                    <a:pt x="2886635" y="85830"/>
                  </a:cubicBezTo>
                  <a:cubicBezTo>
                    <a:pt x="3246717" y="205359"/>
                    <a:pt x="3363258" y="692442"/>
                    <a:pt x="3603811" y="811971"/>
                  </a:cubicBezTo>
                  <a:cubicBezTo>
                    <a:pt x="3844364" y="931500"/>
                    <a:pt x="3957391" y="964414"/>
                    <a:pt x="4336187" y="953955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A239AB6-79FC-3B53-42D2-2B484224535A}"/>
                </a:ext>
              </a:extLst>
            </p:cNvPr>
            <p:cNvCxnSpPr>
              <a:cxnSpLocks/>
            </p:cNvCxnSpPr>
            <p:nvPr/>
          </p:nvCxnSpPr>
          <p:spPr>
            <a:xfrm>
              <a:off x="5063215" y="930742"/>
              <a:ext cx="1041690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22">
              <a:extLst>
                <a:ext uri="{FF2B5EF4-FFF2-40B4-BE49-F238E27FC236}">
                  <a16:creationId xmlns:a16="http://schemas.microsoft.com/office/drawing/2014/main" id="{CDE9426C-1DB8-ADEF-7B23-FC4DB690F7A3}"/>
                </a:ext>
              </a:extLst>
            </p:cNvPr>
            <p:cNvSpPr txBox="1"/>
            <p:nvPr/>
          </p:nvSpPr>
          <p:spPr>
            <a:xfrm>
              <a:off x="5198999" y="737564"/>
              <a:ext cx="90738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16520">
                <a:defRPr/>
              </a:pPr>
              <a:r>
                <a:rPr lang="en-GB" sz="692" dirty="0">
                  <a:solidFill>
                    <a:prstClr val="black"/>
                  </a:solidFill>
                  <a:latin typeface="Calibri"/>
                </a:rPr>
                <a:t>optimum</a:t>
              </a:r>
            </a:p>
          </p:txBody>
        </p:sp>
      </p:grpSp>
      <p:sp>
        <p:nvSpPr>
          <p:cNvPr id="142" name="TextBox 22">
            <a:extLst>
              <a:ext uri="{FF2B5EF4-FFF2-40B4-BE49-F238E27FC236}">
                <a16:creationId xmlns:a16="http://schemas.microsoft.com/office/drawing/2014/main" id="{FBC6176F-4E26-40EA-585E-578F3391A6AA}"/>
              </a:ext>
            </a:extLst>
          </p:cNvPr>
          <p:cNvSpPr txBox="1"/>
          <p:nvPr/>
        </p:nvSpPr>
        <p:spPr>
          <a:xfrm>
            <a:off x="4793810" y="1070357"/>
            <a:ext cx="896695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(slow metabolism)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04A7623-7EED-9FA6-491D-4377205BD02C}"/>
              </a:ext>
            </a:extLst>
          </p:cNvPr>
          <p:cNvCxnSpPr>
            <a:cxnSpLocks/>
          </p:cNvCxnSpPr>
          <p:nvPr/>
        </p:nvCxnSpPr>
        <p:spPr>
          <a:xfrm flipV="1">
            <a:off x="5700292" y="252079"/>
            <a:ext cx="197295" cy="509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22">
            <a:extLst>
              <a:ext uri="{FF2B5EF4-FFF2-40B4-BE49-F238E27FC236}">
                <a16:creationId xmlns:a16="http://schemas.microsoft.com/office/drawing/2014/main" id="{E2211208-C78F-6F87-17C6-97810327E49F}"/>
              </a:ext>
            </a:extLst>
          </p:cNvPr>
          <p:cNvSpPr txBox="1"/>
          <p:nvPr/>
        </p:nvSpPr>
        <p:spPr>
          <a:xfrm>
            <a:off x="4785200" y="941425"/>
            <a:ext cx="713471" cy="24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cold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D092463-431F-7856-AD61-553F0D822B56}"/>
              </a:ext>
            </a:extLst>
          </p:cNvPr>
          <p:cNvCxnSpPr>
            <a:cxnSpLocks/>
          </p:cNvCxnSpPr>
          <p:nvPr/>
        </p:nvCxnSpPr>
        <p:spPr>
          <a:xfrm flipV="1">
            <a:off x="4558925" y="1102371"/>
            <a:ext cx="290630" cy="8852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EA91F85-642D-C1D7-7C1C-B30C67C3C6EF}"/>
              </a:ext>
            </a:extLst>
          </p:cNvPr>
          <p:cNvSpPr/>
          <p:nvPr/>
        </p:nvSpPr>
        <p:spPr>
          <a:xfrm>
            <a:off x="7302453" y="206336"/>
            <a:ext cx="722672" cy="8863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1" name="TextBox 22">
            <a:extLst>
              <a:ext uri="{FF2B5EF4-FFF2-40B4-BE49-F238E27FC236}">
                <a16:creationId xmlns:a16="http://schemas.microsoft.com/office/drawing/2014/main" id="{8AFC93EE-CE3E-8D45-4ACE-38C8EACC0C76}"/>
              </a:ext>
            </a:extLst>
          </p:cNvPr>
          <p:cNvSpPr txBox="1"/>
          <p:nvPr/>
        </p:nvSpPr>
        <p:spPr>
          <a:xfrm>
            <a:off x="7389186" y="1055991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0443E915-F555-DE65-5151-58A5EEF9F196}"/>
              </a:ext>
            </a:extLst>
          </p:cNvPr>
          <p:cNvCxnSpPr>
            <a:cxnSpLocks/>
          </p:cNvCxnSpPr>
          <p:nvPr/>
        </p:nvCxnSpPr>
        <p:spPr>
          <a:xfrm flipV="1">
            <a:off x="5317151" y="2132153"/>
            <a:ext cx="195824" cy="517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22">
            <a:extLst>
              <a:ext uri="{FF2B5EF4-FFF2-40B4-BE49-F238E27FC236}">
                <a16:creationId xmlns:a16="http://schemas.microsoft.com/office/drawing/2014/main" id="{E7C54FE9-BB89-9744-653C-BBB53E1B36AB}"/>
              </a:ext>
            </a:extLst>
          </p:cNvPr>
          <p:cNvSpPr txBox="1"/>
          <p:nvPr/>
        </p:nvSpPr>
        <p:spPr>
          <a:xfrm>
            <a:off x="7379575" y="2337366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6CDF4F7-A334-2546-0FA5-A7C782413AE8}"/>
              </a:ext>
            </a:extLst>
          </p:cNvPr>
          <p:cNvSpPr/>
          <p:nvPr/>
        </p:nvSpPr>
        <p:spPr>
          <a:xfrm>
            <a:off x="7302728" y="1427155"/>
            <a:ext cx="722672" cy="9363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7" name="Freeform 156">
            <a:extLst>
              <a:ext uri="{FF2B5EF4-FFF2-40B4-BE49-F238E27FC236}">
                <a16:creationId xmlns:a16="http://schemas.microsoft.com/office/drawing/2014/main" id="{D71CDF4C-3F6C-4577-DA0B-1F2CD768641F}"/>
              </a:ext>
            </a:extLst>
          </p:cNvPr>
          <p:cNvSpPr/>
          <p:nvPr/>
        </p:nvSpPr>
        <p:spPr>
          <a:xfrm>
            <a:off x="7308371" y="1467331"/>
            <a:ext cx="547529" cy="836556"/>
          </a:xfrm>
          <a:custGeom>
            <a:avLst/>
            <a:gdLst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78287 w 807076"/>
              <a:gd name="connsiteY4" fmla="*/ 407831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38388 w 807076"/>
              <a:gd name="connsiteY5" fmla="*/ 352023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757"/>
              <a:gd name="connsiteY0" fmla="*/ 1086119 h 1086119"/>
              <a:gd name="connsiteX1" fmla="*/ 17171 w 807757"/>
              <a:gd name="connsiteY1" fmla="*/ 772733 h 1086119"/>
              <a:gd name="connsiteX2" fmla="*/ 103031 w 807757"/>
              <a:gd name="connsiteY2" fmla="*/ 605307 h 1086119"/>
              <a:gd name="connsiteX3" fmla="*/ 334850 w 807757"/>
              <a:gd name="connsiteY3" fmla="*/ 510862 h 1086119"/>
              <a:gd name="connsiteX4" fmla="*/ 618185 w 807757"/>
              <a:gd name="connsiteY4" fmla="*/ 420710 h 1086119"/>
              <a:gd name="connsiteX5" fmla="*/ 738388 w 807757"/>
              <a:gd name="connsiteY5" fmla="*/ 352023 h 1086119"/>
              <a:gd name="connsiteX6" fmla="*/ 794197 w 807757"/>
              <a:gd name="connsiteY6" fmla="*/ 231820 h 1086119"/>
              <a:gd name="connsiteX7" fmla="*/ 806715 w 807757"/>
              <a:gd name="connsiteY7" fmla="*/ 226836 h 1086119"/>
              <a:gd name="connsiteX8" fmla="*/ 807076 w 807757"/>
              <a:gd name="connsiteY8" fmla="*/ 0 h 1086119"/>
              <a:gd name="connsiteX0" fmla="*/ 0 w 815592"/>
              <a:gd name="connsiteY0" fmla="*/ 1086119 h 1086119"/>
              <a:gd name="connsiteX1" fmla="*/ 17171 w 815592"/>
              <a:gd name="connsiteY1" fmla="*/ 772733 h 1086119"/>
              <a:gd name="connsiteX2" fmla="*/ 103031 w 815592"/>
              <a:gd name="connsiteY2" fmla="*/ 605307 h 1086119"/>
              <a:gd name="connsiteX3" fmla="*/ 334850 w 815592"/>
              <a:gd name="connsiteY3" fmla="*/ 510862 h 1086119"/>
              <a:gd name="connsiteX4" fmla="*/ 618185 w 815592"/>
              <a:gd name="connsiteY4" fmla="*/ 420710 h 1086119"/>
              <a:gd name="connsiteX5" fmla="*/ 738388 w 815592"/>
              <a:gd name="connsiteY5" fmla="*/ 352023 h 1086119"/>
              <a:gd name="connsiteX6" fmla="*/ 794197 w 815592"/>
              <a:gd name="connsiteY6" fmla="*/ 231820 h 1086119"/>
              <a:gd name="connsiteX7" fmla="*/ 815301 w 815592"/>
              <a:gd name="connsiteY7" fmla="*/ 102341 h 1086119"/>
              <a:gd name="connsiteX8" fmla="*/ 807076 w 815592"/>
              <a:gd name="connsiteY8" fmla="*/ 0 h 1086119"/>
              <a:gd name="connsiteX0" fmla="*/ 0 w 816343"/>
              <a:gd name="connsiteY0" fmla="*/ 1313645 h 1313645"/>
              <a:gd name="connsiteX1" fmla="*/ 17171 w 816343"/>
              <a:gd name="connsiteY1" fmla="*/ 1000259 h 1313645"/>
              <a:gd name="connsiteX2" fmla="*/ 103031 w 816343"/>
              <a:gd name="connsiteY2" fmla="*/ 832833 h 1313645"/>
              <a:gd name="connsiteX3" fmla="*/ 334850 w 816343"/>
              <a:gd name="connsiteY3" fmla="*/ 738388 h 1313645"/>
              <a:gd name="connsiteX4" fmla="*/ 618185 w 816343"/>
              <a:gd name="connsiteY4" fmla="*/ 648236 h 1313645"/>
              <a:gd name="connsiteX5" fmla="*/ 738388 w 816343"/>
              <a:gd name="connsiteY5" fmla="*/ 579549 h 1313645"/>
              <a:gd name="connsiteX6" fmla="*/ 794197 w 816343"/>
              <a:gd name="connsiteY6" fmla="*/ 459346 h 1313645"/>
              <a:gd name="connsiteX7" fmla="*/ 815301 w 816343"/>
              <a:gd name="connsiteY7" fmla="*/ 329867 h 1313645"/>
              <a:gd name="connsiteX8" fmla="*/ 815662 w 816343"/>
              <a:gd name="connsiteY8" fmla="*/ 0 h 1313645"/>
              <a:gd name="connsiteX0" fmla="*/ 0 w 816343"/>
              <a:gd name="connsiteY0" fmla="*/ 1337069 h 1337069"/>
              <a:gd name="connsiteX1" fmla="*/ 17171 w 816343"/>
              <a:gd name="connsiteY1" fmla="*/ 1023683 h 1337069"/>
              <a:gd name="connsiteX2" fmla="*/ 103031 w 816343"/>
              <a:gd name="connsiteY2" fmla="*/ 856257 h 1337069"/>
              <a:gd name="connsiteX3" fmla="*/ 334850 w 816343"/>
              <a:gd name="connsiteY3" fmla="*/ 761812 h 1337069"/>
              <a:gd name="connsiteX4" fmla="*/ 618185 w 816343"/>
              <a:gd name="connsiteY4" fmla="*/ 671660 h 1337069"/>
              <a:gd name="connsiteX5" fmla="*/ 738388 w 816343"/>
              <a:gd name="connsiteY5" fmla="*/ 602973 h 1337069"/>
              <a:gd name="connsiteX6" fmla="*/ 794197 w 816343"/>
              <a:gd name="connsiteY6" fmla="*/ 482770 h 1337069"/>
              <a:gd name="connsiteX7" fmla="*/ 815301 w 816343"/>
              <a:gd name="connsiteY7" fmla="*/ 353291 h 1337069"/>
              <a:gd name="connsiteX8" fmla="*/ 815662 w 816343"/>
              <a:gd name="connsiteY8" fmla="*/ 23424 h 1337069"/>
              <a:gd name="connsiteX9" fmla="*/ 815300 w 816343"/>
              <a:gd name="connsiteY9" fmla="*/ 27026 h 1337069"/>
              <a:gd name="connsiteX0" fmla="*/ 0 w 815756"/>
              <a:gd name="connsiteY0" fmla="*/ 1440122 h 1440122"/>
              <a:gd name="connsiteX1" fmla="*/ 17171 w 815756"/>
              <a:gd name="connsiteY1" fmla="*/ 1126736 h 1440122"/>
              <a:gd name="connsiteX2" fmla="*/ 103031 w 815756"/>
              <a:gd name="connsiteY2" fmla="*/ 959310 h 1440122"/>
              <a:gd name="connsiteX3" fmla="*/ 334850 w 815756"/>
              <a:gd name="connsiteY3" fmla="*/ 864865 h 1440122"/>
              <a:gd name="connsiteX4" fmla="*/ 618185 w 815756"/>
              <a:gd name="connsiteY4" fmla="*/ 774713 h 1440122"/>
              <a:gd name="connsiteX5" fmla="*/ 738388 w 815756"/>
              <a:gd name="connsiteY5" fmla="*/ 706026 h 1440122"/>
              <a:gd name="connsiteX6" fmla="*/ 794197 w 815756"/>
              <a:gd name="connsiteY6" fmla="*/ 585823 h 1440122"/>
              <a:gd name="connsiteX7" fmla="*/ 815301 w 815756"/>
              <a:gd name="connsiteY7" fmla="*/ 456344 h 1440122"/>
              <a:gd name="connsiteX8" fmla="*/ 811369 w 815756"/>
              <a:gd name="connsiteY8" fmla="*/ 10567 h 1440122"/>
              <a:gd name="connsiteX9" fmla="*/ 815300 w 815756"/>
              <a:gd name="connsiteY9" fmla="*/ 130079 h 1440122"/>
              <a:gd name="connsiteX0" fmla="*/ 0 w 819955"/>
              <a:gd name="connsiteY0" fmla="*/ 1573320 h 1573320"/>
              <a:gd name="connsiteX1" fmla="*/ 17171 w 819955"/>
              <a:gd name="connsiteY1" fmla="*/ 1259934 h 1573320"/>
              <a:gd name="connsiteX2" fmla="*/ 103031 w 819955"/>
              <a:gd name="connsiteY2" fmla="*/ 1092508 h 1573320"/>
              <a:gd name="connsiteX3" fmla="*/ 334850 w 819955"/>
              <a:gd name="connsiteY3" fmla="*/ 998063 h 1573320"/>
              <a:gd name="connsiteX4" fmla="*/ 618185 w 819955"/>
              <a:gd name="connsiteY4" fmla="*/ 907911 h 1573320"/>
              <a:gd name="connsiteX5" fmla="*/ 738388 w 819955"/>
              <a:gd name="connsiteY5" fmla="*/ 839224 h 1573320"/>
              <a:gd name="connsiteX6" fmla="*/ 794197 w 819955"/>
              <a:gd name="connsiteY6" fmla="*/ 719021 h 1573320"/>
              <a:gd name="connsiteX7" fmla="*/ 815301 w 819955"/>
              <a:gd name="connsiteY7" fmla="*/ 589542 h 1573320"/>
              <a:gd name="connsiteX8" fmla="*/ 819955 w 819955"/>
              <a:gd name="connsiteY8" fmla="*/ 6390 h 1573320"/>
              <a:gd name="connsiteX9" fmla="*/ 815300 w 819955"/>
              <a:gd name="connsiteY9" fmla="*/ 263277 h 1573320"/>
              <a:gd name="connsiteX0" fmla="*/ 0 w 819955"/>
              <a:gd name="connsiteY0" fmla="*/ 1573741 h 1573741"/>
              <a:gd name="connsiteX1" fmla="*/ 17171 w 819955"/>
              <a:gd name="connsiteY1" fmla="*/ 1260355 h 1573741"/>
              <a:gd name="connsiteX2" fmla="*/ 103031 w 819955"/>
              <a:gd name="connsiteY2" fmla="*/ 1092929 h 1573741"/>
              <a:gd name="connsiteX3" fmla="*/ 334850 w 819955"/>
              <a:gd name="connsiteY3" fmla="*/ 998484 h 1573741"/>
              <a:gd name="connsiteX4" fmla="*/ 618185 w 819955"/>
              <a:gd name="connsiteY4" fmla="*/ 908332 h 1573741"/>
              <a:gd name="connsiteX5" fmla="*/ 738388 w 819955"/>
              <a:gd name="connsiteY5" fmla="*/ 839645 h 1573741"/>
              <a:gd name="connsiteX6" fmla="*/ 794197 w 819955"/>
              <a:gd name="connsiteY6" fmla="*/ 719442 h 1573741"/>
              <a:gd name="connsiteX7" fmla="*/ 815301 w 819955"/>
              <a:gd name="connsiteY7" fmla="*/ 589963 h 1573741"/>
              <a:gd name="connsiteX8" fmla="*/ 819955 w 819955"/>
              <a:gd name="connsiteY8" fmla="*/ 6811 h 1573741"/>
              <a:gd name="connsiteX9" fmla="*/ 707976 w 819955"/>
              <a:gd name="connsiteY9" fmla="*/ 242233 h 1573741"/>
              <a:gd name="connsiteX0" fmla="*/ 0 w 819955"/>
              <a:gd name="connsiteY0" fmla="*/ 1566930 h 1566930"/>
              <a:gd name="connsiteX1" fmla="*/ 17171 w 819955"/>
              <a:gd name="connsiteY1" fmla="*/ 1253544 h 1566930"/>
              <a:gd name="connsiteX2" fmla="*/ 103031 w 819955"/>
              <a:gd name="connsiteY2" fmla="*/ 1086118 h 1566930"/>
              <a:gd name="connsiteX3" fmla="*/ 334850 w 819955"/>
              <a:gd name="connsiteY3" fmla="*/ 991673 h 1566930"/>
              <a:gd name="connsiteX4" fmla="*/ 618185 w 819955"/>
              <a:gd name="connsiteY4" fmla="*/ 901521 h 1566930"/>
              <a:gd name="connsiteX5" fmla="*/ 738388 w 819955"/>
              <a:gd name="connsiteY5" fmla="*/ 832834 h 1566930"/>
              <a:gd name="connsiteX6" fmla="*/ 794197 w 819955"/>
              <a:gd name="connsiteY6" fmla="*/ 712631 h 1566930"/>
              <a:gd name="connsiteX7" fmla="*/ 815301 w 819955"/>
              <a:gd name="connsiteY7" fmla="*/ 583152 h 1566930"/>
              <a:gd name="connsiteX8" fmla="*/ 819955 w 819955"/>
              <a:gd name="connsiteY8" fmla="*/ 0 h 1566930"/>
              <a:gd name="connsiteX0" fmla="*/ 0 w 832834"/>
              <a:gd name="connsiteY0" fmla="*/ 1596980 h 1596980"/>
              <a:gd name="connsiteX1" fmla="*/ 17171 w 832834"/>
              <a:gd name="connsiteY1" fmla="*/ 1283594 h 1596980"/>
              <a:gd name="connsiteX2" fmla="*/ 103031 w 832834"/>
              <a:gd name="connsiteY2" fmla="*/ 1116168 h 1596980"/>
              <a:gd name="connsiteX3" fmla="*/ 334850 w 832834"/>
              <a:gd name="connsiteY3" fmla="*/ 1021723 h 1596980"/>
              <a:gd name="connsiteX4" fmla="*/ 618185 w 832834"/>
              <a:gd name="connsiteY4" fmla="*/ 931571 h 1596980"/>
              <a:gd name="connsiteX5" fmla="*/ 738388 w 832834"/>
              <a:gd name="connsiteY5" fmla="*/ 862884 h 1596980"/>
              <a:gd name="connsiteX6" fmla="*/ 794197 w 832834"/>
              <a:gd name="connsiteY6" fmla="*/ 742681 h 1596980"/>
              <a:gd name="connsiteX7" fmla="*/ 815301 w 832834"/>
              <a:gd name="connsiteY7" fmla="*/ 613202 h 1596980"/>
              <a:gd name="connsiteX8" fmla="*/ 832834 w 832834"/>
              <a:gd name="connsiteY8" fmla="*/ 0 h 1596980"/>
              <a:gd name="connsiteX0" fmla="*/ 0 w 815592"/>
              <a:gd name="connsiteY0" fmla="*/ 1601273 h 1601273"/>
              <a:gd name="connsiteX1" fmla="*/ 17171 w 815592"/>
              <a:gd name="connsiteY1" fmla="*/ 1287887 h 1601273"/>
              <a:gd name="connsiteX2" fmla="*/ 103031 w 815592"/>
              <a:gd name="connsiteY2" fmla="*/ 1120461 h 1601273"/>
              <a:gd name="connsiteX3" fmla="*/ 334850 w 815592"/>
              <a:gd name="connsiteY3" fmla="*/ 1026016 h 1601273"/>
              <a:gd name="connsiteX4" fmla="*/ 618185 w 815592"/>
              <a:gd name="connsiteY4" fmla="*/ 935864 h 1601273"/>
              <a:gd name="connsiteX5" fmla="*/ 738388 w 815592"/>
              <a:gd name="connsiteY5" fmla="*/ 867177 h 1601273"/>
              <a:gd name="connsiteX6" fmla="*/ 794197 w 815592"/>
              <a:gd name="connsiteY6" fmla="*/ 746974 h 1601273"/>
              <a:gd name="connsiteX7" fmla="*/ 815301 w 815592"/>
              <a:gd name="connsiteY7" fmla="*/ 617495 h 1601273"/>
              <a:gd name="connsiteX8" fmla="*/ 807077 w 815592"/>
              <a:gd name="connsiteY8" fmla="*/ 0 h 1601273"/>
              <a:gd name="connsiteX0" fmla="*/ 0 w 819956"/>
              <a:gd name="connsiteY0" fmla="*/ 1627031 h 1627031"/>
              <a:gd name="connsiteX1" fmla="*/ 17171 w 819956"/>
              <a:gd name="connsiteY1" fmla="*/ 1313645 h 1627031"/>
              <a:gd name="connsiteX2" fmla="*/ 103031 w 819956"/>
              <a:gd name="connsiteY2" fmla="*/ 1146219 h 1627031"/>
              <a:gd name="connsiteX3" fmla="*/ 334850 w 819956"/>
              <a:gd name="connsiteY3" fmla="*/ 1051774 h 1627031"/>
              <a:gd name="connsiteX4" fmla="*/ 618185 w 819956"/>
              <a:gd name="connsiteY4" fmla="*/ 961622 h 1627031"/>
              <a:gd name="connsiteX5" fmla="*/ 738388 w 819956"/>
              <a:gd name="connsiteY5" fmla="*/ 892935 h 1627031"/>
              <a:gd name="connsiteX6" fmla="*/ 794197 w 819956"/>
              <a:gd name="connsiteY6" fmla="*/ 772732 h 1627031"/>
              <a:gd name="connsiteX7" fmla="*/ 815301 w 819956"/>
              <a:gd name="connsiteY7" fmla="*/ 643253 h 1627031"/>
              <a:gd name="connsiteX8" fmla="*/ 819956 w 819956"/>
              <a:gd name="connsiteY8" fmla="*/ 0 h 162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9956" h="1627031">
                <a:moveTo>
                  <a:pt x="0" y="1627031"/>
                </a:moveTo>
                <a:cubicBezTo>
                  <a:pt x="-1" y="1510405"/>
                  <a:pt x="-1" y="1393780"/>
                  <a:pt x="17171" y="1313645"/>
                </a:cubicBezTo>
                <a:cubicBezTo>
                  <a:pt x="34343" y="1233510"/>
                  <a:pt x="50085" y="1189864"/>
                  <a:pt x="103031" y="1146219"/>
                </a:cubicBezTo>
                <a:cubicBezTo>
                  <a:pt x="155977" y="1102574"/>
                  <a:pt x="248991" y="1082540"/>
                  <a:pt x="334850" y="1051774"/>
                </a:cubicBezTo>
                <a:cubicBezTo>
                  <a:pt x="420709" y="1021008"/>
                  <a:pt x="550929" y="988095"/>
                  <a:pt x="618185" y="961622"/>
                </a:cubicBezTo>
                <a:cubicBezTo>
                  <a:pt x="685441" y="935149"/>
                  <a:pt x="709053" y="924417"/>
                  <a:pt x="738388" y="892935"/>
                </a:cubicBezTo>
                <a:cubicBezTo>
                  <a:pt x="767723" y="861453"/>
                  <a:pt x="782809" y="793596"/>
                  <a:pt x="794197" y="772732"/>
                </a:cubicBezTo>
                <a:cubicBezTo>
                  <a:pt x="805585" y="751868"/>
                  <a:pt x="813155" y="681890"/>
                  <a:pt x="815301" y="643253"/>
                </a:cubicBezTo>
                <a:cubicBezTo>
                  <a:pt x="817448" y="604616"/>
                  <a:pt x="819896" y="37806"/>
                  <a:pt x="819956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5E1C477E-BB3B-A5D6-D4B9-937E7BF896E0}"/>
              </a:ext>
            </a:extLst>
          </p:cNvPr>
          <p:cNvSpPr txBox="1"/>
          <p:nvPr/>
        </p:nvSpPr>
        <p:spPr>
          <a:xfrm>
            <a:off x="7352440" y="2209610"/>
            <a:ext cx="77136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hydraulic failure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DE1EEAFA-AB5B-93EA-4CA5-83A015FBB7C9}"/>
              </a:ext>
            </a:extLst>
          </p:cNvPr>
          <p:cNvCxnSpPr>
            <a:cxnSpLocks/>
          </p:cNvCxnSpPr>
          <p:nvPr/>
        </p:nvCxnSpPr>
        <p:spPr>
          <a:xfrm>
            <a:off x="4201454" y="2304338"/>
            <a:ext cx="318773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1BD45F1-2C3F-DD5B-4F23-7931077F1A1F}"/>
              </a:ext>
            </a:extLst>
          </p:cNvPr>
          <p:cNvCxnSpPr>
            <a:cxnSpLocks/>
          </p:cNvCxnSpPr>
          <p:nvPr/>
        </p:nvCxnSpPr>
        <p:spPr>
          <a:xfrm>
            <a:off x="4221198" y="2074656"/>
            <a:ext cx="325728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22">
            <a:extLst>
              <a:ext uri="{FF2B5EF4-FFF2-40B4-BE49-F238E27FC236}">
                <a16:creationId xmlns:a16="http://schemas.microsoft.com/office/drawing/2014/main" id="{327CA755-746A-9A22-A3F9-CFADE419C54E}"/>
              </a:ext>
            </a:extLst>
          </p:cNvPr>
          <p:cNvSpPr txBox="1"/>
          <p:nvPr/>
        </p:nvSpPr>
        <p:spPr>
          <a:xfrm>
            <a:off x="7428008" y="1994052"/>
            <a:ext cx="70724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low cell turgor</a:t>
            </a:r>
          </a:p>
        </p:txBody>
      </p:sp>
      <p:sp>
        <p:nvSpPr>
          <p:cNvPr id="175" name="TextBox 22">
            <a:extLst>
              <a:ext uri="{FF2B5EF4-FFF2-40B4-BE49-F238E27FC236}">
                <a16:creationId xmlns:a16="http://schemas.microsoft.com/office/drawing/2014/main" id="{29DB1732-8C38-FBFC-8CDC-E0B169D4B3A1}"/>
              </a:ext>
            </a:extLst>
          </p:cNvPr>
          <p:cNvSpPr txBox="1"/>
          <p:nvPr/>
        </p:nvSpPr>
        <p:spPr>
          <a:xfrm>
            <a:off x="4691671" y="2168902"/>
            <a:ext cx="1454323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(limited cell expansion)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66A5407E-AEDB-6489-5FBE-D5260C470B80}"/>
              </a:ext>
            </a:extLst>
          </p:cNvPr>
          <p:cNvSpPr/>
          <p:nvPr/>
        </p:nvSpPr>
        <p:spPr>
          <a:xfrm>
            <a:off x="6435614" y="2907993"/>
            <a:ext cx="866983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C4809F-44FB-F1A9-25BD-28EFB46AF479}"/>
              </a:ext>
            </a:extLst>
          </p:cNvPr>
          <p:cNvSpPr/>
          <p:nvPr/>
        </p:nvSpPr>
        <p:spPr>
          <a:xfrm>
            <a:off x="6586368" y="3256694"/>
            <a:ext cx="713910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D75BB257-4423-4BFC-AD23-E3356362BD81}"/>
              </a:ext>
            </a:extLst>
          </p:cNvPr>
          <p:cNvSpPr/>
          <p:nvPr/>
        </p:nvSpPr>
        <p:spPr>
          <a:xfrm flipH="1">
            <a:off x="4211187" y="2915848"/>
            <a:ext cx="719325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8B10D11C-AE7B-4DED-3F63-3B9420D19107}"/>
              </a:ext>
            </a:extLst>
          </p:cNvPr>
          <p:cNvSpPr/>
          <p:nvPr/>
        </p:nvSpPr>
        <p:spPr>
          <a:xfrm flipH="1">
            <a:off x="4210756" y="3263011"/>
            <a:ext cx="557151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extBox 22">
            <a:extLst>
              <a:ext uri="{FF2B5EF4-FFF2-40B4-BE49-F238E27FC236}">
                <a16:creationId xmlns:a16="http://schemas.microsoft.com/office/drawing/2014/main" id="{D03765DC-748E-9F82-73A8-43917AFBA6B0}"/>
              </a:ext>
            </a:extLst>
          </p:cNvPr>
          <p:cNvSpPr txBox="1"/>
          <p:nvPr/>
        </p:nvSpPr>
        <p:spPr>
          <a:xfrm>
            <a:off x="4183732" y="3274924"/>
            <a:ext cx="62549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dormant</a:t>
            </a:r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8A2F4184-F05A-8385-C8C3-CF53D33D2F78}"/>
              </a:ext>
            </a:extLst>
          </p:cNvPr>
          <p:cNvSpPr txBox="1"/>
          <p:nvPr/>
        </p:nvSpPr>
        <p:spPr>
          <a:xfrm>
            <a:off x="3684597" y="122031"/>
            <a:ext cx="1281120" cy="2414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1. filter: Temperature</a:t>
            </a:r>
          </a:p>
        </p:txBody>
      </p:sp>
      <p:sp>
        <p:nvSpPr>
          <p:cNvPr id="35" name="TextBox 22">
            <a:extLst>
              <a:ext uri="{FF2B5EF4-FFF2-40B4-BE49-F238E27FC236}">
                <a16:creationId xmlns:a16="http://schemas.microsoft.com/office/drawing/2014/main" id="{7E1DEDEF-B0C7-86D9-8B76-3D775C8BBE22}"/>
              </a:ext>
            </a:extLst>
          </p:cNvPr>
          <p:cNvSpPr txBox="1"/>
          <p:nvPr/>
        </p:nvSpPr>
        <p:spPr>
          <a:xfrm>
            <a:off x="3677904" y="1266361"/>
            <a:ext cx="1279517" cy="2414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2. filter: Soil moisture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0DB1D9F7-30AF-E2AB-B250-2FA5E5E6A050}"/>
              </a:ext>
            </a:extLst>
          </p:cNvPr>
          <p:cNvSpPr txBox="1"/>
          <p:nvPr/>
        </p:nvSpPr>
        <p:spPr>
          <a:xfrm>
            <a:off x="3677888" y="2485769"/>
            <a:ext cx="1415772" cy="2414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3. filter: Dormancy cycle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0B8F30C-441D-0C1F-A934-0125232DCED5}"/>
              </a:ext>
            </a:extLst>
          </p:cNvPr>
          <p:cNvCxnSpPr>
            <a:cxnSpLocks/>
          </p:cNvCxnSpPr>
          <p:nvPr/>
        </p:nvCxnSpPr>
        <p:spPr>
          <a:xfrm flipH="1">
            <a:off x="7131498" y="3372116"/>
            <a:ext cx="218665" cy="145498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C3B09A-7011-7D96-C0E6-BAA2C193B2BF}"/>
              </a:ext>
            </a:extLst>
          </p:cNvPr>
          <p:cNvCxnSpPr>
            <a:cxnSpLocks/>
          </p:cNvCxnSpPr>
          <p:nvPr/>
        </p:nvCxnSpPr>
        <p:spPr>
          <a:xfrm flipH="1" flipV="1">
            <a:off x="7138512" y="3156488"/>
            <a:ext cx="223355" cy="1823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395FF0D-6A8E-E13D-7F73-A22F398A2AA5}"/>
              </a:ext>
            </a:extLst>
          </p:cNvPr>
          <p:cNvSpPr/>
          <p:nvPr/>
        </p:nvSpPr>
        <p:spPr>
          <a:xfrm>
            <a:off x="6435614" y="3702760"/>
            <a:ext cx="864665" cy="273124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BDECF-5B30-BA2B-3133-E2B4878F16F2}"/>
              </a:ext>
            </a:extLst>
          </p:cNvPr>
          <p:cNvSpPr/>
          <p:nvPr/>
        </p:nvSpPr>
        <p:spPr>
          <a:xfrm>
            <a:off x="6616690" y="3710839"/>
            <a:ext cx="683588" cy="2718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F86C326-8DBF-374A-F510-1A929570997F}"/>
              </a:ext>
            </a:extLst>
          </p:cNvPr>
          <p:cNvSpPr/>
          <p:nvPr/>
        </p:nvSpPr>
        <p:spPr>
          <a:xfrm>
            <a:off x="4219939" y="3930675"/>
            <a:ext cx="517023" cy="24984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4D748D0-C537-9724-7E9E-8485530AD1E2}"/>
              </a:ext>
            </a:extLst>
          </p:cNvPr>
          <p:cNvCxnSpPr>
            <a:cxnSpLocks/>
          </p:cNvCxnSpPr>
          <p:nvPr/>
        </p:nvCxnSpPr>
        <p:spPr>
          <a:xfrm>
            <a:off x="6433339" y="3703932"/>
            <a:ext cx="0" cy="2751974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D0C1D5C-B616-0216-28F4-4A2517B6AF63}"/>
              </a:ext>
            </a:extLst>
          </p:cNvPr>
          <p:cNvCxnSpPr>
            <a:cxnSpLocks/>
          </p:cNvCxnSpPr>
          <p:nvPr/>
        </p:nvCxnSpPr>
        <p:spPr>
          <a:xfrm>
            <a:off x="6607258" y="3693016"/>
            <a:ext cx="0" cy="2740357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385682B-ED03-F37E-AD7B-E5E4249452F4}"/>
              </a:ext>
            </a:extLst>
          </p:cNvPr>
          <p:cNvCxnSpPr>
            <a:cxnSpLocks/>
          </p:cNvCxnSpPr>
          <p:nvPr/>
        </p:nvCxnSpPr>
        <p:spPr>
          <a:xfrm>
            <a:off x="4899980" y="3703932"/>
            <a:ext cx="0" cy="2740965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DF478F3-7D8A-7AAF-4CA7-60CDD0384493}"/>
              </a:ext>
            </a:extLst>
          </p:cNvPr>
          <p:cNvCxnSpPr>
            <a:cxnSpLocks/>
          </p:cNvCxnSpPr>
          <p:nvPr/>
        </p:nvCxnSpPr>
        <p:spPr>
          <a:xfrm>
            <a:off x="4736962" y="3708656"/>
            <a:ext cx="408" cy="2735059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22">
            <a:extLst>
              <a:ext uri="{FF2B5EF4-FFF2-40B4-BE49-F238E27FC236}">
                <a16:creationId xmlns:a16="http://schemas.microsoft.com/office/drawing/2014/main" id="{54C6480B-99E0-6DD5-8235-9FD4767B8C77}"/>
              </a:ext>
            </a:extLst>
          </p:cNvPr>
          <p:cNvSpPr txBox="1"/>
          <p:nvPr/>
        </p:nvSpPr>
        <p:spPr>
          <a:xfrm>
            <a:off x="6123117" y="4034959"/>
            <a:ext cx="572593" cy="2414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Storage</a:t>
            </a:r>
          </a:p>
        </p:txBody>
      </p:sp>
      <p:sp>
        <p:nvSpPr>
          <p:cNvPr id="2" name="TextBox 22">
            <a:extLst>
              <a:ext uri="{FF2B5EF4-FFF2-40B4-BE49-F238E27FC236}">
                <a16:creationId xmlns:a16="http://schemas.microsoft.com/office/drawing/2014/main" id="{E53BEAB3-6FD8-82D9-9EDA-B303146DA376}"/>
              </a:ext>
            </a:extLst>
          </p:cNvPr>
          <p:cNvSpPr txBox="1"/>
          <p:nvPr/>
        </p:nvSpPr>
        <p:spPr>
          <a:xfrm>
            <a:off x="4467368" y="3998632"/>
            <a:ext cx="567784" cy="241476"/>
          </a:xfrm>
          <a:prstGeom prst="rect">
            <a:avLst/>
          </a:prstGeom>
          <a:solidFill>
            <a:srgbClr val="848484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</a:t>
            </a:r>
          </a:p>
        </p:txBody>
      </p:sp>
      <p:sp>
        <p:nvSpPr>
          <p:cNvPr id="63" name="TextBox 22">
            <a:extLst>
              <a:ext uri="{FF2B5EF4-FFF2-40B4-BE49-F238E27FC236}">
                <a16:creationId xmlns:a16="http://schemas.microsoft.com/office/drawing/2014/main" id="{373A70E7-344C-8E88-4BA0-A692C19706DE}"/>
              </a:ext>
            </a:extLst>
          </p:cNvPr>
          <p:cNvSpPr txBox="1"/>
          <p:nvPr/>
        </p:nvSpPr>
        <p:spPr>
          <a:xfrm>
            <a:off x="3675093" y="3716180"/>
            <a:ext cx="1543919" cy="3906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4. filter: Investment strategy</a:t>
            </a: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CA7C776A-5F53-79D8-DBFF-DAB5121D04FE}"/>
              </a:ext>
            </a:extLst>
          </p:cNvPr>
          <p:cNvSpPr/>
          <p:nvPr/>
        </p:nvSpPr>
        <p:spPr>
          <a:xfrm>
            <a:off x="4730773" y="4161438"/>
            <a:ext cx="1880737" cy="822244"/>
          </a:xfrm>
          <a:custGeom>
            <a:avLst/>
            <a:gdLst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84293 w 2233406"/>
              <a:gd name="connsiteY84" fmla="*/ 570488 h 1229989"/>
              <a:gd name="connsiteX85" fmla="*/ 1796431 w 2233406"/>
              <a:gd name="connsiteY85" fmla="*/ 582626 h 1229989"/>
              <a:gd name="connsiteX86" fmla="*/ 1820708 w 2233406"/>
              <a:gd name="connsiteY86" fmla="*/ 590718 h 1229989"/>
              <a:gd name="connsiteX87" fmla="*/ 1836892 w 2233406"/>
              <a:gd name="connsiteY87" fmla="*/ 606902 h 1229989"/>
              <a:gd name="connsiteX88" fmla="*/ 1865214 w 2233406"/>
              <a:gd name="connsiteY88" fmla="*/ 639271 h 1229989"/>
              <a:gd name="connsiteX89" fmla="*/ 1889490 w 2233406"/>
              <a:gd name="connsiteY89" fmla="*/ 655455 h 1229989"/>
              <a:gd name="connsiteX90" fmla="*/ 1913766 w 2233406"/>
              <a:gd name="connsiteY90" fmla="*/ 671639 h 1229989"/>
              <a:gd name="connsiteX91" fmla="*/ 1925904 w 2233406"/>
              <a:gd name="connsiteY91" fmla="*/ 679731 h 1229989"/>
              <a:gd name="connsiteX92" fmla="*/ 1946134 w 2233406"/>
              <a:gd name="connsiteY92" fmla="*/ 699961 h 1229989"/>
              <a:gd name="connsiteX93" fmla="*/ 1970410 w 2233406"/>
              <a:gd name="connsiteY93" fmla="*/ 720191 h 1229989"/>
              <a:gd name="connsiteX94" fmla="*/ 1990640 w 2233406"/>
              <a:gd name="connsiteY94" fmla="*/ 740421 h 1229989"/>
              <a:gd name="connsiteX95" fmla="*/ 1998732 w 2233406"/>
              <a:gd name="connsiteY95" fmla="*/ 752559 h 1229989"/>
              <a:gd name="connsiteX96" fmla="*/ 2010870 w 2233406"/>
              <a:gd name="connsiteY96" fmla="*/ 764697 h 1229989"/>
              <a:gd name="connsiteX97" fmla="*/ 2018962 w 2233406"/>
              <a:gd name="connsiteY97" fmla="*/ 776835 h 1229989"/>
              <a:gd name="connsiteX98" fmla="*/ 2031100 w 2233406"/>
              <a:gd name="connsiteY98" fmla="*/ 788973 h 1229989"/>
              <a:gd name="connsiteX99" fmla="*/ 2047285 w 2233406"/>
              <a:gd name="connsiteY99" fmla="*/ 813249 h 1229989"/>
              <a:gd name="connsiteX100" fmla="*/ 2063469 w 2233406"/>
              <a:gd name="connsiteY100" fmla="*/ 837525 h 1229989"/>
              <a:gd name="connsiteX101" fmla="*/ 2071561 w 2233406"/>
              <a:gd name="connsiteY101" fmla="*/ 849663 h 1229989"/>
              <a:gd name="connsiteX102" fmla="*/ 2079653 w 2233406"/>
              <a:gd name="connsiteY102" fmla="*/ 861801 h 1229989"/>
              <a:gd name="connsiteX103" fmla="*/ 2095837 w 2233406"/>
              <a:gd name="connsiteY103" fmla="*/ 882032 h 1229989"/>
              <a:gd name="connsiteX104" fmla="*/ 2099883 w 2233406"/>
              <a:gd name="connsiteY104" fmla="*/ 894170 h 1229989"/>
              <a:gd name="connsiteX105" fmla="*/ 2116067 w 2233406"/>
              <a:gd name="connsiteY105" fmla="*/ 918446 h 1229989"/>
              <a:gd name="connsiteX106" fmla="*/ 2124159 w 2233406"/>
              <a:gd name="connsiteY106" fmla="*/ 942722 h 1229989"/>
              <a:gd name="connsiteX107" fmla="*/ 2128205 w 2233406"/>
              <a:gd name="connsiteY107" fmla="*/ 962952 h 1229989"/>
              <a:gd name="connsiteX108" fmla="*/ 2140343 w 2233406"/>
              <a:gd name="connsiteY108" fmla="*/ 999366 h 1229989"/>
              <a:gd name="connsiteX109" fmla="*/ 2148435 w 2233406"/>
              <a:gd name="connsiteY109" fmla="*/ 1023642 h 1229989"/>
              <a:gd name="connsiteX110" fmla="*/ 2152481 w 2233406"/>
              <a:gd name="connsiteY110" fmla="*/ 1035780 h 1229989"/>
              <a:gd name="connsiteX111" fmla="*/ 2160573 w 2233406"/>
              <a:gd name="connsiteY111" fmla="*/ 1047918 h 1229989"/>
              <a:gd name="connsiteX112" fmla="*/ 2168665 w 2233406"/>
              <a:gd name="connsiteY112" fmla="*/ 1072194 h 1229989"/>
              <a:gd name="connsiteX113" fmla="*/ 2176757 w 2233406"/>
              <a:gd name="connsiteY113" fmla="*/ 1096471 h 1229989"/>
              <a:gd name="connsiteX114" fmla="*/ 2180803 w 2233406"/>
              <a:gd name="connsiteY114" fmla="*/ 1112655 h 1229989"/>
              <a:gd name="connsiteX115" fmla="*/ 2188895 w 2233406"/>
              <a:gd name="connsiteY115" fmla="*/ 1124793 h 1229989"/>
              <a:gd name="connsiteX116" fmla="*/ 2192941 w 2233406"/>
              <a:gd name="connsiteY116" fmla="*/ 1136931 h 1229989"/>
              <a:gd name="connsiteX117" fmla="*/ 2209125 w 2233406"/>
              <a:gd name="connsiteY117" fmla="*/ 1161207 h 1229989"/>
              <a:gd name="connsiteX118" fmla="*/ 2217217 w 2233406"/>
              <a:gd name="connsiteY118" fmla="*/ 1185483 h 1229989"/>
              <a:gd name="connsiteX119" fmla="*/ 2221263 w 2233406"/>
              <a:gd name="connsiteY119" fmla="*/ 1197621 h 1229989"/>
              <a:gd name="connsiteX120" fmla="*/ 2229355 w 2233406"/>
              <a:gd name="connsiteY120" fmla="*/ 1209759 h 1229989"/>
              <a:gd name="connsiteX121" fmla="*/ 2233401 w 2233406"/>
              <a:gd name="connsiteY121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96431 w 2233406"/>
              <a:gd name="connsiteY84" fmla="*/ 582626 h 1229989"/>
              <a:gd name="connsiteX85" fmla="*/ 1820708 w 2233406"/>
              <a:gd name="connsiteY85" fmla="*/ 590718 h 1229989"/>
              <a:gd name="connsiteX86" fmla="*/ 1836892 w 2233406"/>
              <a:gd name="connsiteY86" fmla="*/ 606902 h 1229989"/>
              <a:gd name="connsiteX87" fmla="*/ 1865214 w 2233406"/>
              <a:gd name="connsiteY87" fmla="*/ 639271 h 1229989"/>
              <a:gd name="connsiteX88" fmla="*/ 1889490 w 2233406"/>
              <a:gd name="connsiteY88" fmla="*/ 655455 h 1229989"/>
              <a:gd name="connsiteX89" fmla="*/ 1913766 w 2233406"/>
              <a:gd name="connsiteY89" fmla="*/ 671639 h 1229989"/>
              <a:gd name="connsiteX90" fmla="*/ 1925904 w 2233406"/>
              <a:gd name="connsiteY90" fmla="*/ 679731 h 1229989"/>
              <a:gd name="connsiteX91" fmla="*/ 1946134 w 2233406"/>
              <a:gd name="connsiteY91" fmla="*/ 699961 h 1229989"/>
              <a:gd name="connsiteX92" fmla="*/ 1970410 w 2233406"/>
              <a:gd name="connsiteY92" fmla="*/ 720191 h 1229989"/>
              <a:gd name="connsiteX93" fmla="*/ 1990640 w 2233406"/>
              <a:gd name="connsiteY93" fmla="*/ 740421 h 1229989"/>
              <a:gd name="connsiteX94" fmla="*/ 1998732 w 2233406"/>
              <a:gd name="connsiteY94" fmla="*/ 752559 h 1229989"/>
              <a:gd name="connsiteX95" fmla="*/ 2010870 w 2233406"/>
              <a:gd name="connsiteY95" fmla="*/ 764697 h 1229989"/>
              <a:gd name="connsiteX96" fmla="*/ 2018962 w 2233406"/>
              <a:gd name="connsiteY96" fmla="*/ 776835 h 1229989"/>
              <a:gd name="connsiteX97" fmla="*/ 2031100 w 2233406"/>
              <a:gd name="connsiteY97" fmla="*/ 788973 h 1229989"/>
              <a:gd name="connsiteX98" fmla="*/ 2047285 w 2233406"/>
              <a:gd name="connsiteY98" fmla="*/ 813249 h 1229989"/>
              <a:gd name="connsiteX99" fmla="*/ 2063469 w 2233406"/>
              <a:gd name="connsiteY99" fmla="*/ 837525 h 1229989"/>
              <a:gd name="connsiteX100" fmla="*/ 2071561 w 2233406"/>
              <a:gd name="connsiteY100" fmla="*/ 849663 h 1229989"/>
              <a:gd name="connsiteX101" fmla="*/ 2079653 w 2233406"/>
              <a:gd name="connsiteY101" fmla="*/ 861801 h 1229989"/>
              <a:gd name="connsiteX102" fmla="*/ 2095837 w 2233406"/>
              <a:gd name="connsiteY102" fmla="*/ 882032 h 1229989"/>
              <a:gd name="connsiteX103" fmla="*/ 2099883 w 2233406"/>
              <a:gd name="connsiteY103" fmla="*/ 894170 h 1229989"/>
              <a:gd name="connsiteX104" fmla="*/ 2116067 w 2233406"/>
              <a:gd name="connsiteY104" fmla="*/ 918446 h 1229989"/>
              <a:gd name="connsiteX105" fmla="*/ 2124159 w 2233406"/>
              <a:gd name="connsiteY105" fmla="*/ 942722 h 1229989"/>
              <a:gd name="connsiteX106" fmla="*/ 2128205 w 2233406"/>
              <a:gd name="connsiteY106" fmla="*/ 962952 h 1229989"/>
              <a:gd name="connsiteX107" fmla="*/ 2140343 w 2233406"/>
              <a:gd name="connsiteY107" fmla="*/ 999366 h 1229989"/>
              <a:gd name="connsiteX108" fmla="*/ 2148435 w 2233406"/>
              <a:gd name="connsiteY108" fmla="*/ 1023642 h 1229989"/>
              <a:gd name="connsiteX109" fmla="*/ 2152481 w 2233406"/>
              <a:gd name="connsiteY109" fmla="*/ 1035780 h 1229989"/>
              <a:gd name="connsiteX110" fmla="*/ 2160573 w 2233406"/>
              <a:gd name="connsiteY110" fmla="*/ 1047918 h 1229989"/>
              <a:gd name="connsiteX111" fmla="*/ 2168665 w 2233406"/>
              <a:gd name="connsiteY111" fmla="*/ 1072194 h 1229989"/>
              <a:gd name="connsiteX112" fmla="*/ 2176757 w 2233406"/>
              <a:gd name="connsiteY112" fmla="*/ 1096471 h 1229989"/>
              <a:gd name="connsiteX113" fmla="*/ 2180803 w 2233406"/>
              <a:gd name="connsiteY113" fmla="*/ 1112655 h 1229989"/>
              <a:gd name="connsiteX114" fmla="*/ 2188895 w 2233406"/>
              <a:gd name="connsiteY114" fmla="*/ 1124793 h 1229989"/>
              <a:gd name="connsiteX115" fmla="*/ 2192941 w 2233406"/>
              <a:gd name="connsiteY115" fmla="*/ 1136931 h 1229989"/>
              <a:gd name="connsiteX116" fmla="*/ 2209125 w 2233406"/>
              <a:gd name="connsiteY116" fmla="*/ 1161207 h 1229989"/>
              <a:gd name="connsiteX117" fmla="*/ 2217217 w 2233406"/>
              <a:gd name="connsiteY117" fmla="*/ 1185483 h 1229989"/>
              <a:gd name="connsiteX118" fmla="*/ 2221263 w 2233406"/>
              <a:gd name="connsiteY118" fmla="*/ 1197621 h 1229989"/>
              <a:gd name="connsiteX119" fmla="*/ 2229355 w 2233406"/>
              <a:gd name="connsiteY119" fmla="*/ 1209759 h 1229989"/>
              <a:gd name="connsiteX120" fmla="*/ 2233401 w 2233406"/>
              <a:gd name="connsiteY120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96431 w 2233406"/>
              <a:gd name="connsiteY83" fmla="*/ 582626 h 1229989"/>
              <a:gd name="connsiteX84" fmla="*/ 1820708 w 2233406"/>
              <a:gd name="connsiteY84" fmla="*/ 590718 h 1229989"/>
              <a:gd name="connsiteX85" fmla="*/ 1836892 w 2233406"/>
              <a:gd name="connsiteY85" fmla="*/ 606902 h 1229989"/>
              <a:gd name="connsiteX86" fmla="*/ 1865214 w 2233406"/>
              <a:gd name="connsiteY86" fmla="*/ 639271 h 1229989"/>
              <a:gd name="connsiteX87" fmla="*/ 1889490 w 2233406"/>
              <a:gd name="connsiteY87" fmla="*/ 655455 h 1229989"/>
              <a:gd name="connsiteX88" fmla="*/ 1913766 w 2233406"/>
              <a:gd name="connsiteY88" fmla="*/ 671639 h 1229989"/>
              <a:gd name="connsiteX89" fmla="*/ 1925904 w 2233406"/>
              <a:gd name="connsiteY89" fmla="*/ 679731 h 1229989"/>
              <a:gd name="connsiteX90" fmla="*/ 1946134 w 2233406"/>
              <a:gd name="connsiteY90" fmla="*/ 699961 h 1229989"/>
              <a:gd name="connsiteX91" fmla="*/ 1970410 w 2233406"/>
              <a:gd name="connsiteY91" fmla="*/ 720191 h 1229989"/>
              <a:gd name="connsiteX92" fmla="*/ 1990640 w 2233406"/>
              <a:gd name="connsiteY92" fmla="*/ 740421 h 1229989"/>
              <a:gd name="connsiteX93" fmla="*/ 1998732 w 2233406"/>
              <a:gd name="connsiteY93" fmla="*/ 752559 h 1229989"/>
              <a:gd name="connsiteX94" fmla="*/ 2010870 w 2233406"/>
              <a:gd name="connsiteY94" fmla="*/ 764697 h 1229989"/>
              <a:gd name="connsiteX95" fmla="*/ 2018962 w 2233406"/>
              <a:gd name="connsiteY95" fmla="*/ 776835 h 1229989"/>
              <a:gd name="connsiteX96" fmla="*/ 2031100 w 2233406"/>
              <a:gd name="connsiteY96" fmla="*/ 788973 h 1229989"/>
              <a:gd name="connsiteX97" fmla="*/ 2047285 w 2233406"/>
              <a:gd name="connsiteY97" fmla="*/ 813249 h 1229989"/>
              <a:gd name="connsiteX98" fmla="*/ 2063469 w 2233406"/>
              <a:gd name="connsiteY98" fmla="*/ 837525 h 1229989"/>
              <a:gd name="connsiteX99" fmla="*/ 2071561 w 2233406"/>
              <a:gd name="connsiteY99" fmla="*/ 849663 h 1229989"/>
              <a:gd name="connsiteX100" fmla="*/ 2079653 w 2233406"/>
              <a:gd name="connsiteY100" fmla="*/ 861801 h 1229989"/>
              <a:gd name="connsiteX101" fmla="*/ 2095837 w 2233406"/>
              <a:gd name="connsiteY101" fmla="*/ 882032 h 1229989"/>
              <a:gd name="connsiteX102" fmla="*/ 2099883 w 2233406"/>
              <a:gd name="connsiteY102" fmla="*/ 894170 h 1229989"/>
              <a:gd name="connsiteX103" fmla="*/ 2116067 w 2233406"/>
              <a:gd name="connsiteY103" fmla="*/ 918446 h 1229989"/>
              <a:gd name="connsiteX104" fmla="*/ 2124159 w 2233406"/>
              <a:gd name="connsiteY104" fmla="*/ 942722 h 1229989"/>
              <a:gd name="connsiteX105" fmla="*/ 2128205 w 2233406"/>
              <a:gd name="connsiteY105" fmla="*/ 962952 h 1229989"/>
              <a:gd name="connsiteX106" fmla="*/ 2140343 w 2233406"/>
              <a:gd name="connsiteY106" fmla="*/ 999366 h 1229989"/>
              <a:gd name="connsiteX107" fmla="*/ 2148435 w 2233406"/>
              <a:gd name="connsiteY107" fmla="*/ 1023642 h 1229989"/>
              <a:gd name="connsiteX108" fmla="*/ 2152481 w 2233406"/>
              <a:gd name="connsiteY108" fmla="*/ 1035780 h 1229989"/>
              <a:gd name="connsiteX109" fmla="*/ 2160573 w 2233406"/>
              <a:gd name="connsiteY109" fmla="*/ 1047918 h 1229989"/>
              <a:gd name="connsiteX110" fmla="*/ 2168665 w 2233406"/>
              <a:gd name="connsiteY110" fmla="*/ 1072194 h 1229989"/>
              <a:gd name="connsiteX111" fmla="*/ 2176757 w 2233406"/>
              <a:gd name="connsiteY111" fmla="*/ 1096471 h 1229989"/>
              <a:gd name="connsiteX112" fmla="*/ 2180803 w 2233406"/>
              <a:gd name="connsiteY112" fmla="*/ 1112655 h 1229989"/>
              <a:gd name="connsiteX113" fmla="*/ 2188895 w 2233406"/>
              <a:gd name="connsiteY113" fmla="*/ 1124793 h 1229989"/>
              <a:gd name="connsiteX114" fmla="*/ 2192941 w 2233406"/>
              <a:gd name="connsiteY114" fmla="*/ 1136931 h 1229989"/>
              <a:gd name="connsiteX115" fmla="*/ 2209125 w 2233406"/>
              <a:gd name="connsiteY115" fmla="*/ 1161207 h 1229989"/>
              <a:gd name="connsiteX116" fmla="*/ 2217217 w 2233406"/>
              <a:gd name="connsiteY116" fmla="*/ 1185483 h 1229989"/>
              <a:gd name="connsiteX117" fmla="*/ 2221263 w 2233406"/>
              <a:gd name="connsiteY117" fmla="*/ 1197621 h 1229989"/>
              <a:gd name="connsiteX118" fmla="*/ 2229355 w 2233406"/>
              <a:gd name="connsiteY118" fmla="*/ 1209759 h 1229989"/>
              <a:gd name="connsiteX119" fmla="*/ 2233401 w 2233406"/>
              <a:gd name="connsiteY119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65214 w 2233406"/>
              <a:gd name="connsiteY85" fmla="*/ 639271 h 1229989"/>
              <a:gd name="connsiteX86" fmla="*/ 1889490 w 2233406"/>
              <a:gd name="connsiteY86" fmla="*/ 655455 h 1229989"/>
              <a:gd name="connsiteX87" fmla="*/ 1913766 w 2233406"/>
              <a:gd name="connsiteY87" fmla="*/ 671639 h 1229989"/>
              <a:gd name="connsiteX88" fmla="*/ 1925904 w 2233406"/>
              <a:gd name="connsiteY88" fmla="*/ 679731 h 1229989"/>
              <a:gd name="connsiteX89" fmla="*/ 1946134 w 2233406"/>
              <a:gd name="connsiteY89" fmla="*/ 699961 h 1229989"/>
              <a:gd name="connsiteX90" fmla="*/ 1970410 w 2233406"/>
              <a:gd name="connsiteY90" fmla="*/ 720191 h 1229989"/>
              <a:gd name="connsiteX91" fmla="*/ 1990640 w 2233406"/>
              <a:gd name="connsiteY91" fmla="*/ 740421 h 1229989"/>
              <a:gd name="connsiteX92" fmla="*/ 1998732 w 2233406"/>
              <a:gd name="connsiteY92" fmla="*/ 752559 h 1229989"/>
              <a:gd name="connsiteX93" fmla="*/ 2010870 w 2233406"/>
              <a:gd name="connsiteY93" fmla="*/ 764697 h 1229989"/>
              <a:gd name="connsiteX94" fmla="*/ 2018962 w 2233406"/>
              <a:gd name="connsiteY94" fmla="*/ 776835 h 1229989"/>
              <a:gd name="connsiteX95" fmla="*/ 2031100 w 2233406"/>
              <a:gd name="connsiteY95" fmla="*/ 788973 h 1229989"/>
              <a:gd name="connsiteX96" fmla="*/ 2047285 w 2233406"/>
              <a:gd name="connsiteY96" fmla="*/ 813249 h 1229989"/>
              <a:gd name="connsiteX97" fmla="*/ 2063469 w 2233406"/>
              <a:gd name="connsiteY97" fmla="*/ 837525 h 1229989"/>
              <a:gd name="connsiteX98" fmla="*/ 2071561 w 2233406"/>
              <a:gd name="connsiteY98" fmla="*/ 849663 h 1229989"/>
              <a:gd name="connsiteX99" fmla="*/ 2079653 w 2233406"/>
              <a:gd name="connsiteY99" fmla="*/ 861801 h 1229989"/>
              <a:gd name="connsiteX100" fmla="*/ 2095837 w 2233406"/>
              <a:gd name="connsiteY100" fmla="*/ 882032 h 1229989"/>
              <a:gd name="connsiteX101" fmla="*/ 2099883 w 2233406"/>
              <a:gd name="connsiteY101" fmla="*/ 894170 h 1229989"/>
              <a:gd name="connsiteX102" fmla="*/ 2116067 w 2233406"/>
              <a:gd name="connsiteY102" fmla="*/ 918446 h 1229989"/>
              <a:gd name="connsiteX103" fmla="*/ 2124159 w 2233406"/>
              <a:gd name="connsiteY103" fmla="*/ 942722 h 1229989"/>
              <a:gd name="connsiteX104" fmla="*/ 2128205 w 2233406"/>
              <a:gd name="connsiteY104" fmla="*/ 962952 h 1229989"/>
              <a:gd name="connsiteX105" fmla="*/ 2140343 w 2233406"/>
              <a:gd name="connsiteY105" fmla="*/ 999366 h 1229989"/>
              <a:gd name="connsiteX106" fmla="*/ 2148435 w 2233406"/>
              <a:gd name="connsiteY106" fmla="*/ 1023642 h 1229989"/>
              <a:gd name="connsiteX107" fmla="*/ 2152481 w 2233406"/>
              <a:gd name="connsiteY107" fmla="*/ 1035780 h 1229989"/>
              <a:gd name="connsiteX108" fmla="*/ 2160573 w 2233406"/>
              <a:gd name="connsiteY108" fmla="*/ 1047918 h 1229989"/>
              <a:gd name="connsiteX109" fmla="*/ 2168665 w 2233406"/>
              <a:gd name="connsiteY109" fmla="*/ 1072194 h 1229989"/>
              <a:gd name="connsiteX110" fmla="*/ 2176757 w 2233406"/>
              <a:gd name="connsiteY110" fmla="*/ 1096471 h 1229989"/>
              <a:gd name="connsiteX111" fmla="*/ 2180803 w 2233406"/>
              <a:gd name="connsiteY111" fmla="*/ 1112655 h 1229989"/>
              <a:gd name="connsiteX112" fmla="*/ 2188895 w 2233406"/>
              <a:gd name="connsiteY112" fmla="*/ 1124793 h 1229989"/>
              <a:gd name="connsiteX113" fmla="*/ 2192941 w 2233406"/>
              <a:gd name="connsiteY113" fmla="*/ 1136931 h 1229989"/>
              <a:gd name="connsiteX114" fmla="*/ 2209125 w 2233406"/>
              <a:gd name="connsiteY114" fmla="*/ 1161207 h 1229989"/>
              <a:gd name="connsiteX115" fmla="*/ 2217217 w 2233406"/>
              <a:gd name="connsiteY115" fmla="*/ 1185483 h 1229989"/>
              <a:gd name="connsiteX116" fmla="*/ 2221263 w 2233406"/>
              <a:gd name="connsiteY116" fmla="*/ 1197621 h 1229989"/>
              <a:gd name="connsiteX117" fmla="*/ 2229355 w 2233406"/>
              <a:gd name="connsiteY117" fmla="*/ 1209759 h 1229989"/>
              <a:gd name="connsiteX118" fmla="*/ 2233401 w 2233406"/>
              <a:gd name="connsiteY118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89490 w 2233406"/>
              <a:gd name="connsiteY85" fmla="*/ 655455 h 1229989"/>
              <a:gd name="connsiteX86" fmla="*/ 1913766 w 2233406"/>
              <a:gd name="connsiteY86" fmla="*/ 671639 h 1229989"/>
              <a:gd name="connsiteX87" fmla="*/ 1925904 w 2233406"/>
              <a:gd name="connsiteY87" fmla="*/ 679731 h 1229989"/>
              <a:gd name="connsiteX88" fmla="*/ 1946134 w 2233406"/>
              <a:gd name="connsiteY88" fmla="*/ 699961 h 1229989"/>
              <a:gd name="connsiteX89" fmla="*/ 1970410 w 2233406"/>
              <a:gd name="connsiteY89" fmla="*/ 720191 h 1229989"/>
              <a:gd name="connsiteX90" fmla="*/ 1990640 w 2233406"/>
              <a:gd name="connsiteY90" fmla="*/ 740421 h 1229989"/>
              <a:gd name="connsiteX91" fmla="*/ 1998732 w 2233406"/>
              <a:gd name="connsiteY91" fmla="*/ 752559 h 1229989"/>
              <a:gd name="connsiteX92" fmla="*/ 2010870 w 2233406"/>
              <a:gd name="connsiteY92" fmla="*/ 764697 h 1229989"/>
              <a:gd name="connsiteX93" fmla="*/ 2018962 w 2233406"/>
              <a:gd name="connsiteY93" fmla="*/ 776835 h 1229989"/>
              <a:gd name="connsiteX94" fmla="*/ 2031100 w 2233406"/>
              <a:gd name="connsiteY94" fmla="*/ 788973 h 1229989"/>
              <a:gd name="connsiteX95" fmla="*/ 2047285 w 2233406"/>
              <a:gd name="connsiteY95" fmla="*/ 813249 h 1229989"/>
              <a:gd name="connsiteX96" fmla="*/ 2063469 w 2233406"/>
              <a:gd name="connsiteY96" fmla="*/ 837525 h 1229989"/>
              <a:gd name="connsiteX97" fmla="*/ 2071561 w 2233406"/>
              <a:gd name="connsiteY97" fmla="*/ 849663 h 1229989"/>
              <a:gd name="connsiteX98" fmla="*/ 2079653 w 2233406"/>
              <a:gd name="connsiteY98" fmla="*/ 861801 h 1229989"/>
              <a:gd name="connsiteX99" fmla="*/ 2095837 w 2233406"/>
              <a:gd name="connsiteY99" fmla="*/ 882032 h 1229989"/>
              <a:gd name="connsiteX100" fmla="*/ 2099883 w 2233406"/>
              <a:gd name="connsiteY100" fmla="*/ 894170 h 1229989"/>
              <a:gd name="connsiteX101" fmla="*/ 2116067 w 2233406"/>
              <a:gd name="connsiteY101" fmla="*/ 918446 h 1229989"/>
              <a:gd name="connsiteX102" fmla="*/ 2124159 w 2233406"/>
              <a:gd name="connsiteY102" fmla="*/ 942722 h 1229989"/>
              <a:gd name="connsiteX103" fmla="*/ 2128205 w 2233406"/>
              <a:gd name="connsiteY103" fmla="*/ 962952 h 1229989"/>
              <a:gd name="connsiteX104" fmla="*/ 2140343 w 2233406"/>
              <a:gd name="connsiteY104" fmla="*/ 999366 h 1229989"/>
              <a:gd name="connsiteX105" fmla="*/ 2148435 w 2233406"/>
              <a:gd name="connsiteY105" fmla="*/ 1023642 h 1229989"/>
              <a:gd name="connsiteX106" fmla="*/ 2152481 w 2233406"/>
              <a:gd name="connsiteY106" fmla="*/ 1035780 h 1229989"/>
              <a:gd name="connsiteX107" fmla="*/ 2160573 w 2233406"/>
              <a:gd name="connsiteY107" fmla="*/ 1047918 h 1229989"/>
              <a:gd name="connsiteX108" fmla="*/ 2168665 w 2233406"/>
              <a:gd name="connsiteY108" fmla="*/ 1072194 h 1229989"/>
              <a:gd name="connsiteX109" fmla="*/ 2176757 w 2233406"/>
              <a:gd name="connsiteY109" fmla="*/ 1096471 h 1229989"/>
              <a:gd name="connsiteX110" fmla="*/ 2180803 w 2233406"/>
              <a:gd name="connsiteY110" fmla="*/ 1112655 h 1229989"/>
              <a:gd name="connsiteX111" fmla="*/ 2188895 w 2233406"/>
              <a:gd name="connsiteY111" fmla="*/ 1124793 h 1229989"/>
              <a:gd name="connsiteX112" fmla="*/ 2192941 w 2233406"/>
              <a:gd name="connsiteY112" fmla="*/ 1136931 h 1229989"/>
              <a:gd name="connsiteX113" fmla="*/ 2209125 w 2233406"/>
              <a:gd name="connsiteY113" fmla="*/ 1161207 h 1229989"/>
              <a:gd name="connsiteX114" fmla="*/ 2217217 w 2233406"/>
              <a:gd name="connsiteY114" fmla="*/ 1185483 h 1229989"/>
              <a:gd name="connsiteX115" fmla="*/ 2221263 w 2233406"/>
              <a:gd name="connsiteY115" fmla="*/ 1197621 h 1229989"/>
              <a:gd name="connsiteX116" fmla="*/ 2229355 w 2233406"/>
              <a:gd name="connsiteY116" fmla="*/ 1209759 h 1229989"/>
              <a:gd name="connsiteX117" fmla="*/ 2233401 w 2233406"/>
              <a:gd name="connsiteY117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60017 w 2233406"/>
              <a:gd name="connsiteY81" fmla="*/ 554304 h 1229989"/>
              <a:gd name="connsiteX82" fmla="*/ 1820708 w 2233406"/>
              <a:gd name="connsiteY82" fmla="*/ 590718 h 1229989"/>
              <a:gd name="connsiteX83" fmla="*/ 1836892 w 2233406"/>
              <a:gd name="connsiteY83" fmla="*/ 606902 h 1229989"/>
              <a:gd name="connsiteX84" fmla="*/ 1889490 w 2233406"/>
              <a:gd name="connsiteY84" fmla="*/ 655455 h 1229989"/>
              <a:gd name="connsiteX85" fmla="*/ 1913766 w 2233406"/>
              <a:gd name="connsiteY85" fmla="*/ 671639 h 1229989"/>
              <a:gd name="connsiteX86" fmla="*/ 1925904 w 2233406"/>
              <a:gd name="connsiteY86" fmla="*/ 679731 h 1229989"/>
              <a:gd name="connsiteX87" fmla="*/ 1946134 w 2233406"/>
              <a:gd name="connsiteY87" fmla="*/ 699961 h 1229989"/>
              <a:gd name="connsiteX88" fmla="*/ 1970410 w 2233406"/>
              <a:gd name="connsiteY88" fmla="*/ 720191 h 1229989"/>
              <a:gd name="connsiteX89" fmla="*/ 1990640 w 2233406"/>
              <a:gd name="connsiteY89" fmla="*/ 740421 h 1229989"/>
              <a:gd name="connsiteX90" fmla="*/ 1998732 w 2233406"/>
              <a:gd name="connsiteY90" fmla="*/ 752559 h 1229989"/>
              <a:gd name="connsiteX91" fmla="*/ 2010870 w 2233406"/>
              <a:gd name="connsiteY91" fmla="*/ 764697 h 1229989"/>
              <a:gd name="connsiteX92" fmla="*/ 2018962 w 2233406"/>
              <a:gd name="connsiteY92" fmla="*/ 776835 h 1229989"/>
              <a:gd name="connsiteX93" fmla="*/ 2031100 w 2233406"/>
              <a:gd name="connsiteY93" fmla="*/ 788973 h 1229989"/>
              <a:gd name="connsiteX94" fmla="*/ 2047285 w 2233406"/>
              <a:gd name="connsiteY94" fmla="*/ 813249 h 1229989"/>
              <a:gd name="connsiteX95" fmla="*/ 2063469 w 2233406"/>
              <a:gd name="connsiteY95" fmla="*/ 837525 h 1229989"/>
              <a:gd name="connsiteX96" fmla="*/ 2071561 w 2233406"/>
              <a:gd name="connsiteY96" fmla="*/ 849663 h 1229989"/>
              <a:gd name="connsiteX97" fmla="*/ 2079653 w 2233406"/>
              <a:gd name="connsiteY97" fmla="*/ 861801 h 1229989"/>
              <a:gd name="connsiteX98" fmla="*/ 2095837 w 2233406"/>
              <a:gd name="connsiteY98" fmla="*/ 882032 h 1229989"/>
              <a:gd name="connsiteX99" fmla="*/ 2099883 w 2233406"/>
              <a:gd name="connsiteY99" fmla="*/ 894170 h 1229989"/>
              <a:gd name="connsiteX100" fmla="*/ 2116067 w 2233406"/>
              <a:gd name="connsiteY100" fmla="*/ 918446 h 1229989"/>
              <a:gd name="connsiteX101" fmla="*/ 2124159 w 2233406"/>
              <a:gd name="connsiteY101" fmla="*/ 942722 h 1229989"/>
              <a:gd name="connsiteX102" fmla="*/ 2128205 w 2233406"/>
              <a:gd name="connsiteY102" fmla="*/ 962952 h 1229989"/>
              <a:gd name="connsiteX103" fmla="*/ 2140343 w 2233406"/>
              <a:gd name="connsiteY103" fmla="*/ 999366 h 1229989"/>
              <a:gd name="connsiteX104" fmla="*/ 2148435 w 2233406"/>
              <a:gd name="connsiteY104" fmla="*/ 1023642 h 1229989"/>
              <a:gd name="connsiteX105" fmla="*/ 2152481 w 2233406"/>
              <a:gd name="connsiteY105" fmla="*/ 1035780 h 1229989"/>
              <a:gd name="connsiteX106" fmla="*/ 2160573 w 2233406"/>
              <a:gd name="connsiteY106" fmla="*/ 1047918 h 1229989"/>
              <a:gd name="connsiteX107" fmla="*/ 2168665 w 2233406"/>
              <a:gd name="connsiteY107" fmla="*/ 1072194 h 1229989"/>
              <a:gd name="connsiteX108" fmla="*/ 2176757 w 2233406"/>
              <a:gd name="connsiteY108" fmla="*/ 1096471 h 1229989"/>
              <a:gd name="connsiteX109" fmla="*/ 2180803 w 2233406"/>
              <a:gd name="connsiteY109" fmla="*/ 1112655 h 1229989"/>
              <a:gd name="connsiteX110" fmla="*/ 2188895 w 2233406"/>
              <a:gd name="connsiteY110" fmla="*/ 1124793 h 1229989"/>
              <a:gd name="connsiteX111" fmla="*/ 2192941 w 2233406"/>
              <a:gd name="connsiteY111" fmla="*/ 1136931 h 1229989"/>
              <a:gd name="connsiteX112" fmla="*/ 2209125 w 2233406"/>
              <a:gd name="connsiteY112" fmla="*/ 1161207 h 1229989"/>
              <a:gd name="connsiteX113" fmla="*/ 2217217 w 2233406"/>
              <a:gd name="connsiteY113" fmla="*/ 1185483 h 1229989"/>
              <a:gd name="connsiteX114" fmla="*/ 2221263 w 2233406"/>
              <a:gd name="connsiteY114" fmla="*/ 1197621 h 1229989"/>
              <a:gd name="connsiteX115" fmla="*/ 2229355 w 2233406"/>
              <a:gd name="connsiteY115" fmla="*/ 1209759 h 1229989"/>
              <a:gd name="connsiteX116" fmla="*/ 2233401 w 2233406"/>
              <a:gd name="connsiteY116" fmla="*/ 1229989 h 1229989"/>
              <a:gd name="connsiteX0" fmla="*/ 0 w 2414710"/>
              <a:gd name="connsiteY0" fmla="*/ 783880 h 1229989"/>
              <a:gd name="connsiteX1" fmla="*/ 209626 w 2414710"/>
              <a:gd name="connsiteY1" fmla="*/ 246807 h 1229989"/>
              <a:gd name="connsiteX2" fmla="*/ 213672 w 2414710"/>
              <a:gd name="connsiteY2" fmla="*/ 234669 h 1229989"/>
              <a:gd name="connsiteX3" fmla="*/ 221764 w 2414710"/>
              <a:gd name="connsiteY3" fmla="*/ 222531 h 1229989"/>
              <a:gd name="connsiteX4" fmla="*/ 225810 w 2414710"/>
              <a:gd name="connsiteY4" fmla="*/ 210393 h 1229989"/>
              <a:gd name="connsiteX5" fmla="*/ 241994 w 2414710"/>
              <a:gd name="connsiteY5" fmla="*/ 186117 h 1229989"/>
              <a:gd name="connsiteX6" fmla="*/ 254132 w 2414710"/>
              <a:gd name="connsiteY6" fmla="*/ 161840 h 1229989"/>
              <a:gd name="connsiteX7" fmla="*/ 258178 w 2414710"/>
              <a:gd name="connsiteY7" fmla="*/ 149702 h 1229989"/>
              <a:gd name="connsiteX8" fmla="*/ 266270 w 2414710"/>
              <a:gd name="connsiteY8" fmla="*/ 137564 h 1229989"/>
              <a:gd name="connsiteX9" fmla="*/ 270316 w 2414710"/>
              <a:gd name="connsiteY9" fmla="*/ 125426 h 1229989"/>
              <a:gd name="connsiteX10" fmla="*/ 286500 w 2414710"/>
              <a:gd name="connsiteY10" fmla="*/ 101150 h 1229989"/>
              <a:gd name="connsiteX11" fmla="*/ 290546 w 2414710"/>
              <a:gd name="connsiteY11" fmla="*/ 89012 h 1229989"/>
              <a:gd name="connsiteX12" fmla="*/ 306730 w 2414710"/>
              <a:gd name="connsiteY12" fmla="*/ 64736 h 1229989"/>
              <a:gd name="connsiteX13" fmla="*/ 326960 w 2414710"/>
              <a:gd name="connsiteY13" fmla="*/ 28322 h 1229989"/>
              <a:gd name="connsiteX14" fmla="*/ 375512 w 2414710"/>
              <a:gd name="connsiteY14" fmla="*/ 4046 h 1229989"/>
              <a:gd name="connsiteX15" fmla="*/ 387650 w 2414710"/>
              <a:gd name="connsiteY15" fmla="*/ 0 h 1229989"/>
              <a:gd name="connsiteX16" fmla="*/ 440249 w 2414710"/>
              <a:gd name="connsiteY16" fmla="*/ 12138 h 1229989"/>
              <a:gd name="connsiteX17" fmla="*/ 452387 w 2414710"/>
              <a:gd name="connsiteY17" fmla="*/ 16184 h 1229989"/>
              <a:gd name="connsiteX18" fmla="*/ 476663 w 2414710"/>
              <a:gd name="connsiteY18" fmla="*/ 32368 h 1229989"/>
              <a:gd name="connsiteX19" fmla="*/ 500939 w 2414710"/>
              <a:gd name="connsiteY19" fmla="*/ 48552 h 1229989"/>
              <a:gd name="connsiteX20" fmla="*/ 513077 w 2414710"/>
              <a:gd name="connsiteY20" fmla="*/ 52598 h 1229989"/>
              <a:gd name="connsiteX21" fmla="*/ 537353 w 2414710"/>
              <a:gd name="connsiteY21" fmla="*/ 68782 h 1229989"/>
              <a:gd name="connsiteX22" fmla="*/ 573767 w 2414710"/>
              <a:gd name="connsiteY22" fmla="*/ 93058 h 1229989"/>
              <a:gd name="connsiteX23" fmla="*/ 585905 w 2414710"/>
              <a:gd name="connsiteY23" fmla="*/ 101150 h 1229989"/>
              <a:gd name="connsiteX24" fmla="*/ 598043 w 2414710"/>
              <a:gd name="connsiteY24" fmla="*/ 109242 h 1229989"/>
              <a:gd name="connsiteX25" fmla="*/ 622320 w 2414710"/>
              <a:gd name="connsiteY25" fmla="*/ 121380 h 1229989"/>
              <a:gd name="connsiteX26" fmla="*/ 634458 w 2414710"/>
              <a:gd name="connsiteY26" fmla="*/ 125426 h 1229989"/>
              <a:gd name="connsiteX27" fmla="*/ 646596 w 2414710"/>
              <a:gd name="connsiteY27" fmla="*/ 133518 h 1229989"/>
              <a:gd name="connsiteX28" fmla="*/ 658734 w 2414710"/>
              <a:gd name="connsiteY28" fmla="*/ 137564 h 1229989"/>
              <a:gd name="connsiteX29" fmla="*/ 670872 w 2414710"/>
              <a:gd name="connsiteY29" fmla="*/ 145656 h 1229989"/>
              <a:gd name="connsiteX30" fmla="*/ 695148 w 2414710"/>
              <a:gd name="connsiteY30" fmla="*/ 153748 h 1229989"/>
              <a:gd name="connsiteX31" fmla="*/ 707286 w 2414710"/>
              <a:gd name="connsiteY31" fmla="*/ 161840 h 1229989"/>
              <a:gd name="connsiteX32" fmla="*/ 731562 w 2414710"/>
              <a:gd name="connsiteY32" fmla="*/ 169932 h 1229989"/>
              <a:gd name="connsiteX33" fmla="*/ 739654 w 2414710"/>
              <a:gd name="connsiteY33" fmla="*/ 178025 h 1229989"/>
              <a:gd name="connsiteX34" fmla="*/ 763930 w 2414710"/>
              <a:gd name="connsiteY34" fmla="*/ 186117 h 1229989"/>
              <a:gd name="connsiteX35" fmla="*/ 776068 w 2414710"/>
              <a:gd name="connsiteY35" fmla="*/ 190163 h 1229989"/>
              <a:gd name="connsiteX36" fmla="*/ 788206 w 2414710"/>
              <a:gd name="connsiteY36" fmla="*/ 198255 h 1229989"/>
              <a:gd name="connsiteX37" fmla="*/ 812482 w 2414710"/>
              <a:gd name="connsiteY37" fmla="*/ 206347 h 1229989"/>
              <a:gd name="connsiteX38" fmla="*/ 848897 w 2414710"/>
              <a:gd name="connsiteY38" fmla="*/ 218485 h 1229989"/>
              <a:gd name="connsiteX39" fmla="*/ 873173 w 2414710"/>
              <a:gd name="connsiteY39" fmla="*/ 230623 h 1229989"/>
              <a:gd name="connsiteX40" fmla="*/ 889357 w 2414710"/>
              <a:gd name="connsiteY40" fmla="*/ 234669 h 1229989"/>
              <a:gd name="connsiteX41" fmla="*/ 913633 w 2414710"/>
              <a:gd name="connsiteY41" fmla="*/ 242761 h 1229989"/>
              <a:gd name="connsiteX42" fmla="*/ 929817 w 2414710"/>
              <a:gd name="connsiteY42" fmla="*/ 246807 h 1229989"/>
              <a:gd name="connsiteX43" fmla="*/ 954093 w 2414710"/>
              <a:gd name="connsiteY43" fmla="*/ 254899 h 1229989"/>
              <a:gd name="connsiteX44" fmla="*/ 966231 w 2414710"/>
              <a:gd name="connsiteY44" fmla="*/ 258945 h 1229989"/>
              <a:gd name="connsiteX45" fmla="*/ 982415 w 2414710"/>
              <a:gd name="connsiteY45" fmla="*/ 262991 h 1229989"/>
              <a:gd name="connsiteX46" fmla="*/ 1018829 w 2414710"/>
              <a:gd name="connsiteY46" fmla="*/ 275129 h 1229989"/>
              <a:gd name="connsiteX47" fmla="*/ 1030967 w 2414710"/>
              <a:gd name="connsiteY47" fmla="*/ 279175 h 1229989"/>
              <a:gd name="connsiteX48" fmla="*/ 1067381 w 2414710"/>
              <a:gd name="connsiteY48" fmla="*/ 287267 h 1229989"/>
              <a:gd name="connsiteX49" fmla="*/ 1083566 w 2414710"/>
              <a:gd name="connsiteY49" fmla="*/ 291313 h 1229989"/>
              <a:gd name="connsiteX50" fmla="*/ 1107842 w 2414710"/>
              <a:gd name="connsiteY50" fmla="*/ 295359 h 1229989"/>
              <a:gd name="connsiteX51" fmla="*/ 1128072 w 2414710"/>
              <a:gd name="connsiteY51" fmla="*/ 299405 h 1229989"/>
              <a:gd name="connsiteX52" fmla="*/ 1152348 w 2414710"/>
              <a:gd name="connsiteY52" fmla="*/ 303451 h 1229989"/>
              <a:gd name="connsiteX53" fmla="*/ 1188762 w 2414710"/>
              <a:gd name="connsiteY53" fmla="*/ 311543 h 1229989"/>
              <a:gd name="connsiteX54" fmla="*/ 1229222 w 2414710"/>
              <a:gd name="connsiteY54" fmla="*/ 319635 h 1229989"/>
              <a:gd name="connsiteX55" fmla="*/ 1249452 w 2414710"/>
              <a:gd name="connsiteY55" fmla="*/ 323681 h 1229989"/>
              <a:gd name="connsiteX56" fmla="*/ 1269682 w 2414710"/>
              <a:gd name="connsiteY56" fmla="*/ 327727 h 1229989"/>
              <a:gd name="connsiteX57" fmla="*/ 1293958 w 2414710"/>
              <a:gd name="connsiteY57" fmla="*/ 331773 h 1229989"/>
              <a:gd name="connsiteX58" fmla="*/ 1314189 w 2414710"/>
              <a:gd name="connsiteY58" fmla="*/ 335819 h 1229989"/>
              <a:gd name="connsiteX59" fmla="*/ 1338465 w 2414710"/>
              <a:gd name="connsiteY59" fmla="*/ 339865 h 1229989"/>
              <a:gd name="connsiteX60" fmla="*/ 1378925 w 2414710"/>
              <a:gd name="connsiteY60" fmla="*/ 347957 h 1229989"/>
              <a:gd name="connsiteX61" fmla="*/ 1399155 w 2414710"/>
              <a:gd name="connsiteY61" fmla="*/ 352003 h 1229989"/>
              <a:gd name="connsiteX62" fmla="*/ 1415339 w 2414710"/>
              <a:gd name="connsiteY62" fmla="*/ 356049 h 1229989"/>
              <a:gd name="connsiteX63" fmla="*/ 1435569 w 2414710"/>
              <a:gd name="connsiteY63" fmla="*/ 360095 h 1229989"/>
              <a:gd name="connsiteX64" fmla="*/ 1471983 w 2414710"/>
              <a:gd name="connsiteY64" fmla="*/ 368187 h 1229989"/>
              <a:gd name="connsiteX65" fmla="*/ 1500305 w 2414710"/>
              <a:gd name="connsiteY65" fmla="*/ 372233 h 1229989"/>
              <a:gd name="connsiteX66" fmla="*/ 1569088 w 2414710"/>
              <a:gd name="connsiteY66" fmla="*/ 384371 h 1229989"/>
              <a:gd name="connsiteX67" fmla="*/ 1613594 w 2414710"/>
              <a:gd name="connsiteY67" fmla="*/ 392463 h 1229989"/>
              <a:gd name="connsiteX68" fmla="*/ 1637870 w 2414710"/>
              <a:gd name="connsiteY68" fmla="*/ 400555 h 1229989"/>
              <a:gd name="connsiteX69" fmla="*/ 1654054 w 2414710"/>
              <a:gd name="connsiteY69" fmla="*/ 404601 h 1229989"/>
              <a:gd name="connsiteX70" fmla="*/ 1678330 w 2414710"/>
              <a:gd name="connsiteY70" fmla="*/ 412694 h 1229989"/>
              <a:gd name="connsiteX71" fmla="*/ 1702606 w 2414710"/>
              <a:gd name="connsiteY71" fmla="*/ 420786 h 1229989"/>
              <a:gd name="connsiteX72" fmla="*/ 1775435 w 2414710"/>
              <a:gd name="connsiteY72" fmla="*/ 445062 h 1229989"/>
              <a:gd name="connsiteX73" fmla="*/ 1787573 w 2414710"/>
              <a:gd name="connsiteY73" fmla="*/ 449108 h 1229989"/>
              <a:gd name="connsiteX74" fmla="*/ 1799711 w 2414710"/>
              <a:gd name="connsiteY74" fmla="*/ 453154 h 1229989"/>
              <a:gd name="connsiteX75" fmla="*/ 1828033 w 2414710"/>
              <a:gd name="connsiteY75" fmla="*/ 469338 h 1229989"/>
              <a:gd name="connsiteX76" fmla="*/ 1840171 w 2414710"/>
              <a:gd name="connsiteY76" fmla="*/ 473384 h 1229989"/>
              <a:gd name="connsiteX77" fmla="*/ 1864447 w 2414710"/>
              <a:gd name="connsiteY77" fmla="*/ 489568 h 1229989"/>
              <a:gd name="connsiteX78" fmla="*/ 1876585 w 2414710"/>
              <a:gd name="connsiteY78" fmla="*/ 497660 h 1229989"/>
              <a:gd name="connsiteX79" fmla="*/ 1888723 w 2414710"/>
              <a:gd name="connsiteY79" fmla="*/ 505752 h 1229989"/>
              <a:gd name="connsiteX80" fmla="*/ 1908953 w 2414710"/>
              <a:gd name="connsiteY80" fmla="*/ 525982 h 1229989"/>
              <a:gd name="connsiteX81" fmla="*/ 1941321 w 2414710"/>
              <a:gd name="connsiteY81" fmla="*/ 554304 h 1229989"/>
              <a:gd name="connsiteX82" fmla="*/ 2002012 w 2414710"/>
              <a:gd name="connsiteY82" fmla="*/ 590718 h 1229989"/>
              <a:gd name="connsiteX83" fmla="*/ 2018196 w 2414710"/>
              <a:gd name="connsiteY83" fmla="*/ 606902 h 1229989"/>
              <a:gd name="connsiteX84" fmla="*/ 2070794 w 2414710"/>
              <a:gd name="connsiteY84" fmla="*/ 655455 h 1229989"/>
              <a:gd name="connsiteX85" fmla="*/ 2095070 w 2414710"/>
              <a:gd name="connsiteY85" fmla="*/ 671639 h 1229989"/>
              <a:gd name="connsiteX86" fmla="*/ 2107208 w 2414710"/>
              <a:gd name="connsiteY86" fmla="*/ 679731 h 1229989"/>
              <a:gd name="connsiteX87" fmla="*/ 2127438 w 2414710"/>
              <a:gd name="connsiteY87" fmla="*/ 699961 h 1229989"/>
              <a:gd name="connsiteX88" fmla="*/ 2151714 w 2414710"/>
              <a:gd name="connsiteY88" fmla="*/ 720191 h 1229989"/>
              <a:gd name="connsiteX89" fmla="*/ 2171944 w 2414710"/>
              <a:gd name="connsiteY89" fmla="*/ 740421 h 1229989"/>
              <a:gd name="connsiteX90" fmla="*/ 2180036 w 2414710"/>
              <a:gd name="connsiteY90" fmla="*/ 752559 h 1229989"/>
              <a:gd name="connsiteX91" fmla="*/ 2192174 w 2414710"/>
              <a:gd name="connsiteY91" fmla="*/ 764697 h 1229989"/>
              <a:gd name="connsiteX92" fmla="*/ 2200266 w 2414710"/>
              <a:gd name="connsiteY92" fmla="*/ 776835 h 1229989"/>
              <a:gd name="connsiteX93" fmla="*/ 2212404 w 2414710"/>
              <a:gd name="connsiteY93" fmla="*/ 788973 h 1229989"/>
              <a:gd name="connsiteX94" fmla="*/ 2228589 w 2414710"/>
              <a:gd name="connsiteY94" fmla="*/ 813249 h 1229989"/>
              <a:gd name="connsiteX95" fmla="*/ 2244773 w 2414710"/>
              <a:gd name="connsiteY95" fmla="*/ 837525 h 1229989"/>
              <a:gd name="connsiteX96" fmla="*/ 2252865 w 2414710"/>
              <a:gd name="connsiteY96" fmla="*/ 849663 h 1229989"/>
              <a:gd name="connsiteX97" fmla="*/ 2260957 w 2414710"/>
              <a:gd name="connsiteY97" fmla="*/ 861801 h 1229989"/>
              <a:gd name="connsiteX98" fmla="*/ 2277141 w 2414710"/>
              <a:gd name="connsiteY98" fmla="*/ 882032 h 1229989"/>
              <a:gd name="connsiteX99" fmla="*/ 2281187 w 2414710"/>
              <a:gd name="connsiteY99" fmla="*/ 894170 h 1229989"/>
              <a:gd name="connsiteX100" fmla="*/ 2297371 w 2414710"/>
              <a:gd name="connsiteY100" fmla="*/ 918446 h 1229989"/>
              <a:gd name="connsiteX101" fmla="*/ 2305463 w 2414710"/>
              <a:gd name="connsiteY101" fmla="*/ 942722 h 1229989"/>
              <a:gd name="connsiteX102" fmla="*/ 2309509 w 2414710"/>
              <a:gd name="connsiteY102" fmla="*/ 962952 h 1229989"/>
              <a:gd name="connsiteX103" fmla="*/ 2321647 w 2414710"/>
              <a:gd name="connsiteY103" fmla="*/ 999366 h 1229989"/>
              <a:gd name="connsiteX104" fmla="*/ 2329739 w 2414710"/>
              <a:gd name="connsiteY104" fmla="*/ 1023642 h 1229989"/>
              <a:gd name="connsiteX105" fmla="*/ 2333785 w 2414710"/>
              <a:gd name="connsiteY105" fmla="*/ 1035780 h 1229989"/>
              <a:gd name="connsiteX106" fmla="*/ 2341877 w 2414710"/>
              <a:gd name="connsiteY106" fmla="*/ 1047918 h 1229989"/>
              <a:gd name="connsiteX107" fmla="*/ 2349969 w 2414710"/>
              <a:gd name="connsiteY107" fmla="*/ 1072194 h 1229989"/>
              <a:gd name="connsiteX108" fmla="*/ 2358061 w 2414710"/>
              <a:gd name="connsiteY108" fmla="*/ 1096471 h 1229989"/>
              <a:gd name="connsiteX109" fmla="*/ 2362107 w 2414710"/>
              <a:gd name="connsiteY109" fmla="*/ 1112655 h 1229989"/>
              <a:gd name="connsiteX110" fmla="*/ 2370199 w 2414710"/>
              <a:gd name="connsiteY110" fmla="*/ 1124793 h 1229989"/>
              <a:gd name="connsiteX111" fmla="*/ 2374245 w 2414710"/>
              <a:gd name="connsiteY111" fmla="*/ 1136931 h 1229989"/>
              <a:gd name="connsiteX112" fmla="*/ 2390429 w 2414710"/>
              <a:gd name="connsiteY112" fmla="*/ 1161207 h 1229989"/>
              <a:gd name="connsiteX113" fmla="*/ 2398521 w 2414710"/>
              <a:gd name="connsiteY113" fmla="*/ 1185483 h 1229989"/>
              <a:gd name="connsiteX114" fmla="*/ 2402567 w 2414710"/>
              <a:gd name="connsiteY114" fmla="*/ 1197621 h 1229989"/>
              <a:gd name="connsiteX115" fmla="*/ 2410659 w 2414710"/>
              <a:gd name="connsiteY115" fmla="*/ 1209759 h 1229989"/>
              <a:gd name="connsiteX116" fmla="*/ 2414705 w 2414710"/>
              <a:gd name="connsiteY116" fmla="*/ 1229989 h 1229989"/>
              <a:gd name="connsiteX0" fmla="*/ 0 w 2788480"/>
              <a:gd name="connsiteY0" fmla="*/ 1187685 h 1229989"/>
              <a:gd name="connsiteX1" fmla="*/ 583396 w 2788480"/>
              <a:gd name="connsiteY1" fmla="*/ 246807 h 1229989"/>
              <a:gd name="connsiteX2" fmla="*/ 587442 w 2788480"/>
              <a:gd name="connsiteY2" fmla="*/ 234669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2165 w 2790645"/>
              <a:gd name="connsiteY0" fmla="*/ 1187685 h 1229989"/>
              <a:gd name="connsiteX1" fmla="*/ 64953 w 2790645"/>
              <a:gd name="connsiteY1" fmla="*/ 1121160 h 1229989"/>
              <a:gd name="connsiteX2" fmla="*/ 589607 w 2790645"/>
              <a:gd name="connsiteY2" fmla="*/ 234669 h 1229989"/>
              <a:gd name="connsiteX3" fmla="*/ 597699 w 2790645"/>
              <a:gd name="connsiteY3" fmla="*/ 222531 h 1229989"/>
              <a:gd name="connsiteX4" fmla="*/ 601745 w 2790645"/>
              <a:gd name="connsiteY4" fmla="*/ 210393 h 1229989"/>
              <a:gd name="connsiteX5" fmla="*/ 617929 w 2790645"/>
              <a:gd name="connsiteY5" fmla="*/ 186117 h 1229989"/>
              <a:gd name="connsiteX6" fmla="*/ 630067 w 2790645"/>
              <a:gd name="connsiteY6" fmla="*/ 161840 h 1229989"/>
              <a:gd name="connsiteX7" fmla="*/ 634113 w 2790645"/>
              <a:gd name="connsiteY7" fmla="*/ 149702 h 1229989"/>
              <a:gd name="connsiteX8" fmla="*/ 642205 w 2790645"/>
              <a:gd name="connsiteY8" fmla="*/ 137564 h 1229989"/>
              <a:gd name="connsiteX9" fmla="*/ 646251 w 2790645"/>
              <a:gd name="connsiteY9" fmla="*/ 125426 h 1229989"/>
              <a:gd name="connsiteX10" fmla="*/ 662435 w 2790645"/>
              <a:gd name="connsiteY10" fmla="*/ 101150 h 1229989"/>
              <a:gd name="connsiteX11" fmla="*/ 666481 w 2790645"/>
              <a:gd name="connsiteY11" fmla="*/ 89012 h 1229989"/>
              <a:gd name="connsiteX12" fmla="*/ 682665 w 2790645"/>
              <a:gd name="connsiteY12" fmla="*/ 64736 h 1229989"/>
              <a:gd name="connsiteX13" fmla="*/ 702895 w 2790645"/>
              <a:gd name="connsiteY13" fmla="*/ 28322 h 1229989"/>
              <a:gd name="connsiteX14" fmla="*/ 751447 w 2790645"/>
              <a:gd name="connsiteY14" fmla="*/ 4046 h 1229989"/>
              <a:gd name="connsiteX15" fmla="*/ 763585 w 2790645"/>
              <a:gd name="connsiteY15" fmla="*/ 0 h 1229989"/>
              <a:gd name="connsiteX16" fmla="*/ 816184 w 2790645"/>
              <a:gd name="connsiteY16" fmla="*/ 12138 h 1229989"/>
              <a:gd name="connsiteX17" fmla="*/ 828322 w 2790645"/>
              <a:gd name="connsiteY17" fmla="*/ 16184 h 1229989"/>
              <a:gd name="connsiteX18" fmla="*/ 852598 w 2790645"/>
              <a:gd name="connsiteY18" fmla="*/ 32368 h 1229989"/>
              <a:gd name="connsiteX19" fmla="*/ 876874 w 2790645"/>
              <a:gd name="connsiteY19" fmla="*/ 48552 h 1229989"/>
              <a:gd name="connsiteX20" fmla="*/ 889012 w 2790645"/>
              <a:gd name="connsiteY20" fmla="*/ 52598 h 1229989"/>
              <a:gd name="connsiteX21" fmla="*/ 913288 w 2790645"/>
              <a:gd name="connsiteY21" fmla="*/ 68782 h 1229989"/>
              <a:gd name="connsiteX22" fmla="*/ 949702 w 2790645"/>
              <a:gd name="connsiteY22" fmla="*/ 93058 h 1229989"/>
              <a:gd name="connsiteX23" fmla="*/ 961840 w 2790645"/>
              <a:gd name="connsiteY23" fmla="*/ 101150 h 1229989"/>
              <a:gd name="connsiteX24" fmla="*/ 973978 w 2790645"/>
              <a:gd name="connsiteY24" fmla="*/ 109242 h 1229989"/>
              <a:gd name="connsiteX25" fmla="*/ 998255 w 2790645"/>
              <a:gd name="connsiteY25" fmla="*/ 121380 h 1229989"/>
              <a:gd name="connsiteX26" fmla="*/ 1010393 w 2790645"/>
              <a:gd name="connsiteY26" fmla="*/ 125426 h 1229989"/>
              <a:gd name="connsiteX27" fmla="*/ 1022531 w 2790645"/>
              <a:gd name="connsiteY27" fmla="*/ 133518 h 1229989"/>
              <a:gd name="connsiteX28" fmla="*/ 1034669 w 2790645"/>
              <a:gd name="connsiteY28" fmla="*/ 137564 h 1229989"/>
              <a:gd name="connsiteX29" fmla="*/ 1046807 w 2790645"/>
              <a:gd name="connsiteY29" fmla="*/ 145656 h 1229989"/>
              <a:gd name="connsiteX30" fmla="*/ 1071083 w 2790645"/>
              <a:gd name="connsiteY30" fmla="*/ 153748 h 1229989"/>
              <a:gd name="connsiteX31" fmla="*/ 1083221 w 2790645"/>
              <a:gd name="connsiteY31" fmla="*/ 161840 h 1229989"/>
              <a:gd name="connsiteX32" fmla="*/ 1107497 w 2790645"/>
              <a:gd name="connsiteY32" fmla="*/ 169932 h 1229989"/>
              <a:gd name="connsiteX33" fmla="*/ 1115589 w 2790645"/>
              <a:gd name="connsiteY33" fmla="*/ 178025 h 1229989"/>
              <a:gd name="connsiteX34" fmla="*/ 1139865 w 2790645"/>
              <a:gd name="connsiteY34" fmla="*/ 186117 h 1229989"/>
              <a:gd name="connsiteX35" fmla="*/ 1152003 w 2790645"/>
              <a:gd name="connsiteY35" fmla="*/ 190163 h 1229989"/>
              <a:gd name="connsiteX36" fmla="*/ 1164141 w 2790645"/>
              <a:gd name="connsiteY36" fmla="*/ 198255 h 1229989"/>
              <a:gd name="connsiteX37" fmla="*/ 1188417 w 2790645"/>
              <a:gd name="connsiteY37" fmla="*/ 206347 h 1229989"/>
              <a:gd name="connsiteX38" fmla="*/ 1224832 w 2790645"/>
              <a:gd name="connsiteY38" fmla="*/ 218485 h 1229989"/>
              <a:gd name="connsiteX39" fmla="*/ 1249108 w 2790645"/>
              <a:gd name="connsiteY39" fmla="*/ 230623 h 1229989"/>
              <a:gd name="connsiteX40" fmla="*/ 1265292 w 2790645"/>
              <a:gd name="connsiteY40" fmla="*/ 234669 h 1229989"/>
              <a:gd name="connsiteX41" fmla="*/ 1289568 w 2790645"/>
              <a:gd name="connsiteY41" fmla="*/ 242761 h 1229989"/>
              <a:gd name="connsiteX42" fmla="*/ 1305752 w 2790645"/>
              <a:gd name="connsiteY42" fmla="*/ 246807 h 1229989"/>
              <a:gd name="connsiteX43" fmla="*/ 1330028 w 2790645"/>
              <a:gd name="connsiteY43" fmla="*/ 254899 h 1229989"/>
              <a:gd name="connsiteX44" fmla="*/ 1342166 w 2790645"/>
              <a:gd name="connsiteY44" fmla="*/ 258945 h 1229989"/>
              <a:gd name="connsiteX45" fmla="*/ 1358350 w 2790645"/>
              <a:gd name="connsiteY45" fmla="*/ 262991 h 1229989"/>
              <a:gd name="connsiteX46" fmla="*/ 1394764 w 2790645"/>
              <a:gd name="connsiteY46" fmla="*/ 275129 h 1229989"/>
              <a:gd name="connsiteX47" fmla="*/ 1406902 w 2790645"/>
              <a:gd name="connsiteY47" fmla="*/ 279175 h 1229989"/>
              <a:gd name="connsiteX48" fmla="*/ 1443316 w 2790645"/>
              <a:gd name="connsiteY48" fmla="*/ 287267 h 1229989"/>
              <a:gd name="connsiteX49" fmla="*/ 1459501 w 2790645"/>
              <a:gd name="connsiteY49" fmla="*/ 291313 h 1229989"/>
              <a:gd name="connsiteX50" fmla="*/ 1483777 w 2790645"/>
              <a:gd name="connsiteY50" fmla="*/ 295359 h 1229989"/>
              <a:gd name="connsiteX51" fmla="*/ 1504007 w 2790645"/>
              <a:gd name="connsiteY51" fmla="*/ 299405 h 1229989"/>
              <a:gd name="connsiteX52" fmla="*/ 1528283 w 2790645"/>
              <a:gd name="connsiteY52" fmla="*/ 303451 h 1229989"/>
              <a:gd name="connsiteX53" fmla="*/ 1564697 w 2790645"/>
              <a:gd name="connsiteY53" fmla="*/ 311543 h 1229989"/>
              <a:gd name="connsiteX54" fmla="*/ 1605157 w 2790645"/>
              <a:gd name="connsiteY54" fmla="*/ 319635 h 1229989"/>
              <a:gd name="connsiteX55" fmla="*/ 1625387 w 2790645"/>
              <a:gd name="connsiteY55" fmla="*/ 323681 h 1229989"/>
              <a:gd name="connsiteX56" fmla="*/ 1645617 w 2790645"/>
              <a:gd name="connsiteY56" fmla="*/ 327727 h 1229989"/>
              <a:gd name="connsiteX57" fmla="*/ 1669893 w 2790645"/>
              <a:gd name="connsiteY57" fmla="*/ 331773 h 1229989"/>
              <a:gd name="connsiteX58" fmla="*/ 1690124 w 2790645"/>
              <a:gd name="connsiteY58" fmla="*/ 335819 h 1229989"/>
              <a:gd name="connsiteX59" fmla="*/ 1714400 w 2790645"/>
              <a:gd name="connsiteY59" fmla="*/ 339865 h 1229989"/>
              <a:gd name="connsiteX60" fmla="*/ 1754860 w 2790645"/>
              <a:gd name="connsiteY60" fmla="*/ 347957 h 1229989"/>
              <a:gd name="connsiteX61" fmla="*/ 1775090 w 2790645"/>
              <a:gd name="connsiteY61" fmla="*/ 352003 h 1229989"/>
              <a:gd name="connsiteX62" fmla="*/ 1791274 w 2790645"/>
              <a:gd name="connsiteY62" fmla="*/ 356049 h 1229989"/>
              <a:gd name="connsiteX63" fmla="*/ 1811504 w 2790645"/>
              <a:gd name="connsiteY63" fmla="*/ 360095 h 1229989"/>
              <a:gd name="connsiteX64" fmla="*/ 1847918 w 2790645"/>
              <a:gd name="connsiteY64" fmla="*/ 368187 h 1229989"/>
              <a:gd name="connsiteX65" fmla="*/ 1876240 w 2790645"/>
              <a:gd name="connsiteY65" fmla="*/ 372233 h 1229989"/>
              <a:gd name="connsiteX66" fmla="*/ 1945023 w 2790645"/>
              <a:gd name="connsiteY66" fmla="*/ 384371 h 1229989"/>
              <a:gd name="connsiteX67" fmla="*/ 1989529 w 2790645"/>
              <a:gd name="connsiteY67" fmla="*/ 392463 h 1229989"/>
              <a:gd name="connsiteX68" fmla="*/ 2013805 w 2790645"/>
              <a:gd name="connsiteY68" fmla="*/ 400555 h 1229989"/>
              <a:gd name="connsiteX69" fmla="*/ 2029989 w 2790645"/>
              <a:gd name="connsiteY69" fmla="*/ 404601 h 1229989"/>
              <a:gd name="connsiteX70" fmla="*/ 2054265 w 2790645"/>
              <a:gd name="connsiteY70" fmla="*/ 412694 h 1229989"/>
              <a:gd name="connsiteX71" fmla="*/ 2078541 w 2790645"/>
              <a:gd name="connsiteY71" fmla="*/ 420786 h 1229989"/>
              <a:gd name="connsiteX72" fmla="*/ 2151370 w 2790645"/>
              <a:gd name="connsiteY72" fmla="*/ 445062 h 1229989"/>
              <a:gd name="connsiteX73" fmla="*/ 2163508 w 2790645"/>
              <a:gd name="connsiteY73" fmla="*/ 449108 h 1229989"/>
              <a:gd name="connsiteX74" fmla="*/ 2175646 w 2790645"/>
              <a:gd name="connsiteY74" fmla="*/ 453154 h 1229989"/>
              <a:gd name="connsiteX75" fmla="*/ 2203968 w 2790645"/>
              <a:gd name="connsiteY75" fmla="*/ 469338 h 1229989"/>
              <a:gd name="connsiteX76" fmla="*/ 2216106 w 2790645"/>
              <a:gd name="connsiteY76" fmla="*/ 473384 h 1229989"/>
              <a:gd name="connsiteX77" fmla="*/ 2240382 w 2790645"/>
              <a:gd name="connsiteY77" fmla="*/ 489568 h 1229989"/>
              <a:gd name="connsiteX78" fmla="*/ 2252520 w 2790645"/>
              <a:gd name="connsiteY78" fmla="*/ 497660 h 1229989"/>
              <a:gd name="connsiteX79" fmla="*/ 2264658 w 2790645"/>
              <a:gd name="connsiteY79" fmla="*/ 505752 h 1229989"/>
              <a:gd name="connsiteX80" fmla="*/ 2284888 w 2790645"/>
              <a:gd name="connsiteY80" fmla="*/ 525982 h 1229989"/>
              <a:gd name="connsiteX81" fmla="*/ 2317256 w 2790645"/>
              <a:gd name="connsiteY81" fmla="*/ 554304 h 1229989"/>
              <a:gd name="connsiteX82" fmla="*/ 2377947 w 2790645"/>
              <a:gd name="connsiteY82" fmla="*/ 590718 h 1229989"/>
              <a:gd name="connsiteX83" fmla="*/ 2394131 w 2790645"/>
              <a:gd name="connsiteY83" fmla="*/ 606902 h 1229989"/>
              <a:gd name="connsiteX84" fmla="*/ 2446729 w 2790645"/>
              <a:gd name="connsiteY84" fmla="*/ 655455 h 1229989"/>
              <a:gd name="connsiteX85" fmla="*/ 2471005 w 2790645"/>
              <a:gd name="connsiteY85" fmla="*/ 671639 h 1229989"/>
              <a:gd name="connsiteX86" fmla="*/ 2483143 w 2790645"/>
              <a:gd name="connsiteY86" fmla="*/ 679731 h 1229989"/>
              <a:gd name="connsiteX87" fmla="*/ 2503373 w 2790645"/>
              <a:gd name="connsiteY87" fmla="*/ 699961 h 1229989"/>
              <a:gd name="connsiteX88" fmla="*/ 2527649 w 2790645"/>
              <a:gd name="connsiteY88" fmla="*/ 720191 h 1229989"/>
              <a:gd name="connsiteX89" fmla="*/ 2547879 w 2790645"/>
              <a:gd name="connsiteY89" fmla="*/ 740421 h 1229989"/>
              <a:gd name="connsiteX90" fmla="*/ 2555971 w 2790645"/>
              <a:gd name="connsiteY90" fmla="*/ 752559 h 1229989"/>
              <a:gd name="connsiteX91" fmla="*/ 2568109 w 2790645"/>
              <a:gd name="connsiteY91" fmla="*/ 764697 h 1229989"/>
              <a:gd name="connsiteX92" fmla="*/ 2576201 w 2790645"/>
              <a:gd name="connsiteY92" fmla="*/ 776835 h 1229989"/>
              <a:gd name="connsiteX93" fmla="*/ 2588339 w 2790645"/>
              <a:gd name="connsiteY93" fmla="*/ 788973 h 1229989"/>
              <a:gd name="connsiteX94" fmla="*/ 2604524 w 2790645"/>
              <a:gd name="connsiteY94" fmla="*/ 813249 h 1229989"/>
              <a:gd name="connsiteX95" fmla="*/ 2620708 w 2790645"/>
              <a:gd name="connsiteY95" fmla="*/ 837525 h 1229989"/>
              <a:gd name="connsiteX96" fmla="*/ 2628800 w 2790645"/>
              <a:gd name="connsiteY96" fmla="*/ 849663 h 1229989"/>
              <a:gd name="connsiteX97" fmla="*/ 2636892 w 2790645"/>
              <a:gd name="connsiteY97" fmla="*/ 861801 h 1229989"/>
              <a:gd name="connsiteX98" fmla="*/ 2653076 w 2790645"/>
              <a:gd name="connsiteY98" fmla="*/ 882032 h 1229989"/>
              <a:gd name="connsiteX99" fmla="*/ 2657122 w 2790645"/>
              <a:gd name="connsiteY99" fmla="*/ 894170 h 1229989"/>
              <a:gd name="connsiteX100" fmla="*/ 2673306 w 2790645"/>
              <a:gd name="connsiteY100" fmla="*/ 918446 h 1229989"/>
              <a:gd name="connsiteX101" fmla="*/ 2681398 w 2790645"/>
              <a:gd name="connsiteY101" fmla="*/ 942722 h 1229989"/>
              <a:gd name="connsiteX102" fmla="*/ 2685444 w 2790645"/>
              <a:gd name="connsiteY102" fmla="*/ 962952 h 1229989"/>
              <a:gd name="connsiteX103" fmla="*/ 2697582 w 2790645"/>
              <a:gd name="connsiteY103" fmla="*/ 999366 h 1229989"/>
              <a:gd name="connsiteX104" fmla="*/ 2705674 w 2790645"/>
              <a:gd name="connsiteY104" fmla="*/ 1023642 h 1229989"/>
              <a:gd name="connsiteX105" fmla="*/ 2709720 w 2790645"/>
              <a:gd name="connsiteY105" fmla="*/ 1035780 h 1229989"/>
              <a:gd name="connsiteX106" fmla="*/ 2717812 w 2790645"/>
              <a:gd name="connsiteY106" fmla="*/ 1047918 h 1229989"/>
              <a:gd name="connsiteX107" fmla="*/ 2725904 w 2790645"/>
              <a:gd name="connsiteY107" fmla="*/ 1072194 h 1229989"/>
              <a:gd name="connsiteX108" fmla="*/ 2733996 w 2790645"/>
              <a:gd name="connsiteY108" fmla="*/ 1096471 h 1229989"/>
              <a:gd name="connsiteX109" fmla="*/ 2738042 w 2790645"/>
              <a:gd name="connsiteY109" fmla="*/ 1112655 h 1229989"/>
              <a:gd name="connsiteX110" fmla="*/ 2746134 w 2790645"/>
              <a:gd name="connsiteY110" fmla="*/ 1124793 h 1229989"/>
              <a:gd name="connsiteX111" fmla="*/ 2750180 w 2790645"/>
              <a:gd name="connsiteY111" fmla="*/ 1136931 h 1229989"/>
              <a:gd name="connsiteX112" fmla="*/ 2766364 w 2790645"/>
              <a:gd name="connsiteY112" fmla="*/ 1161207 h 1229989"/>
              <a:gd name="connsiteX113" fmla="*/ 2774456 w 2790645"/>
              <a:gd name="connsiteY113" fmla="*/ 1185483 h 1229989"/>
              <a:gd name="connsiteX114" fmla="*/ 2778502 w 2790645"/>
              <a:gd name="connsiteY114" fmla="*/ 1197621 h 1229989"/>
              <a:gd name="connsiteX115" fmla="*/ 2786594 w 2790645"/>
              <a:gd name="connsiteY115" fmla="*/ 1209759 h 1229989"/>
              <a:gd name="connsiteX116" fmla="*/ 2790640 w 2790645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425335 w 2788480"/>
              <a:gd name="connsiteY3" fmla="*/ 31931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4086 w 2788480"/>
              <a:gd name="connsiteY8" fmla="*/ 125426 h 1229989"/>
              <a:gd name="connsiteX9" fmla="*/ 660270 w 2788480"/>
              <a:gd name="connsiteY9" fmla="*/ 101150 h 1229989"/>
              <a:gd name="connsiteX10" fmla="*/ 664316 w 2788480"/>
              <a:gd name="connsiteY10" fmla="*/ 89012 h 1229989"/>
              <a:gd name="connsiteX11" fmla="*/ 680500 w 2788480"/>
              <a:gd name="connsiteY11" fmla="*/ 64736 h 1229989"/>
              <a:gd name="connsiteX12" fmla="*/ 700730 w 2788480"/>
              <a:gd name="connsiteY12" fmla="*/ 28322 h 1229989"/>
              <a:gd name="connsiteX13" fmla="*/ 749282 w 2788480"/>
              <a:gd name="connsiteY13" fmla="*/ 4046 h 1229989"/>
              <a:gd name="connsiteX14" fmla="*/ 761420 w 2788480"/>
              <a:gd name="connsiteY14" fmla="*/ 0 h 1229989"/>
              <a:gd name="connsiteX15" fmla="*/ 814019 w 2788480"/>
              <a:gd name="connsiteY15" fmla="*/ 12138 h 1229989"/>
              <a:gd name="connsiteX16" fmla="*/ 826157 w 2788480"/>
              <a:gd name="connsiteY16" fmla="*/ 16184 h 1229989"/>
              <a:gd name="connsiteX17" fmla="*/ 850433 w 2788480"/>
              <a:gd name="connsiteY17" fmla="*/ 32368 h 1229989"/>
              <a:gd name="connsiteX18" fmla="*/ 874709 w 2788480"/>
              <a:gd name="connsiteY18" fmla="*/ 48552 h 1229989"/>
              <a:gd name="connsiteX19" fmla="*/ 886847 w 2788480"/>
              <a:gd name="connsiteY19" fmla="*/ 52598 h 1229989"/>
              <a:gd name="connsiteX20" fmla="*/ 911123 w 2788480"/>
              <a:gd name="connsiteY20" fmla="*/ 68782 h 1229989"/>
              <a:gd name="connsiteX21" fmla="*/ 947537 w 2788480"/>
              <a:gd name="connsiteY21" fmla="*/ 93058 h 1229989"/>
              <a:gd name="connsiteX22" fmla="*/ 959675 w 2788480"/>
              <a:gd name="connsiteY22" fmla="*/ 101150 h 1229989"/>
              <a:gd name="connsiteX23" fmla="*/ 971813 w 2788480"/>
              <a:gd name="connsiteY23" fmla="*/ 109242 h 1229989"/>
              <a:gd name="connsiteX24" fmla="*/ 996090 w 2788480"/>
              <a:gd name="connsiteY24" fmla="*/ 121380 h 1229989"/>
              <a:gd name="connsiteX25" fmla="*/ 1008228 w 2788480"/>
              <a:gd name="connsiteY25" fmla="*/ 125426 h 1229989"/>
              <a:gd name="connsiteX26" fmla="*/ 1020366 w 2788480"/>
              <a:gd name="connsiteY26" fmla="*/ 133518 h 1229989"/>
              <a:gd name="connsiteX27" fmla="*/ 1032504 w 2788480"/>
              <a:gd name="connsiteY27" fmla="*/ 137564 h 1229989"/>
              <a:gd name="connsiteX28" fmla="*/ 1044642 w 2788480"/>
              <a:gd name="connsiteY28" fmla="*/ 145656 h 1229989"/>
              <a:gd name="connsiteX29" fmla="*/ 1068918 w 2788480"/>
              <a:gd name="connsiteY29" fmla="*/ 153748 h 1229989"/>
              <a:gd name="connsiteX30" fmla="*/ 1081056 w 2788480"/>
              <a:gd name="connsiteY30" fmla="*/ 161840 h 1229989"/>
              <a:gd name="connsiteX31" fmla="*/ 1105332 w 2788480"/>
              <a:gd name="connsiteY31" fmla="*/ 169932 h 1229989"/>
              <a:gd name="connsiteX32" fmla="*/ 1113424 w 2788480"/>
              <a:gd name="connsiteY32" fmla="*/ 178025 h 1229989"/>
              <a:gd name="connsiteX33" fmla="*/ 1137700 w 2788480"/>
              <a:gd name="connsiteY33" fmla="*/ 186117 h 1229989"/>
              <a:gd name="connsiteX34" fmla="*/ 1149838 w 2788480"/>
              <a:gd name="connsiteY34" fmla="*/ 190163 h 1229989"/>
              <a:gd name="connsiteX35" fmla="*/ 1161976 w 2788480"/>
              <a:gd name="connsiteY35" fmla="*/ 198255 h 1229989"/>
              <a:gd name="connsiteX36" fmla="*/ 1186252 w 2788480"/>
              <a:gd name="connsiteY36" fmla="*/ 206347 h 1229989"/>
              <a:gd name="connsiteX37" fmla="*/ 1222667 w 2788480"/>
              <a:gd name="connsiteY37" fmla="*/ 218485 h 1229989"/>
              <a:gd name="connsiteX38" fmla="*/ 1246943 w 2788480"/>
              <a:gd name="connsiteY38" fmla="*/ 230623 h 1229989"/>
              <a:gd name="connsiteX39" fmla="*/ 1263127 w 2788480"/>
              <a:gd name="connsiteY39" fmla="*/ 234669 h 1229989"/>
              <a:gd name="connsiteX40" fmla="*/ 1287403 w 2788480"/>
              <a:gd name="connsiteY40" fmla="*/ 242761 h 1229989"/>
              <a:gd name="connsiteX41" fmla="*/ 1303587 w 2788480"/>
              <a:gd name="connsiteY41" fmla="*/ 246807 h 1229989"/>
              <a:gd name="connsiteX42" fmla="*/ 1327863 w 2788480"/>
              <a:gd name="connsiteY42" fmla="*/ 254899 h 1229989"/>
              <a:gd name="connsiteX43" fmla="*/ 1340001 w 2788480"/>
              <a:gd name="connsiteY43" fmla="*/ 258945 h 1229989"/>
              <a:gd name="connsiteX44" fmla="*/ 1356185 w 2788480"/>
              <a:gd name="connsiteY44" fmla="*/ 262991 h 1229989"/>
              <a:gd name="connsiteX45" fmla="*/ 1392599 w 2788480"/>
              <a:gd name="connsiteY45" fmla="*/ 275129 h 1229989"/>
              <a:gd name="connsiteX46" fmla="*/ 1404737 w 2788480"/>
              <a:gd name="connsiteY46" fmla="*/ 279175 h 1229989"/>
              <a:gd name="connsiteX47" fmla="*/ 1441151 w 2788480"/>
              <a:gd name="connsiteY47" fmla="*/ 287267 h 1229989"/>
              <a:gd name="connsiteX48" fmla="*/ 1457336 w 2788480"/>
              <a:gd name="connsiteY48" fmla="*/ 291313 h 1229989"/>
              <a:gd name="connsiteX49" fmla="*/ 1481612 w 2788480"/>
              <a:gd name="connsiteY49" fmla="*/ 295359 h 1229989"/>
              <a:gd name="connsiteX50" fmla="*/ 1501842 w 2788480"/>
              <a:gd name="connsiteY50" fmla="*/ 299405 h 1229989"/>
              <a:gd name="connsiteX51" fmla="*/ 1526118 w 2788480"/>
              <a:gd name="connsiteY51" fmla="*/ 303451 h 1229989"/>
              <a:gd name="connsiteX52" fmla="*/ 1562532 w 2788480"/>
              <a:gd name="connsiteY52" fmla="*/ 311543 h 1229989"/>
              <a:gd name="connsiteX53" fmla="*/ 1602992 w 2788480"/>
              <a:gd name="connsiteY53" fmla="*/ 319635 h 1229989"/>
              <a:gd name="connsiteX54" fmla="*/ 1623222 w 2788480"/>
              <a:gd name="connsiteY54" fmla="*/ 323681 h 1229989"/>
              <a:gd name="connsiteX55" fmla="*/ 1643452 w 2788480"/>
              <a:gd name="connsiteY55" fmla="*/ 327727 h 1229989"/>
              <a:gd name="connsiteX56" fmla="*/ 1667728 w 2788480"/>
              <a:gd name="connsiteY56" fmla="*/ 331773 h 1229989"/>
              <a:gd name="connsiteX57" fmla="*/ 1687959 w 2788480"/>
              <a:gd name="connsiteY57" fmla="*/ 335819 h 1229989"/>
              <a:gd name="connsiteX58" fmla="*/ 1712235 w 2788480"/>
              <a:gd name="connsiteY58" fmla="*/ 339865 h 1229989"/>
              <a:gd name="connsiteX59" fmla="*/ 1752695 w 2788480"/>
              <a:gd name="connsiteY59" fmla="*/ 347957 h 1229989"/>
              <a:gd name="connsiteX60" fmla="*/ 1772925 w 2788480"/>
              <a:gd name="connsiteY60" fmla="*/ 352003 h 1229989"/>
              <a:gd name="connsiteX61" fmla="*/ 1789109 w 2788480"/>
              <a:gd name="connsiteY61" fmla="*/ 356049 h 1229989"/>
              <a:gd name="connsiteX62" fmla="*/ 1809339 w 2788480"/>
              <a:gd name="connsiteY62" fmla="*/ 360095 h 1229989"/>
              <a:gd name="connsiteX63" fmla="*/ 1845753 w 2788480"/>
              <a:gd name="connsiteY63" fmla="*/ 368187 h 1229989"/>
              <a:gd name="connsiteX64" fmla="*/ 1874075 w 2788480"/>
              <a:gd name="connsiteY64" fmla="*/ 372233 h 1229989"/>
              <a:gd name="connsiteX65" fmla="*/ 1942858 w 2788480"/>
              <a:gd name="connsiteY65" fmla="*/ 384371 h 1229989"/>
              <a:gd name="connsiteX66" fmla="*/ 1987364 w 2788480"/>
              <a:gd name="connsiteY66" fmla="*/ 392463 h 1229989"/>
              <a:gd name="connsiteX67" fmla="*/ 2011640 w 2788480"/>
              <a:gd name="connsiteY67" fmla="*/ 400555 h 1229989"/>
              <a:gd name="connsiteX68" fmla="*/ 2027824 w 2788480"/>
              <a:gd name="connsiteY68" fmla="*/ 404601 h 1229989"/>
              <a:gd name="connsiteX69" fmla="*/ 2052100 w 2788480"/>
              <a:gd name="connsiteY69" fmla="*/ 412694 h 1229989"/>
              <a:gd name="connsiteX70" fmla="*/ 2076376 w 2788480"/>
              <a:gd name="connsiteY70" fmla="*/ 420786 h 1229989"/>
              <a:gd name="connsiteX71" fmla="*/ 2149205 w 2788480"/>
              <a:gd name="connsiteY71" fmla="*/ 445062 h 1229989"/>
              <a:gd name="connsiteX72" fmla="*/ 2161343 w 2788480"/>
              <a:gd name="connsiteY72" fmla="*/ 449108 h 1229989"/>
              <a:gd name="connsiteX73" fmla="*/ 2173481 w 2788480"/>
              <a:gd name="connsiteY73" fmla="*/ 453154 h 1229989"/>
              <a:gd name="connsiteX74" fmla="*/ 2201803 w 2788480"/>
              <a:gd name="connsiteY74" fmla="*/ 469338 h 1229989"/>
              <a:gd name="connsiteX75" fmla="*/ 2213941 w 2788480"/>
              <a:gd name="connsiteY75" fmla="*/ 473384 h 1229989"/>
              <a:gd name="connsiteX76" fmla="*/ 2238217 w 2788480"/>
              <a:gd name="connsiteY76" fmla="*/ 489568 h 1229989"/>
              <a:gd name="connsiteX77" fmla="*/ 2250355 w 2788480"/>
              <a:gd name="connsiteY77" fmla="*/ 497660 h 1229989"/>
              <a:gd name="connsiteX78" fmla="*/ 2262493 w 2788480"/>
              <a:gd name="connsiteY78" fmla="*/ 505752 h 1229989"/>
              <a:gd name="connsiteX79" fmla="*/ 2282723 w 2788480"/>
              <a:gd name="connsiteY79" fmla="*/ 525982 h 1229989"/>
              <a:gd name="connsiteX80" fmla="*/ 2315091 w 2788480"/>
              <a:gd name="connsiteY80" fmla="*/ 554304 h 1229989"/>
              <a:gd name="connsiteX81" fmla="*/ 2375782 w 2788480"/>
              <a:gd name="connsiteY81" fmla="*/ 590718 h 1229989"/>
              <a:gd name="connsiteX82" fmla="*/ 2391966 w 2788480"/>
              <a:gd name="connsiteY82" fmla="*/ 606902 h 1229989"/>
              <a:gd name="connsiteX83" fmla="*/ 2444564 w 2788480"/>
              <a:gd name="connsiteY83" fmla="*/ 655455 h 1229989"/>
              <a:gd name="connsiteX84" fmla="*/ 2468840 w 2788480"/>
              <a:gd name="connsiteY84" fmla="*/ 671639 h 1229989"/>
              <a:gd name="connsiteX85" fmla="*/ 2480978 w 2788480"/>
              <a:gd name="connsiteY85" fmla="*/ 679731 h 1229989"/>
              <a:gd name="connsiteX86" fmla="*/ 2501208 w 2788480"/>
              <a:gd name="connsiteY86" fmla="*/ 699961 h 1229989"/>
              <a:gd name="connsiteX87" fmla="*/ 2525484 w 2788480"/>
              <a:gd name="connsiteY87" fmla="*/ 720191 h 1229989"/>
              <a:gd name="connsiteX88" fmla="*/ 2545714 w 2788480"/>
              <a:gd name="connsiteY88" fmla="*/ 740421 h 1229989"/>
              <a:gd name="connsiteX89" fmla="*/ 2553806 w 2788480"/>
              <a:gd name="connsiteY89" fmla="*/ 752559 h 1229989"/>
              <a:gd name="connsiteX90" fmla="*/ 2565944 w 2788480"/>
              <a:gd name="connsiteY90" fmla="*/ 764697 h 1229989"/>
              <a:gd name="connsiteX91" fmla="*/ 2574036 w 2788480"/>
              <a:gd name="connsiteY91" fmla="*/ 776835 h 1229989"/>
              <a:gd name="connsiteX92" fmla="*/ 2586174 w 2788480"/>
              <a:gd name="connsiteY92" fmla="*/ 788973 h 1229989"/>
              <a:gd name="connsiteX93" fmla="*/ 2602359 w 2788480"/>
              <a:gd name="connsiteY93" fmla="*/ 813249 h 1229989"/>
              <a:gd name="connsiteX94" fmla="*/ 2618543 w 2788480"/>
              <a:gd name="connsiteY94" fmla="*/ 837525 h 1229989"/>
              <a:gd name="connsiteX95" fmla="*/ 2626635 w 2788480"/>
              <a:gd name="connsiteY95" fmla="*/ 849663 h 1229989"/>
              <a:gd name="connsiteX96" fmla="*/ 2634727 w 2788480"/>
              <a:gd name="connsiteY96" fmla="*/ 861801 h 1229989"/>
              <a:gd name="connsiteX97" fmla="*/ 2650911 w 2788480"/>
              <a:gd name="connsiteY97" fmla="*/ 882032 h 1229989"/>
              <a:gd name="connsiteX98" fmla="*/ 2654957 w 2788480"/>
              <a:gd name="connsiteY98" fmla="*/ 894170 h 1229989"/>
              <a:gd name="connsiteX99" fmla="*/ 2671141 w 2788480"/>
              <a:gd name="connsiteY99" fmla="*/ 918446 h 1229989"/>
              <a:gd name="connsiteX100" fmla="*/ 2679233 w 2788480"/>
              <a:gd name="connsiteY100" fmla="*/ 942722 h 1229989"/>
              <a:gd name="connsiteX101" fmla="*/ 2683279 w 2788480"/>
              <a:gd name="connsiteY101" fmla="*/ 962952 h 1229989"/>
              <a:gd name="connsiteX102" fmla="*/ 2695417 w 2788480"/>
              <a:gd name="connsiteY102" fmla="*/ 999366 h 1229989"/>
              <a:gd name="connsiteX103" fmla="*/ 2703509 w 2788480"/>
              <a:gd name="connsiteY103" fmla="*/ 1023642 h 1229989"/>
              <a:gd name="connsiteX104" fmla="*/ 2707555 w 2788480"/>
              <a:gd name="connsiteY104" fmla="*/ 1035780 h 1229989"/>
              <a:gd name="connsiteX105" fmla="*/ 2715647 w 2788480"/>
              <a:gd name="connsiteY105" fmla="*/ 1047918 h 1229989"/>
              <a:gd name="connsiteX106" fmla="*/ 2723739 w 2788480"/>
              <a:gd name="connsiteY106" fmla="*/ 1072194 h 1229989"/>
              <a:gd name="connsiteX107" fmla="*/ 2731831 w 2788480"/>
              <a:gd name="connsiteY107" fmla="*/ 1096471 h 1229989"/>
              <a:gd name="connsiteX108" fmla="*/ 2735877 w 2788480"/>
              <a:gd name="connsiteY108" fmla="*/ 1112655 h 1229989"/>
              <a:gd name="connsiteX109" fmla="*/ 2743969 w 2788480"/>
              <a:gd name="connsiteY109" fmla="*/ 1124793 h 1229989"/>
              <a:gd name="connsiteX110" fmla="*/ 2748015 w 2788480"/>
              <a:gd name="connsiteY110" fmla="*/ 1136931 h 1229989"/>
              <a:gd name="connsiteX111" fmla="*/ 2764199 w 2788480"/>
              <a:gd name="connsiteY111" fmla="*/ 1161207 h 1229989"/>
              <a:gd name="connsiteX112" fmla="*/ 2772291 w 2788480"/>
              <a:gd name="connsiteY112" fmla="*/ 1185483 h 1229989"/>
              <a:gd name="connsiteX113" fmla="*/ 2776337 w 2788480"/>
              <a:gd name="connsiteY113" fmla="*/ 1197621 h 1229989"/>
              <a:gd name="connsiteX114" fmla="*/ 2784429 w 2788480"/>
              <a:gd name="connsiteY114" fmla="*/ 1209759 h 1229989"/>
              <a:gd name="connsiteX115" fmla="*/ 2788475 w 2788480"/>
              <a:gd name="connsiteY115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80500 w 2788480"/>
              <a:gd name="connsiteY9" fmla="*/ 64736 h 1229989"/>
              <a:gd name="connsiteX10" fmla="*/ 700730 w 2788480"/>
              <a:gd name="connsiteY10" fmla="*/ 28322 h 1229989"/>
              <a:gd name="connsiteX11" fmla="*/ 749282 w 2788480"/>
              <a:gd name="connsiteY11" fmla="*/ 4046 h 1229989"/>
              <a:gd name="connsiteX12" fmla="*/ 761420 w 2788480"/>
              <a:gd name="connsiteY12" fmla="*/ 0 h 1229989"/>
              <a:gd name="connsiteX13" fmla="*/ 814019 w 2788480"/>
              <a:gd name="connsiteY13" fmla="*/ 12138 h 1229989"/>
              <a:gd name="connsiteX14" fmla="*/ 826157 w 2788480"/>
              <a:gd name="connsiteY14" fmla="*/ 16184 h 1229989"/>
              <a:gd name="connsiteX15" fmla="*/ 850433 w 2788480"/>
              <a:gd name="connsiteY15" fmla="*/ 32368 h 1229989"/>
              <a:gd name="connsiteX16" fmla="*/ 874709 w 2788480"/>
              <a:gd name="connsiteY16" fmla="*/ 48552 h 1229989"/>
              <a:gd name="connsiteX17" fmla="*/ 886847 w 2788480"/>
              <a:gd name="connsiteY17" fmla="*/ 52598 h 1229989"/>
              <a:gd name="connsiteX18" fmla="*/ 911123 w 2788480"/>
              <a:gd name="connsiteY18" fmla="*/ 68782 h 1229989"/>
              <a:gd name="connsiteX19" fmla="*/ 947537 w 2788480"/>
              <a:gd name="connsiteY19" fmla="*/ 93058 h 1229989"/>
              <a:gd name="connsiteX20" fmla="*/ 959675 w 2788480"/>
              <a:gd name="connsiteY20" fmla="*/ 101150 h 1229989"/>
              <a:gd name="connsiteX21" fmla="*/ 971813 w 2788480"/>
              <a:gd name="connsiteY21" fmla="*/ 109242 h 1229989"/>
              <a:gd name="connsiteX22" fmla="*/ 996090 w 2788480"/>
              <a:gd name="connsiteY22" fmla="*/ 121380 h 1229989"/>
              <a:gd name="connsiteX23" fmla="*/ 1008228 w 2788480"/>
              <a:gd name="connsiteY23" fmla="*/ 125426 h 1229989"/>
              <a:gd name="connsiteX24" fmla="*/ 1020366 w 2788480"/>
              <a:gd name="connsiteY24" fmla="*/ 133518 h 1229989"/>
              <a:gd name="connsiteX25" fmla="*/ 1032504 w 2788480"/>
              <a:gd name="connsiteY25" fmla="*/ 137564 h 1229989"/>
              <a:gd name="connsiteX26" fmla="*/ 1044642 w 2788480"/>
              <a:gd name="connsiteY26" fmla="*/ 145656 h 1229989"/>
              <a:gd name="connsiteX27" fmla="*/ 1068918 w 2788480"/>
              <a:gd name="connsiteY27" fmla="*/ 153748 h 1229989"/>
              <a:gd name="connsiteX28" fmla="*/ 1081056 w 2788480"/>
              <a:gd name="connsiteY28" fmla="*/ 161840 h 1229989"/>
              <a:gd name="connsiteX29" fmla="*/ 1105332 w 2788480"/>
              <a:gd name="connsiteY29" fmla="*/ 169932 h 1229989"/>
              <a:gd name="connsiteX30" fmla="*/ 1113424 w 2788480"/>
              <a:gd name="connsiteY30" fmla="*/ 178025 h 1229989"/>
              <a:gd name="connsiteX31" fmla="*/ 1137700 w 2788480"/>
              <a:gd name="connsiteY31" fmla="*/ 186117 h 1229989"/>
              <a:gd name="connsiteX32" fmla="*/ 1149838 w 2788480"/>
              <a:gd name="connsiteY32" fmla="*/ 190163 h 1229989"/>
              <a:gd name="connsiteX33" fmla="*/ 1161976 w 2788480"/>
              <a:gd name="connsiteY33" fmla="*/ 198255 h 1229989"/>
              <a:gd name="connsiteX34" fmla="*/ 1186252 w 2788480"/>
              <a:gd name="connsiteY34" fmla="*/ 206347 h 1229989"/>
              <a:gd name="connsiteX35" fmla="*/ 1222667 w 2788480"/>
              <a:gd name="connsiteY35" fmla="*/ 218485 h 1229989"/>
              <a:gd name="connsiteX36" fmla="*/ 1246943 w 2788480"/>
              <a:gd name="connsiteY36" fmla="*/ 230623 h 1229989"/>
              <a:gd name="connsiteX37" fmla="*/ 1263127 w 2788480"/>
              <a:gd name="connsiteY37" fmla="*/ 234669 h 1229989"/>
              <a:gd name="connsiteX38" fmla="*/ 1287403 w 2788480"/>
              <a:gd name="connsiteY38" fmla="*/ 242761 h 1229989"/>
              <a:gd name="connsiteX39" fmla="*/ 1303587 w 2788480"/>
              <a:gd name="connsiteY39" fmla="*/ 246807 h 1229989"/>
              <a:gd name="connsiteX40" fmla="*/ 1327863 w 2788480"/>
              <a:gd name="connsiteY40" fmla="*/ 254899 h 1229989"/>
              <a:gd name="connsiteX41" fmla="*/ 1340001 w 2788480"/>
              <a:gd name="connsiteY41" fmla="*/ 258945 h 1229989"/>
              <a:gd name="connsiteX42" fmla="*/ 1356185 w 2788480"/>
              <a:gd name="connsiteY42" fmla="*/ 262991 h 1229989"/>
              <a:gd name="connsiteX43" fmla="*/ 1392599 w 2788480"/>
              <a:gd name="connsiteY43" fmla="*/ 275129 h 1229989"/>
              <a:gd name="connsiteX44" fmla="*/ 1404737 w 2788480"/>
              <a:gd name="connsiteY44" fmla="*/ 279175 h 1229989"/>
              <a:gd name="connsiteX45" fmla="*/ 1441151 w 2788480"/>
              <a:gd name="connsiteY45" fmla="*/ 287267 h 1229989"/>
              <a:gd name="connsiteX46" fmla="*/ 1457336 w 2788480"/>
              <a:gd name="connsiteY46" fmla="*/ 291313 h 1229989"/>
              <a:gd name="connsiteX47" fmla="*/ 1481612 w 2788480"/>
              <a:gd name="connsiteY47" fmla="*/ 295359 h 1229989"/>
              <a:gd name="connsiteX48" fmla="*/ 1501842 w 2788480"/>
              <a:gd name="connsiteY48" fmla="*/ 299405 h 1229989"/>
              <a:gd name="connsiteX49" fmla="*/ 1526118 w 2788480"/>
              <a:gd name="connsiteY49" fmla="*/ 303451 h 1229989"/>
              <a:gd name="connsiteX50" fmla="*/ 1562532 w 2788480"/>
              <a:gd name="connsiteY50" fmla="*/ 311543 h 1229989"/>
              <a:gd name="connsiteX51" fmla="*/ 1602992 w 2788480"/>
              <a:gd name="connsiteY51" fmla="*/ 319635 h 1229989"/>
              <a:gd name="connsiteX52" fmla="*/ 1623222 w 2788480"/>
              <a:gd name="connsiteY52" fmla="*/ 323681 h 1229989"/>
              <a:gd name="connsiteX53" fmla="*/ 1643452 w 2788480"/>
              <a:gd name="connsiteY53" fmla="*/ 327727 h 1229989"/>
              <a:gd name="connsiteX54" fmla="*/ 1667728 w 2788480"/>
              <a:gd name="connsiteY54" fmla="*/ 331773 h 1229989"/>
              <a:gd name="connsiteX55" fmla="*/ 1687959 w 2788480"/>
              <a:gd name="connsiteY55" fmla="*/ 335819 h 1229989"/>
              <a:gd name="connsiteX56" fmla="*/ 1712235 w 2788480"/>
              <a:gd name="connsiteY56" fmla="*/ 339865 h 1229989"/>
              <a:gd name="connsiteX57" fmla="*/ 1752695 w 2788480"/>
              <a:gd name="connsiteY57" fmla="*/ 347957 h 1229989"/>
              <a:gd name="connsiteX58" fmla="*/ 1772925 w 2788480"/>
              <a:gd name="connsiteY58" fmla="*/ 352003 h 1229989"/>
              <a:gd name="connsiteX59" fmla="*/ 1789109 w 2788480"/>
              <a:gd name="connsiteY59" fmla="*/ 356049 h 1229989"/>
              <a:gd name="connsiteX60" fmla="*/ 1809339 w 2788480"/>
              <a:gd name="connsiteY60" fmla="*/ 360095 h 1229989"/>
              <a:gd name="connsiteX61" fmla="*/ 1845753 w 2788480"/>
              <a:gd name="connsiteY61" fmla="*/ 368187 h 1229989"/>
              <a:gd name="connsiteX62" fmla="*/ 1874075 w 2788480"/>
              <a:gd name="connsiteY62" fmla="*/ 372233 h 1229989"/>
              <a:gd name="connsiteX63" fmla="*/ 1942858 w 2788480"/>
              <a:gd name="connsiteY63" fmla="*/ 384371 h 1229989"/>
              <a:gd name="connsiteX64" fmla="*/ 1987364 w 2788480"/>
              <a:gd name="connsiteY64" fmla="*/ 392463 h 1229989"/>
              <a:gd name="connsiteX65" fmla="*/ 2011640 w 2788480"/>
              <a:gd name="connsiteY65" fmla="*/ 400555 h 1229989"/>
              <a:gd name="connsiteX66" fmla="*/ 2027824 w 2788480"/>
              <a:gd name="connsiteY66" fmla="*/ 404601 h 1229989"/>
              <a:gd name="connsiteX67" fmla="*/ 2052100 w 2788480"/>
              <a:gd name="connsiteY67" fmla="*/ 412694 h 1229989"/>
              <a:gd name="connsiteX68" fmla="*/ 2076376 w 2788480"/>
              <a:gd name="connsiteY68" fmla="*/ 420786 h 1229989"/>
              <a:gd name="connsiteX69" fmla="*/ 2149205 w 2788480"/>
              <a:gd name="connsiteY69" fmla="*/ 445062 h 1229989"/>
              <a:gd name="connsiteX70" fmla="*/ 2161343 w 2788480"/>
              <a:gd name="connsiteY70" fmla="*/ 449108 h 1229989"/>
              <a:gd name="connsiteX71" fmla="*/ 2173481 w 2788480"/>
              <a:gd name="connsiteY71" fmla="*/ 453154 h 1229989"/>
              <a:gd name="connsiteX72" fmla="*/ 2201803 w 2788480"/>
              <a:gd name="connsiteY72" fmla="*/ 469338 h 1229989"/>
              <a:gd name="connsiteX73" fmla="*/ 2213941 w 2788480"/>
              <a:gd name="connsiteY73" fmla="*/ 473384 h 1229989"/>
              <a:gd name="connsiteX74" fmla="*/ 2238217 w 2788480"/>
              <a:gd name="connsiteY74" fmla="*/ 489568 h 1229989"/>
              <a:gd name="connsiteX75" fmla="*/ 2250355 w 2788480"/>
              <a:gd name="connsiteY75" fmla="*/ 497660 h 1229989"/>
              <a:gd name="connsiteX76" fmla="*/ 2262493 w 2788480"/>
              <a:gd name="connsiteY76" fmla="*/ 505752 h 1229989"/>
              <a:gd name="connsiteX77" fmla="*/ 2282723 w 2788480"/>
              <a:gd name="connsiteY77" fmla="*/ 525982 h 1229989"/>
              <a:gd name="connsiteX78" fmla="*/ 2315091 w 2788480"/>
              <a:gd name="connsiteY78" fmla="*/ 554304 h 1229989"/>
              <a:gd name="connsiteX79" fmla="*/ 2375782 w 2788480"/>
              <a:gd name="connsiteY79" fmla="*/ 590718 h 1229989"/>
              <a:gd name="connsiteX80" fmla="*/ 2391966 w 2788480"/>
              <a:gd name="connsiteY80" fmla="*/ 606902 h 1229989"/>
              <a:gd name="connsiteX81" fmla="*/ 2444564 w 2788480"/>
              <a:gd name="connsiteY81" fmla="*/ 655455 h 1229989"/>
              <a:gd name="connsiteX82" fmla="*/ 2468840 w 2788480"/>
              <a:gd name="connsiteY82" fmla="*/ 671639 h 1229989"/>
              <a:gd name="connsiteX83" fmla="*/ 2480978 w 2788480"/>
              <a:gd name="connsiteY83" fmla="*/ 679731 h 1229989"/>
              <a:gd name="connsiteX84" fmla="*/ 2501208 w 2788480"/>
              <a:gd name="connsiteY84" fmla="*/ 699961 h 1229989"/>
              <a:gd name="connsiteX85" fmla="*/ 2525484 w 2788480"/>
              <a:gd name="connsiteY85" fmla="*/ 720191 h 1229989"/>
              <a:gd name="connsiteX86" fmla="*/ 2545714 w 2788480"/>
              <a:gd name="connsiteY86" fmla="*/ 740421 h 1229989"/>
              <a:gd name="connsiteX87" fmla="*/ 2553806 w 2788480"/>
              <a:gd name="connsiteY87" fmla="*/ 752559 h 1229989"/>
              <a:gd name="connsiteX88" fmla="*/ 2565944 w 2788480"/>
              <a:gd name="connsiteY88" fmla="*/ 764697 h 1229989"/>
              <a:gd name="connsiteX89" fmla="*/ 2574036 w 2788480"/>
              <a:gd name="connsiteY89" fmla="*/ 776835 h 1229989"/>
              <a:gd name="connsiteX90" fmla="*/ 2586174 w 2788480"/>
              <a:gd name="connsiteY90" fmla="*/ 788973 h 1229989"/>
              <a:gd name="connsiteX91" fmla="*/ 2602359 w 2788480"/>
              <a:gd name="connsiteY91" fmla="*/ 813249 h 1229989"/>
              <a:gd name="connsiteX92" fmla="*/ 2618543 w 2788480"/>
              <a:gd name="connsiteY92" fmla="*/ 837525 h 1229989"/>
              <a:gd name="connsiteX93" fmla="*/ 2626635 w 2788480"/>
              <a:gd name="connsiteY93" fmla="*/ 849663 h 1229989"/>
              <a:gd name="connsiteX94" fmla="*/ 2634727 w 2788480"/>
              <a:gd name="connsiteY94" fmla="*/ 861801 h 1229989"/>
              <a:gd name="connsiteX95" fmla="*/ 2650911 w 2788480"/>
              <a:gd name="connsiteY95" fmla="*/ 882032 h 1229989"/>
              <a:gd name="connsiteX96" fmla="*/ 2654957 w 2788480"/>
              <a:gd name="connsiteY96" fmla="*/ 894170 h 1229989"/>
              <a:gd name="connsiteX97" fmla="*/ 2671141 w 2788480"/>
              <a:gd name="connsiteY97" fmla="*/ 918446 h 1229989"/>
              <a:gd name="connsiteX98" fmla="*/ 2679233 w 2788480"/>
              <a:gd name="connsiteY98" fmla="*/ 942722 h 1229989"/>
              <a:gd name="connsiteX99" fmla="*/ 2683279 w 2788480"/>
              <a:gd name="connsiteY99" fmla="*/ 962952 h 1229989"/>
              <a:gd name="connsiteX100" fmla="*/ 2695417 w 2788480"/>
              <a:gd name="connsiteY100" fmla="*/ 999366 h 1229989"/>
              <a:gd name="connsiteX101" fmla="*/ 2703509 w 2788480"/>
              <a:gd name="connsiteY101" fmla="*/ 1023642 h 1229989"/>
              <a:gd name="connsiteX102" fmla="*/ 2707555 w 2788480"/>
              <a:gd name="connsiteY102" fmla="*/ 1035780 h 1229989"/>
              <a:gd name="connsiteX103" fmla="*/ 2715647 w 2788480"/>
              <a:gd name="connsiteY103" fmla="*/ 1047918 h 1229989"/>
              <a:gd name="connsiteX104" fmla="*/ 2723739 w 2788480"/>
              <a:gd name="connsiteY104" fmla="*/ 1072194 h 1229989"/>
              <a:gd name="connsiteX105" fmla="*/ 2731831 w 2788480"/>
              <a:gd name="connsiteY105" fmla="*/ 1096471 h 1229989"/>
              <a:gd name="connsiteX106" fmla="*/ 2735877 w 2788480"/>
              <a:gd name="connsiteY106" fmla="*/ 1112655 h 1229989"/>
              <a:gd name="connsiteX107" fmla="*/ 2743969 w 2788480"/>
              <a:gd name="connsiteY107" fmla="*/ 1124793 h 1229989"/>
              <a:gd name="connsiteX108" fmla="*/ 2748015 w 2788480"/>
              <a:gd name="connsiteY108" fmla="*/ 1136931 h 1229989"/>
              <a:gd name="connsiteX109" fmla="*/ 2764199 w 2788480"/>
              <a:gd name="connsiteY109" fmla="*/ 1161207 h 1229989"/>
              <a:gd name="connsiteX110" fmla="*/ 2772291 w 2788480"/>
              <a:gd name="connsiteY110" fmla="*/ 1185483 h 1229989"/>
              <a:gd name="connsiteX111" fmla="*/ 2776337 w 2788480"/>
              <a:gd name="connsiteY111" fmla="*/ 1197621 h 1229989"/>
              <a:gd name="connsiteX112" fmla="*/ 2784429 w 2788480"/>
              <a:gd name="connsiteY112" fmla="*/ 1209759 h 1229989"/>
              <a:gd name="connsiteX113" fmla="*/ 2788475 w 2788480"/>
              <a:gd name="connsiteY113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1925 w 2788480"/>
              <a:gd name="connsiteY7" fmla="*/ 89632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75"/>
              <a:gd name="connsiteY0" fmla="*/ 1187685 h 1229989"/>
              <a:gd name="connsiteX1" fmla="*/ 79474 w 2788475"/>
              <a:gd name="connsiteY1" fmla="*/ 1154532 h 1229989"/>
              <a:gd name="connsiteX2" fmla="*/ 140254 w 2788475"/>
              <a:gd name="connsiteY2" fmla="*/ 1068975 h 1229989"/>
              <a:gd name="connsiteX3" fmla="*/ 248462 w 2788475"/>
              <a:gd name="connsiteY3" fmla="*/ 886640 h 1229989"/>
              <a:gd name="connsiteX4" fmla="*/ 382661 w 2788475"/>
              <a:gd name="connsiteY4" fmla="*/ 637558 h 1229989"/>
              <a:gd name="connsiteX5" fmla="*/ 498962 w 2788475"/>
              <a:gd name="connsiteY5" fmla="*/ 359653 h 1229989"/>
              <a:gd name="connsiteX6" fmla="*/ 577844 w 2788475"/>
              <a:gd name="connsiteY6" fmla="*/ 158503 h 1229989"/>
              <a:gd name="connsiteX7" fmla="*/ 611925 w 2788475"/>
              <a:gd name="connsiteY7" fmla="*/ 89632 h 1229989"/>
              <a:gd name="connsiteX8" fmla="*/ 653596 w 2788475"/>
              <a:gd name="connsiteY8" fmla="*/ 47754 h 1229989"/>
              <a:gd name="connsiteX9" fmla="*/ 704067 w 2788475"/>
              <a:gd name="connsiteY9" fmla="*/ 4961 h 1229989"/>
              <a:gd name="connsiteX10" fmla="*/ 749282 w 2788475"/>
              <a:gd name="connsiteY10" fmla="*/ 4046 h 1229989"/>
              <a:gd name="connsiteX11" fmla="*/ 761420 w 2788475"/>
              <a:gd name="connsiteY11" fmla="*/ 0 h 1229989"/>
              <a:gd name="connsiteX12" fmla="*/ 814019 w 2788475"/>
              <a:gd name="connsiteY12" fmla="*/ 12138 h 1229989"/>
              <a:gd name="connsiteX13" fmla="*/ 826157 w 2788475"/>
              <a:gd name="connsiteY13" fmla="*/ 16184 h 1229989"/>
              <a:gd name="connsiteX14" fmla="*/ 850433 w 2788475"/>
              <a:gd name="connsiteY14" fmla="*/ 32368 h 1229989"/>
              <a:gd name="connsiteX15" fmla="*/ 874709 w 2788475"/>
              <a:gd name="connsiteY15" fmla="*/ 48552 h 1229989"/>
              <a:gd name="connsiteX16" fmla="*/ 886847 w 2788475"/>
              <a:gd name="connsiteY16" fmla="*/ 52598 h 1229989"/>
              <a:gd name="connsiteX17" fmla="*/ 911123 w 2788475"/>
              <a:gd name="connsiteY17" fmla="*/ 68782 h 1229989"/>
              <a:gd name="connsiteX18" fmla="*/ 947537 w 2788475"/>
              <a:gd name="connsiteY18" fmla="*/ 93058 h 1229989"/>
              <a:gd name="connsiteX19" fmla="*/ 959675 w 2788475"/>
              <a:gd name="connsiteY19" fmla="*/ 101150 h 1229989"/>
              <a:gd name="connsiteX20" fmla="*/ 971813 w 2788475"/>
              <a:gd name="connsiteY20" fmla="*/ 109242 h 1229989"/>
              <a:gd name="connsiteX21" fmla="*/ 996090 w 2788475"/>
              <a:gd name="connsiteY21" fmla="*/ 121380 h 1229989"/>
              <a:gd name="connsiteX22" fmla="*/ 1008228 w 2788475"/>
              <a:gd name="connsiteY22" fmla="*/ 125426 h 1229989"/>
              <a:gd name="connsiteX23" fmla="*/ 1020366 w 2788475"/>
              <a:gd name="connsiteY23" fmla="*/ 133518 h 1229989"/>
              <a:gd name="connsiteX24" fmla="*/ 1032504 w 2788475"/>
              <a:gd name="connsiteY24" fmla="*/ 137564 h 1229989"/>
              <a:gd name="connsiteX25" fmla="*/ 1044642 w 2788475"/>
              <a:gd name="connsiteY25" fmla="*/ 145656 h 1229989"/>
              <a:gd name="connsiteX26" fmla="*/ 1068918 w 2788475"/>
              <a:gd name="connsiteY26" fmla="*/ 153748 h 1229989"/>
              <a:gd name="connsiteX27" fmla="*/ 1081056 w 2788475"/>
              <a:gd name="connsiteY27" fmla="*/ 161840 h 1229989"/>
              <a:gd name="connsiteX28" fmla="*/ 1105332 w 2788475"/>
              <a:gd name="connsiteY28" fmla="*/ 169932 h 1229989"/>
              <a:gd name="connsiteX29" fmla="*/ 1113424 w 2788475"/>
              <a:gd name="connsiteY29" fmla="*/ 178025 h 1229989"/>
              <a:gd name="connsiteX30" fmla="*/ 1137700 w 2788475"/>
              <a:gd name="connsiteY30" fmla="*/ 186117 h 1229989"/>
              <a:gd name="connsiteX31" fmla="*/ 1149838 w 2788475"/>
              <a:gd name="connsiteY31" fmla="*/ 190163 h 1229989"/>
              <a:gd name="connsiteX32" fmla="*/ 1161976 w 2788475"/>
              <a:gd name="connsiteY32" fmla="*/ 198255 h 1229989"/>
              <a:gd name="connsiteX33" fmla="*/ 1186252 w 2788475"/>
              <a:gd name="connsiteY33" fmla="*/ 206347 h 1229989"/>
              <a:gd name="connsiteX34" fmla="*/ 1222667 w 2788475"/>
              <a:gd name="connsiteY34" fmla="*/ 218485 h 1229989"/>
              <a:gd name="connsiteX35" fmla="*/ 1246943 w 2788475"/>
              <a:gd name="connsiteY35" fmla="*/ 230623 h 1229989"/>
              <a:gd name="connsiteX36" fmla="*/ 1263127 w 2788475"/>
              <a:gd name="connsiteY36" fmla="*/ 234669 h 1229989"/>
              <a:gd name="connsiteX37" fmla="*/ 1287403 w 2788475"/>
              <a:gd name="connsiteY37" fmla="*/ 242761 h 1229989"/>
              <a:gd name="connsiteX38" fmla="*/ 1303587 w 2788475"/>
              <a:gd name="connsiteY38" fmla="*/ 246807 h 1229989"/>
              <a:gd name="connsiteX39" fmla="*/ 1327863 w 2788475"/>
              <a:gd name="connsiteY39" fmla="*/ 254899 h 1229989"/>
              <a:gd name="connsiteX40" fmla="*/ 1340001 w 2788475"/>
              <a:gd name="connsiteY40" fmla="*/ 258945 h 1229989"/>
              <a:gd name="connsiteX41" fmla="*/ 1356185 w 2788475"/>
              <a:gd name="connsiteY41" fmla="*/ 262991 h 1229989"/>
              <a:gd name="connsiteX42" fmla="*/ 1392599 w 2788475"/>
              <a:gd name="connsiteY42" fmla="*/ 275129 h 1229989"/>
              <a:gd name="connsiteX43" fmla="*/ 1404737 w 2788475"/>
              <a:gd name="connsiteY43" fmla="*/ 279175 h 1229989"/>
              <a:gd name="connsiteX44" fmla="*/ 1441151 w 2788475"/>
              <a:gd name="connsiteY44" fmla="*/ 287267 h 1229989"/>
              <a:gd name="connsiteX45" fmla="*/ 1457336 w 2788475"/>
              <a:gd name="connsiteY45" fmla="*/ 291313 h 1229989"/>
              <a:gd name="connsiteX46" fmla="*/ 1481612 w 2788475"/>
              <a:gd name="connsiteY46" fmla="*/ 295359 h 1229989"/>
              <a:gd name="connsiteX47" fmla="*/ 1501842 w 2788475"/>
              <a:gd name="connsiteY47" fmla="*/ 299405 h 1229989"/>
              <a:gd name="connsiteX48" fmla="*/ 1526118 w 2788475"/>
              <a:gd name="connsiteY48" fmla="*/ 303451 h 1229989"/>
              <a:gd name="connsiteX49" fmla="*/ 1562532 w 2788475"/>
              <a:gd name="connsiteY49" fmla="*/ 311543 h 1229989"/>
              <a:gd name="connsiteX50" fmla="*/ 1602992 w 2788475"/>
              <a:gd name="connsiteY50" fmla="*/ 319635 h 1229989"/>
              <a:gd name="connsiteX51" fmla="*/ 1623222 w 2788475"/>
              <a:gd name="connsiteY51" fmla="*/ 323681 h 1229989"/>
              <a:gd name="connsiteX52" fmla="*/ 1643452 w 2788475"/>
              <a:gd name="connsiteY52" fmla="*/ 327727 h 1229989"/>
              <a:gd name="connsiteX53" fmla="*/ 1667728 w 2788475"/>
              <a:gd name="connsiteY53" fmla="*/ 331773 h 1229989"/>
              <a:gd name="connsiteX54" fmla="*/ 1687959 w 2788475"/>
              <a:gd name="connsiteY54" fmla="*/ 335819 h 1229989"/>
              <a:gd name="connsiteX55" fmla="*/ 1712235 w 2788475"/>
              <a:gd name="connsiteY55" fmla="*/ 339865 h 1229989"/>
              <a:gd name="connsiteX56" fmla="*/ 1752695 w 2788475"/>
              <a:gd name="connsiteY56" fmla="*/ 347957 h 1229989"/>
              <a:gd name="connsiteX57" fmla="*/ 1772925 w 2788475"/>
              <a:gd name="connsiteY57" fmla="*/ 352003 h 1229989"/>
              <a:gd name="connsiteX58" fmla="*/ 1789109 w 2788475"/>
              <a:gd name="connsiteY58" fmla="*/ 356049 h 1229989"/>
              <a:gd name="connsiteX59" fmla="*/ 1809339 w 2788475"/>
              <a:gd name="connsiteY59" fmla="*/ 360095 h 1229989"/>
              <a:gd name="connsiteX60" fmla="*/ 1845753 w 2788475"/>
              <a:gd name="connsiteY60" fmla="*/ 368187 h 1229989"/>
              <a:gd name="connsiteX61" fmla="*/ 1874075 w 2788475"/>
              <a:gd name="connsiteY61" fmla="*/ 372233 h 1229989"/>
              <a:gd name="connsiteX62" fmla="*/ 1942858 w 2788475"/>
              <a:gd name="connsiteY62" fmla="*/ 384371 h 1229989"/>
              <a:gd name="connsiteX63" fmla="*/ 1987364 w 2788475"/>
              <a:gd name="connsiteY63" fmla="*/ 392463 h 1229989"/>
              <a:gd name="connsiteX64" fmla="*/ 2011640 w 2788475"/>
              <a:gd name="connsiteY64" fmla="*/ 400555 h 1229989"/>
              <a:gd name="connsiteX65" fmla="*/ 2027824 w 2788475"/>
              <a:gd name="connsiteY65" fmla="*/ 404601 h 1229989"/>
              <a:gd name="connsiteX66" fmla="*/ 2052100 w 2788475"/>
              <a:gd name="connsiteY66" fmla="*/ 412694 h 1229989"/>
              <a:gd name="connsiteX67" fmla="*/ 2076376 w 2788475"/>
              <a:gd name="connsiteY67" fmla="*/ 420786 h 1229989"/>
              <a:gd name="connsiteX68" fmla="*/ 2149205 w 2788475"/>
              <a:gd name="connsiteY68" fmla="*/ 445062 h 1229989"/>
              <a:gd name="connsiteX69" fmla="*/ 2161343 w 2788475"/>
              <a:gd name="connsiteY69" fmla="*/ 449108 h 1229989"/>
              <a:gd name="connsiteX70" fmla="*/ 2173481 w 2788475"/>
              <a:gd name="connsiteY70" fmla="*/ 453154 h 1229989"/>
              <a:gd name="connsiteX71" fmla="*/ 2201803 w 2788475"/>
              <a:gd name="connsiteY71" fmla="*/ 469338 h 1229989"/>
              <a:gd name="connsiteX72" fmla="*/ 2213941 w 2788475"/>
              <a:gd name="connsiteY72" fmla="*/ 473384 h 1229989"/>
              <a:gd name="connsiteX73" fmla="*/ 2238217 w 2788475"/>
              <a:gd name="connsiteY73" fmla="*/ 489568 h 1229989"/>
              <a:gd name="connsiteX74" fmla="*/ 2250355 w 2788475"/>
              <a:gd name="connsiteY74" fmla="*/ 497660 h 1229989"/>
              <a:gd name="connsiteX75" fmla="*/ 2262493 w 2788475"/>
              <a:gd name="connsiteY75" fmla="*/ 505752 h 1229989"/>
              <a:gd name="connsiteX76" fmla="*/ 2282723 w 2788475"/>
              <a:gd name="connsiteY76" fmla="*/ 525982 h 1229989"/>
              <a:gd name="connsiteX77" fmla="*/ 2315091 w 2788475"/>
              <a:gd name="connsiteY77" fmla="*/ 554304 h 1229989"/>
              <a:gd name="connsiteX78" fmla="*/ 2375782 w 2788475"/>
              <a:gd name="connsiteY78" fmla="*/ 590718 h 1229989"/>
              <a:gd name="connsiteX79" fmla="*/ 2391966 w 2788475"/>
              <a:gd name="connsiteY79" fmla="*/ 606902 h 1229989"/>
              <a:gd name="connsiteX80" fmla="*/ 2444564 w 2788475"/>
              <a:gd name="connsiteY80" fmla="*/ 655455 h 1229989"/>
              <a:gd name="connsiteX81" fmla="*/ 2468840 w 2788475"/>
              <a:gd name="connsiteY81" fmla="*/ 671639 h 1229989"/>
              <a:gd name="connsiteX82" fmla="*/ 2480978 w 2788475"/>
              <a:gd name="connsiteY82" fmla="*/ 679731 h 1229989"/>
              <a:gd name="connsiteX83" fmla="*/ 2501208 w 2788475"/>
              <a:gd name="connsiteY83" fmla="*/ 699961 h 1229989"/>
              <a:gd name="connsiteX84" fmla="*/ 2525484 w 2788475"/>
              <a:gd name="connsiteY84" fmla="*/ 720191 h 1229989"/>
              <a:gd name="connsiteX85" fmla="*/ 2545714 w 2788475"/>
              <a:gd name="connsiteY85" fmla="*/ 740421 h 1229989"/>
              <a:gd name="connsiteX86" fmla="*/ 2553806 w 2788475"/>
              <a:gd name="connsiteY86" fmla="*/ 752559 h 1229989"/>
              <a:gd name="connsiteX87" fmla="*/ 2565944 w 2788475"/>
              <a:gd name="connsiteY87" fmla="*/ 764697 h 1229989"/>
              <a:gd name="connsiteX88" fmla="*/ 2574036 w 2788475"/>
              <a:gd name="connsiteY88" fmla="*/ 776835 h 1229989"/>
              <a:gd name="connsiteX89" fmla="*/ 2586174 w 2788475"/>
              <a:gd name="connsiteY89" fmla="*/ 788973 h 1229989"/>
              <a:gd name="connsiteX90" fmla="*/ 2602359 w 2788475"/>
              <a:gd name="connsiteY90" fmla="*/ 813249 h 1229989"/>
              <a:gd name="connsiteX91" fmla="*/ 2618543 w 2788475"/>
              <a:gd name="connsiteY91" fmla="*/ 837525 h 1229989"/>
              <a:gd name="connsiteX92" fmla="*/ 2626635 w 2788475"/>
              <a:gd name="connsiteY92" fmla="*/ 849663 h 1229989"/>
              <a:gd name="connsiteX93" fmla="*/ 2634727 w 2788475"/>
              <a:gd name="connsiteY93" fmla="*/ 861801 h 1229989"/>
              <a:gd name="connsiteX94" fmla="*/ 2650911 w 2788475"/>
              <a:gd name="connsiteY94" fmla="*/ 882032 h 1229989"/>
              <a:gd name="connsiteX95" fmla="*/ 2654957 w 2788475"/>
              <a:gd name="connsiteY95" fmla="*/ 894170 h 1229989"/>
              <a:gd name="connsiteX96" fmla="*/ 2671141 w 2788475"/>
              <a:gd name="connsiteY96" fmla="*/ 918446 h 1229989"/>
              <a:gd name="connsiteX97" fmla="*/ 2679233 w 2788475"/>
              <a:gd name="connsiteY97" fmla="*/ 942722 h 1229989"/>
              <a:gd name="connsiteX98" fmla="*/ 2683279 w 2788475"/>
              <a:gd name="connsiteY98" fmla="*/ 962952 h 1229989"/>
              <a:gd name="connsiteX99" fmla="*/ 2695417 w 2788475"/>
              <a:gd name="connsiteY99" fmla="*/ 999366 h 1229989"/>
              <a:gd name="connsiteX100" fmla="*/ 2703509 w 2788475"/>
              <a:gd name="connsiteY100" fmla="*/ 1023642 h 1229989"/>
              <a:gd name="connsiteX101" fmla="*/ 2707555 w 2788475"/>
              <a:gd name="connsiteY101" fmla="*/ 1035780 h 1229989"/>
              <a:gd name="connsiteX102" fmla="*/ 2715647 w 2788475"/>
              <a:gd name="connsiteY102" fmla="*/ 1047918 h 1229989"/>
              <a:gd name="connsiteX103" fmla="*/ 2723739 w 2788475"/>
              <a:gd name="connsiteY103" fmla="*/ 1072194 h 1229989"/>
              <a:gd name="connsiteX104" fmla="*/ 2731831 w 2788475"/>
              <a:gd name="connsiteY104" fmla="*/ 1096471 h 1229989"/>
              <a:gd name="connsiteX105" fmla="*/ 2735877 w 2788475"/>
              <a:gd name="connsiteY105" fmla="*/ 1112655 h 1229989"/>
              <a:gd name="connsiteX106" fmla="*/ 2743969 w 2788475"/>
              <a:gd name="connsiteY106" fmla="*/ 1124793 h 1229989"/>
              <a:gd name="connsiteX107" fmla="*/ 2748015 w 2788475"/>
              <a:gd name="connsiteY107" fmla="*/ 1136931 h 1229989"/>
              <a:gd name="connsiteX108" fmla="*/ 2764199 w 2788475"/>
              <a:gd name="connsiteY108" fmla="*/ 1161207 h 1229989"/>
              <a:gd name="connsiteX109" fmla="*/ 2772291 w 2788475"/>
              <a:gd name="connsiteY109" fmla="*/ 1185483 h 1229989"/>
              <a:gd name="connsiteX110" fmla="*/ 2776337 w 2788475"/>
              <a:gd name="connsiteY110" fmla="*/ 1197621 h 1229989"/>
              <a:gd name="connsiteX111" fmla="*/ 2788475 w 2788475"/>
              <a:gd name="connsiteY111" fmla="*/ 1229989 h 1229989"/>
              <a:gd name="connsiteX0" fmla="*/ 0 w 2776337"/>
              <a:gd name="connsiteY0" fmla="*/ 1187685 h 1197621"/>
              <a:gd name="connsiteX1" fmla="*/ 79474 w 2776337"/>
              <a:gd name="connsiteY1" fmla="*/ 1154532 h 1197621"/>
              <a:gd name="connsiteX2" fmla="*/ 140254 w 2776337"/>
              <a:gd name="connsiteY2" fmla="*/ 1068975 h 1197621"/>
              <a:gd name="connsiteX3" fmla="*/ 248462 w 2776337"/>
              <a:gd name="connsiteY3" fmla="*/ 886640 h 1197621"/>
              <a:gd name="connsiteX4" fmla="*/ 382661 w 2776337"/>
              <a:gd name="connsiteY4" fmla="*/ 637558 h 1197621"/>
              <a:gd name="connsiteX5" fmla="*/ 498962 w 2776337"/>
              <a:gd name="connsiteY5" fmla="*/ 359653 h 1197621"/>
              <a:gd name="connsiteX6" fmla="*/ 577844 w 2776337"/>
              <a:gd name="connsiteY6" fmla="*/ 158503 h 1197621"/>
              <a:gd name="connsiteX7" fmla="*/ 611925 w 2776337"/>
              <a:gd name="connsiteY7" fmla="*/ 89632 h 1197621"/>
              <a:gd name="connsiteX8" fmla="*/ 653596 w 2776337"/>
              <a:gd name="connsiteY8" fmla="*/ 47754 h 1197621"/>
              <a:gd name="connsiteX9" fmla="*/ 704067 w 2776337"/>
              <a:gd name="connsiteY9" fmla="*/ 4961 h 1197621"/>
              <a:gd name="connsiteX10" fmla="*/ 749282 w 2776337"/>
              <a:gd name="connsiteY10" fmla="*/ 4046 h 1197621"/>
              <a:gd name="connsiteX11" fmla="*/ 761420 w 2776337"/>
              <a:gd name="connsiteY11" fmla="*/ 0 h 1197621"/>
              <a:gd name="connsiteX12" fmla="*/ 814019 w 2776337"/>
              <a:gd name="connsiteY12" fmla="*/ 12138 h 1197621"/>
              <a:gd name="connsiteX13" fmla="*/ 826157 w 2776337"/>
              <a:gd name="connsiteY13" fmla="*/ 16184 h 1197621"/>
              <a:gd name="connsiteX14" fmla="*/ 850433 w 2776337"/>
              <a:gd name="connsiteY14" fmla="*/ 32368 h 1197621"/>
              <a:gd name="connsiteX15" fmla="*/ 874709 w 2776337"/>
              <a:gd name="connsiteY15" fmla="*/ 48552 h 1197621"/>
              <a:gd name="connsiteX16" fmla="*/ 886847 w 2776337"/>
              <a:gd name="connsiteY16" fmla="*/ 52598 h 1197621"/>
              <a:gd name="connsiteX17" fmla="*/ 911123 w 2776337"/>
              <a:gd name="connsiteY17" fmla="*/ 68782 h 1197621"/>
              <a:gd name="connsiteX18" fmla="*/ 947537 w 2776337"/>
              <a:gd name="connsiteY18" fmla="*/ 93058 h 1197621"/>
              <a:gd name="connsiteX19" fmla="*/ 959675 w 2776337"/>
              <a:gd name="connsiteY19" fmla="*/ 101150 h 1197621"/>
              <a:gd name="connsiteX20" fmla="*/ 971813 w 2776337"/>
              <a:gd name="connsiteY20" fmla="*/ 109242 h 1197621"/>
              <a:gd name="connsiteX21" fmla="*/ 996090 w 2776337"/>
              <a:gd name="connsiteY21" fmla="*/ 121380 h 1197621"/>
              <a:gd name="connsiteX22" fmla="*/ 1008228 w 2776337"/>
              <a:gd name="connsiteY22" fmla="*/ 125426 h 1197621"/>
              <a:gd name="connsiteX23" fmla="*/ 1020366 w 2776337"/>
              <a:gd name="connsiteY23" fmla="*/ 133518 h 1197621"/>
              <a:gd name="connsiteX24" fmla="*/ 1032504 w 2776337"/>
              <a:gd name="connsiteY24" fmla="*/ 137564 h 1197621"/>
              <a:gd name="connsiteX25" fmla="*/ 1044642 w 2776337"/>
              <a:gd name="connsiteY25" fmla="*/ 145656 h 1197621"/>
              <a:gd name="connsiteX26" fmla="*/ 1068918 w 2776337"/>
              <a:gd name="connsiteY26" fmla="*/ 153748 h 1197621"/>
              <a:gd name="connsiteX27" fmla="*/ 1081056 w 2776337"/>
              <a:gd name="connsiteY27" fmla="*/ 161840 h 1197621"/>
              <a:gd name="connsiteX28" fmla="*/ 1105332 w 2776337"/>
              <a:gd name="connsiteY28" fmla="*/ 169932 h 1197621"/>
              <a:gd name="connsiteX29" fmla="*/ 1113424 w 2776337"/>
              <a:gd name="connsiteY29" fmla="*/ 178025 h 1197621"/>
              <a:gd name="connsiteX30" fmla="*/ 1137700 w 2776337"/>
              <a:gd name="connsiteY30" fmla="*/ 186117 h 1197621"/>
              <a:gd name="connsiteX31" fmla="*/ 1149838 w 2776337"/>
              <a:gd name="connsiteY31" fmla="*/ 190163 h 1197621"/>
              <a:gd name="connsiteX32" fmla="*/ 1161976 w 2776337"/>
              <a:gd name="connsiteY32" fmla="*/ 198255 h 1197621"/>
              <a:gd name="connsiteX33" fmla="*/ 1186252 w 2776337"/>
              <a:gd name="connsiteY33" fmla="*/ 206347 h 1197621"/>
              <a:gd name="connsiteX34" fmla="*/ 1222667 w 2776337"/>
              <a:gd name="connsiteY34" fmla="*/ 218485 h 1197621"/>
              <a:gd name="connsiteX35" fmla="*/ 1246943 w 2776337"/>
              <a:gd name="connsiteY35" fmla="*/ 230623 h 1197621"/>
              <a:gd name="connsiteX36" fmla="*/ 1263127 w 2776337"/>
              <a:gd name="connsiteY36" fmla="*/ 234669 h 1197621"/>
              <a:gd name="connsiteX37" fmla="*/ 1287403 w 2776337"/>
              <a:gd name="connsiteY37" fmla="*/ 242761 h 1197621"/>
              <a:gd name="connsiteX38" fmla="*/ 1303587 w 2776337"/>
              <a:gd name="connsiteY38" fmla="*/ 246807 h 1197621"/>
              <a:gd name="connsiteX39" fmla="*/ 1327863 w 2776337"/>
              <a:gd name="connsiteY39" fmla="*/ 254899 h 1197621"/>
              <a:gd name="connsiteX40" fmla="*/ 1340001 w 2776337"/>
              <a:gd name="connsiteY40" fmla="*/ 258945 h 1197621"/>
              <a:gd name="connsiteX41" fmla="*/ 1356185 w 2776337"/>
              <a:gd name="connsiteY41" fmla="*/ 262991 h 1197621"/>
              <a:gd name="connsiteX42" fmla="*/ 1392599 w 2776337"/>
              <a:gd name="connsiteY42" fmla="*/ 275129 h 1197621"/>
              <a:gd name="connsiteX43" fmla="*/ 1404737 w 2776337"/>
              <a:gd name="connsiteY43" fmla="*/ 279175 h 1197621"/>
              <a:gd name="connsiteX44" fmla="*/ 1441151 w 2776337"/>
              <a:gd name="connsiteY44" fmla="*/ 287267 h 1197621"/>
              <a:gd name="connsiteX45" fmla="*/ 1457336 w 2776337"/>
              <a:gd name="connsiteY45" fmla="*/ 291313 h 1197621"/>
              <a:gd name="connsiteX46" fmla="*/ 1481612 w 2776337"/>
              <a:gd name="connsiteY46" fmla="*/ 295359 h 1197621"/>
              <a:gd name="connsiteX47" fmla="*/ 1501842 w 2776337"/>
              <a:gd name="connsiteY47" fmla="*/ 299405 h 1197621"/>
              <a:gd name="connsiteX48" fmla="*/ 1526118 w 2776337"/>
              <a:gd name="connsiteY48" fmla="*/ 303451 h 1197621"/>
              <a:gd name="connsiteX49" fmla="*/ 1562532 w 2776337"/>
              <a:gd name="connsiteY49" fmla="*/ 311543 h 1197621"/>
              <a:gd name="connsiteX50" fmla="*/ 1602992 w 2776337"/>
              <a:gd name="connsiteY50" fmla="*/ 319635 h 1197621"/>
              <a:gd name="connsiteX51" fmla="*/ 1623222 w 2776337"/>
              <a:gd name="connsiteY51" fmla="*/ 323681 h 1197621"/>
              <a:gd name="connsiteX52" fmla="*/ 1643452 w 2776337"/>
              <a:gd name="connsiteY52" fmla="*/ 327727 h 1197621"/>
              <a:gd name="connsiteX53" fmla="*/ 1667728 w 2776337"/>
              <a:gd name="connsiteY53" fmla="*/ 331773 h 1197621"/>
              <a:gd name="connsiteX54" fmla="*/ 1687959 w 2776337"/>
              <a:gd name="connsiteY54" fmla="*/ 335819 h 1197621"/>
              <a:gd name="connsiteX55" fmla="*/ 1712235 w 2776337"/>
              <a:gd name="connsiteY55" fmla="*/ 339865 h 1197621"/>
              <a:gd name="connsiteX56" fmla="*/ 1752695 w 2776337"/>
              <a:gd name="connsiteY56" fmla="*/ 347957 h 1197621"/>
              <a:gd name="connsiteX57" fmla="*/ 1772925 w 2776337"/>
              <a:gd name="connsiteY57" fmla="*/ 352003 h 1197621"/>
              <a:gd name="connsiteX58" fmla="*/ 1789109 w 2776337"/>
              <a:gd name="connsiteY58" fmla="*/ 356049 h 1197621"/>
              <a:gd name="connsiteX59" fmla="*/ 1809339 w 2776337"/>
              <a:gd name="connsiteY59" fmla="*/ 360095 h 1197621"/>
              <a:gd name="connsiteX60" fmla="*/ 1845753 w 2776337"/>
              <a:gd name="connsiteY60" fmla="*/ 368187 h 1197621"/>
              <a:gd name="connsiteX61" fmla="*/ 1874075 w 2776337"/>
              <a:gd name="connsiteY61" fmla="*/ 372233 h 1197621"/>
              <a:gd name="connsiteX62" fmla="*/ 1942858 w 2776337"/>
              <a:gd name="connsiteY62" fmla="*/ 384371 h 1197621"/>
              <a:gd name="connsiteX63" fmla="*/ 1987364 w 2776337"/>
              <a:gd name="connsiteY63" fmla="*/ 392463 h 1197621"/>
              <a:gd name="connsiteX64" fmla="*/ 2011640 w 2776337"/>
              <a:gd name="connsiteY64" fmla="*/ 400555 h 1197621"/>
              <a:gd name="connsiteX65" fmla="*/ 2027824 w 2776337"/>
              <a:gd name="connsiteY65" fmla="*/ 404601 h 1197621"/>
              <a:gd name="connsiteX66" fmla="*/ 2052100 w 2776337"/>
              <a:gd name="connsiteY66" fmla="*/ 412694 h 1197621"/>
              <a:gd name="connsiteX67" fmla="*/ 2076376 w 2776337"/>
              <a:gd name="connsiteY67" fmla="*/ 420786 h 1197621"/>
              <a:gd name="connsiteX68" fmla="*/ 2149205 w 2776337"/>
              <a:gd name="connsiteY68" fmla="*/ 445062 h 1197621"/>
              <a:gd name="connsiteX69" fmla="*/ 2161343 w 2776337"/>
              <a:gd name="connsiteY69" fmla="*/ 449108 h 1197621"/>
              <a:gd name="connsiteX70" fmla="*/ 2173481 w 2776337"/>
              <a:gd name="connsiteY70" fmla="*/ 453154 h 1197621"/>
              <a:gd name="connsiteX71" fmla="*/ 2201803 w 2776337"/>
              <a:gd name="connsiteY71" fmla="*/ 469338 h 1197621"/>
              <a:gd name="connsiteX72" fmla="*/ 2213941 w 2776337"/>
              <a:gd name="connsiteY72" fmla="*/ 473384 h 1197621"/>
              <a:gd name="connsiteX73" fmla="*/ 2238217 w 2776337"/>
              <a:gd name="connsiteY73" fmla="*/ 489568 h 1197621"/>
              <a:gd name="connsiteX74" fmla="*/ 2250355 w 2776337"/>
              <a:gd name="connsiteY74" fmla="*/ 497660 h 1197621"/>
              <a:gd name="connsiteX75" fmla="*/ 2262493 w 2776337"/>
              <a:gd name="connsiteY75" fmla="*/ 505752 h 1197621"/>
              <a:gd name="connsiteX76" fmla="*/ 2282723 w 2776337"/>
              <a:gd name="connsiteY76" fmla="*/ 525982 h 1197621"/>
              <a:gd name="connsiteX77" fmla="*/ 2315091 w 2776337"/>
              <a:gd name="connsiteY77" fmla="*/ 554304 h 1197621"/>
              <a:gd name="connsiteX78" fmla="*/ 2375782 w 2776337"/>
              <a:gd name="connsiteY78" fmla="*/ 590718 h 1197621"/>
              <a:gd name="connsiteX79" fmla="*/ 2391966 w 2776337"/>
              <a:gd name="connsiteY79" fmla="*/ 606902 h 1197621"/>
              <a:gd name="connsiteX80" fmla="*/ 2444564 w 2776337"/>
              <a:gd name="connsiteY80" fmla="*/ 655455 h 1197621"/>
              <a:gd name="connsiteX81" fmla="*/ 2468840 w 2776337"/>
              <a:gd name="connsiteY81" fmla="*/ 671639 h 1197621"/>
              <a:gd name="connsiteX82" fmla="*/ 2480978 w 2776337"/>
              <a:gd name="connsiteY82" fmla="*/ 679731 h 1197621"/>
              <a:gd name="connsiteX83" fmla="*/ 2501208 w 2776337"/>
              <a:gd name="connsiteY83" fmla="*/ 699961 h 1197621"/>
              <a:gd name="connsiteX84" fmla="*/ 2525484 w 2776337"/>
              <a:gd name="connsiteY84" fmla="*/ 720191 h 1197621"/>
              <a:gd name="connsiteX85" fmla="*/ 2545714 w 2776337"/>
              <a:gd name="connsiteY85" fmla="*/ 740421 h 1197621"/>
              <a:gd name="connsiteX86" fmla="*/ 2553806 w 2776337"/>
              <a:gd name="connsiteY86" fmla="*/ 752559 h 1197621"/>
              <a:gd name="connsiteX87" fmla="*/ 2565944 w 2776337"/>
              <a:gd name="connsiteY87" fmla="*/ 764697 h 1197621"/>
              <a:gd name="connsiteX88" fmla="*/ 2574036 w 2776337"/>
              <a:gd name="connsiteY88" fmla="*/ 776835 h 1197621"/>
              <a:gd name="connsiteX89" fmla="*/ 2586174 w 2776337"/>
              <a:gd name="connsiteY89" fmla="*/ 788973 h 1197621"/>
              <a:gd name="connsiteX90" fmla="*/ 2602359 w 2776337"/>
              <a:gd name="connsiteY90" fmla="*/ 813249 h 1197621"/>
              <a:gd name="connsiteX91" fmla="*/ 2618543 w 2776337"/>
              <a:gd name="connsiteY91" fmla="*/ 837525 h 1197621"/>
              <a:gd name="connsiteX92" fmla="*/ 2626635 w 2776337"/>
              <a:gd name="connsiteY92" fmla="*/ 849663 h 1197621"/>
              <a:gd name="connsiteX93" fmla="*/ 2634727 w 2776337"/>
              <a:gd name="connsiteY93" fmla="*/ 861801 h 1197621"/>
              <a:gd name="connsiteX94" fmla="*/ 2650911 w 2776337"/>
              <a:gd name="connsiteY94" fmla="*/ 882032 h 1197621"/>
              <a:gd name="connsiteX95" fmla="*/ 2654957 w 2776337"/>
              <a:gd name="connsiteY95" fmla="*/ 894170 h 1197621"/>
              <a:gd name="connsiteX96" fmla="*/ 2671141 w 2776337"/>
              <a:gd name="connsiteY96" fmla="*/ 918446 h 1197621"/>
              <a:gd name="connsiteX97" fmla="*/ 2679233 w 2776337"/>
              <a:gd name="connsiteY97" fmla="*/ 942722 h 1197621"/>
              <a:gd name="connsiteX98" fmla="*/ 2683279 w 2776337"/>
              <a:gd name="connsiteY98" fmla="*/ 962952 h 1197621"/>
              <a:gd name="connsiteX99" fmla="*/ 2695417 w 2776337"/>
              <a:gd name="connsiteY99" fmla="*/ 999366 h 1197621"/>
              <a:gd name="connsiteX100" fmla="*/ 2703509 w 2776337"/>
              <a:gd name="connsiteY100" fmla="*/ 1023642 h 1197621"/>
              <a:gd name="connsiteX101" fmla="*/ 2707555 w 2776337"/>
              <a:gd name="connsiteY101" fmla="*/ 1035780 h 1197621"/>
              <a:gd name="connsiteX102" fmla="*/ 2715647 w 2776337"/>
              <a:gd name="connsiteY102" fmla="*/ 1047918 h 1197621"/>
              <a:gd name="connsiteX103" fmla="*/ 2723739 w 2776337"/>
              <a:gd name="connsiteY103" fmla="*/ 1072194 h 1197621"/>
              <a:gd name="connsiteX104" fmla="*/ 2731831 w 2776337"/>
              <a:gd name="connsiteY104" fmla="*/ 1096471 h 1197621"/>
              <a:gd name="connsiteX105" fmla="*/ 2735877 w 2776337"/>
              <a:gd name="connsiteY105" fmla="*/ 1112655 h 1197621"/>
              <a:gd name="connsiteX106" fmla="*/ 2743969 w 2776337"/>
              <a:gd name="connsiteY106" fmla="*/ 1124793 h 1197621"/>
              <a:gd name="connsiteX107" fmla="*/ 2748015 w 2776337"/>
              <a:gd name="connsiteY107" fmla="*/ 1136931 h 1197621"/>
              <a:gd name="connsiteX108" fmla="*/ 2764199 w 2776337"/>
              <a:gd name="connsiteY108" fmla="*/ 1161207 h 1197621"/>
              <a:gd name="connsiteX109" fmla="*/ 2772291 w 2776337"/>
              <a:gd name="connsiteY109" fmla="*/ 1185483 h 1197621"/>
              <a:gd name="connsiteX110" fmla="*/ 2776337 w 2776337"/>
              <a:gd name="connsiteY110" fmla="*/ 1197621 h 1197621"/>
              <a:gd name="connsiteX0" fmla="*/ 0 w 2772291"/>
              <a:gd name="connsiteY0" fmla="*/ 1187685 h 1187685"/>
              <a:gd name="connsiteX1" fmla="*/ 79474 w 2772291"/>
              <a:gd name="connsiteY1" fmla="*/ 1154532 h 1187685"/>
              <a:gd name="connsiteX2" fmla="*/ 140254 w 2772291"/>
              <a:gd name="connsiteY2" fmla="*/ 1068975 h 1187685"/>
              <a:gd name="connsiteX3" fmla="*/ 248462 w 2772291"/>
              <a:gd name="connsiteY3" fmla="*/ 886640 h 1187685"/>
              <a:gd name="connsiteX4" fmla="*/ 382661 w 2772291"/>
              <a:gd name="connsiteY4" fmla="*/ 637558 h 1187685"/>
              <a:gd name="connsiteX5" fmla="*/ 498962 w 2772291"/>
              <a:gd name="connsiteY5" fmla="*/ 359653 h 1187685"/>
              <a:gd name="connsiteX6" fmla="*/ 577844 w 2772291"/>
              <a:gd name="connsiteY6" fmla="*/ 158503 h 1187685"/>
              <a:gd name="connsiteX7" fmla="*/ 611925 w 2772291"/>
              <a:gd name="connsiteY7" fmla="*/ 89632 h 1187685"/>
              <a:gd name="connsiteX8" fmla="*/ 653596 w 2772291"/>
              <a:gd name="connsiteY8" fmla="*/ 47754 h 1187685"/>
              <a:gd name="connsiteX9" fmla="*/ 704067 w 2772291"/>
              <a:gd name="connsiteY9" fmla="*/ 4961 h 1187685"/>
              <a:gd name="connsiteX10" fmla="*/ 749282 w 2772291"/>
              <a:gd name="connsiteY10" fmla="*/ 4046 h 1187685"/>
              <a:gd name="connsiteX11" fmla="*/ 761420 w 2772291"/>
              <a:gd name="connsiteY11" fmla="*/ 0 h 1187685"/>
              <a:gd name="connsiteX12" fmla="*/ 814019 w 2772291"/>
              <a:gd name="connsiteY12" fmla="*/ 12138 h 1187685"/>
              <a:gd name="connsiteX13" fmla="*/ 826157 w 2772291"/>
              <a:gd name="connsiteY13" fmla="*/ 16184 h 1187685"/>
              <a:gd name="connsiteX14" fmla="*/ 850433 w 2772291"/>
              <a:gd name="connsiteY14" fmla="*/ 32368 h 1187685"/>
              <a:gd name="connsiteX15" fmla="*/ 874709 w 2772291"/>
              <a:gd name="connsiteY15" fmla="*/ 48552 h 1187685"/>
              <a:gd name="connsiteX16" fmla="*/ 886847 w 2772291"/>
              <a:gd name="connsiteY16" fmla="*/ 52598 h 1187685"/>
              <a:gd name="connsiteX17" fmla="*/ 911123 w 2772291"/>
              <a:gd name="connsiteY17" fmla="*/ 68782 h 1187685"/>
              <a:gd name="connsiteX18" fmla="*/ 947537 w 2772291"/>
              <a:gd name="connsiteY18" fmla="*/ 93058 h 1187685"/>
              <a:gd name="connsiteX19" fmla="*/ 959675 w 2772291"/>
              <a:gd name="connsiteY19" fmla="*/ 101150 h 1187685"/>
              <a:gd name="connsiteX20" fmla="*/ 971813 w 2772291"/>
              <a:gd name="connsiteY20" fmla="*/ 109242 h 1187685"/>
              <a:gd name="connsiteX21" fmla="*/ 996090 w 2772291"/>
              <a:gd name="connsiteY21" fmla="*/ 121380 h 1187685"/>
              <a:gd name="connsiteX22" fmla="*/ 1008228 w 2772291"/>
              <a:gd name="connsiteY22" fmla="*/ 125426 h 1187685"/>
              <a:gd name="connsiteX23" fmla="*/ 1020366 w 2772291"/>
              <a:gd name="connsiteY23" fmla="*/ 133518 h 1187685"/>
              <a:gd name="connsiteX24" fmla="*/ 1032504 w 2772291"/>
              <a:gd name="connsiteY24" fmla="*/ 137564 h 1187685"/>
              <a:gd name="connsiteX25" fmla="*/ 1044642 w 2772291"/>
              <a:gd name="connsiteY25" fmla="*/ 145656 h 1187685"/>
              <a:gd name="connsiteX26" fmla="*/ 1068918 w 2772291"/>
              <a:gd name="connsiteY26" fmla="*/ 153748 h 1187685"/>
              <a:gd name="connsiteX27" fmla="*/ 1081056 w 2772291"/>
              <a:gd name="connsiteY27" fmla="*/ 161840 h 1187685"/>
              <a:gd name="connsiteX28" fmla="*/ 1105332 w 2772291"/>
              <a:gd name="connsiteY28" fmla="*/ 169932 h 1187685"/>
              <a:gd name="connsiteX29" fmla="*/ 1113424 w 2772291"/>
              <a:gd name="connsiteY29" fmla="*/ 178025 h 1187685"/>
              <a:gd name="connsiteX30" fmla="*/ 1137700 w 2772291"/>
              <a:gd name="connsiteY30" fmla="*/ 186117 h 1187685"/>
              <a:gd name="connsiteX31" fmla="*/ 1149838 w 2772291"/>
              <a:gd name="connsiteY31" fmla="*/ 190163 h 1187685"/>
              <a:gd name="connsiteX32" fmla="*/ 1161976 w 2772291"/>
              <a:gd name="connsiteY32" fmla="*/ 198255 h 1187685"/>
              <a:gd name="connsiteX33" fmla="*/ 1186252 w 2772291"/>
              <a:gd name="connsiteY33" fmla="*/ 206347 h 1187685"/>
              <a:gd name="connsiteX34" fmla="*/ 1222667 w 2772291"/>
              <a:gd name="connsiteY34" fmla="*/ 218485 h 1187685"/>
              <a:gd name="connsiteX35" fmla="*/ 1246943 w 2772291"/>
              <a:gd name="connsiteY35" fmla="*/ 230623 h 1187685"/>
              <a:gd name="connsiteX36" fmla="*/ 1263127 w 2772291"/>
              <a:gd name="connsiteY36" fmla="*/ 234669 h 1187685"/>
              <a:gd name="connsiteX37" fmla="*/ 1287403 w 2772291"/>
              <a:gd name="connsiteY37" fmla="*/ 242761 h 1187685"/>
              <a:gd name="connsiteX38" fmla="*/ 1303587 w 2772291"/>
              <a:gd name="connsiteY38" fmla="*/ 246807 h 1187685"/>
              <a:gd name="connsiteX39" fmla="*/ 1327863 w 2772291"/>
              <a:gd name="connsiteY39" fmla="*/ 254899 h 1187685"/>
              <a:gd name="connsiteX40" fmla="*/ 1340001 w 2772291"/>
              <a:gd name="connsiteY40" fmla="*/ 258945 h 1187685"/>
              <a:gd name="connsiteX41" fmla="*/ 1356185 w 2772291"/>
              <a:gd name="connsiteY41" fmla="*/ 262991 h 1187685"/>
              <a:gd name="connsiteX42" fmla="*/ 1392599 w 2772291"/>
              <a:gd name="connsiteY42" fmla="*/ 275129 h 1187685"/>
              <a:gd name="connsiteX43" fmla="*/ 1404737 w 2772291"/>
              <a:gd name="connsiteY43" fmla="*/ 279175 h 1187685"/>
              <a:gd name="connsiteX44" fmla="*/ 1441151 w 2772291"/>
              <a:gd name="connsiteY44" fmla="*/ 287267 h 1187685"/>
              <a:gd name="connsiteX45" fmla="*/ 1457336 w 2772291"/>
              <a:gd name="connsiteY45" fmla="*/ 291313 h 1187685"/>
              <a:gd name="connsiteX46" fmla="*/ 1481612 w 2772291"/>
              <a:gd name="connsiteY46" fmla="*/ 295359 h 1187685"/>
              <a:gd name="connsiteX47" fmla="*/ 1501842 w 2772291"/>
              <a:gd name="connsiteY47" fmla="*/ 299405 h 1187685"/>
              <a:gd name="connsiteX48" fmla="*/ 1526118 w 2772291"/>
              <a:gd name="connsiteY48" fmla="*/ 303451 h 1187685"/>
              <a:gd name="connsiteX49" fmla="*/ 1562532 w 2772291"/>
              <a:gd name="connsiteY49" fmla="*/ 311543 h 1187685"/>
              <a:gd name="connsiteX50" fmla="*/ 1602992 w 2772291"/>
              <a:gd name="connsiteY50" fmla="*/ 319635 h 1187685"/>
              <a:gd name="connsiteX51" fmla="*/ 1623222 w 2772291"/>
              <a:gd name="connsiteY51" fmla="*/ 323681 h 1187685"/>
              <a:gd name="connsiteX52" fmla="*/ 1643452 w 2772291"/>
              <a:gd name="connsiteY52" fmla="*/ 327727 h 1187685"/>
              <a:gd name="connsiteX53" fmla="*/ 1667728 w 2772291"/>
              <a:gd name="connsiteY53" fmla="*/ 331773 h 1187685"/>
              <a:gd name="connsiteX54" fmla="*/ 1687959 w 2772291"/>
              <a:gd name="connsiteY54" fmla="*/ 335819 h 1187685"/>
              <a:gd name="connsiteX55" fmla="*/ 1712235 w 2772291"/>
              <a:gd name="connsiteY55" fmla="*/ 339865 h 1187685"/>
              <a:gd name="connsiteX56" fmla="*/ 1752695 w 2772291"/>
              <a:gd name="connsiteY56" fmla="*/ 347957 h 1187685"/>
              <a:gd name="connsiteX57" fmla="*/ 1772925 w 2772291"/>
              <a:gd name="connsiteY57" fmla="*/ 352003 h 1187685"/>
              <a:gd name="connsiteX58" fmla="*/ 1789109 w 2772291"/>
              <a:gd name="connsiteY58" fmla="*/ 356049 h 1187685"/>
              <a:gd name="connsiteX59" fmla="*/ 1809339 w 2772291"/>
              <a:gd name="connsiteY59" fmla="*/ 360095 h 1187685"/>
              <a:gd name="connsiteX60" fmla="*/ 1845753 w 2772291"/>
              <a:gd name="connsiteY60" fmla="*/ 368187 h 1187685"/>
              <a:gd name="connsiteX61" fmla="*/ 1874075 w 2772291"/>
              <a:gd name="connsiteY61" fmla="*/ 372233 h 1187685"/>
              <a:gd name="connsiteX62" fmla="*/ 1942858 w 2772291"/>
              <a:gd name="connsiteY62" fmla="*/ 384371 h 1187685"/>
              <a:gd name="connsiteX63" fmla="*/ 1987364 w 2772291"/>
              <a:gd name="connsiteY63" fmla="*/ 392463 h 1187685"/>
              <a:gd name="connsiteX64" fmla="*/ 2011640 w 2772291"/>
              <a:gd name="connsiteY64" fmla="*/ 400555 h 1187685"/>
              <a:gd name="connsiteX65" fmla="*/ 2027824 w 2772291"/>
              <a:gd name="connsiteY65" fmla="*/ 404601 h 1187685"/>
              <a:gd name="connsiteX66" fmla="*/ 2052100 w 2772291"/>
              <a:gd name="connsiteY66" fmla="*/ 412694 h 1187685"/>
              <a:gd name="connsiteX67" fmla="*/ 2076376 w 2772291"/>
              <a:gd name="connsiteY67" fmla="*/ 420786 h 1187685"/>
              <a:gd name="connsiteX68" fmla="*/ 2149205 w 2772291"/>
              <a:gd name="connsiteY68" fmla="*/ 445062 h 1187685"/>
              <a:gd name="connsiteX69" fmla="*/ 2161343 w 2772291"/>
              <a:gd name="connsiteY69" fmla="*/ 449108 h 1187685"/>
              <a:gd name="connsiteX70" fmla="*/ 2173481 w 2772291"/>
              <a:gd name="connsiteY70" fmla="*/ 453154 h 1187685"/>
              <a:gd name="connsiteX71" fmla="*/ 2201803 w 2772291"/>
              <a:gd name="connsiteY71" fmla="*/ 469338 h 1187685"/>
              <a:gd name="connsiteX72" fmla="*/ 2213941 w 2772291"/>
              <a:gd name="connsiteY72" fmla="*/ 473384 h 1187685"/>
              <a:gd name="connsiteX73" fmla="*/ 2238217 w 2772291"/>
              <a:gd name="connsiteY73" fmla="*/ 489568 h 1187685"/>
              <a:gd name="connsiteX74" fmla="*/ 2250355 w 2772291"/>
              <a:gd name="connsiteY74" fmla="*/ 497660 h 1187685"/>
              <a:gd name="connsiteX75" fmla="*/ 2262493 w 2772291"/>
              <a:gd name="connsiteY75" fmla="*/ 505752 h 1187685"/>
              <a:gd name="connsiteX76" fmla="*/ 2282723 w 2772291"/>
              <a:gd name="connsiteY76" fmla="*/ 525982 h 1187685"/>
              <a:gd name="connsiteX77" fmla="*/ 2315091 w 2772291"/>
              <a:gd name="connsiteY77" fmla="*/ 554304 h 1187685"/>
              <a:gd name="connsiteX78" fmla="*/ 2375782 w 2772291"/>
              <a:gd name="connsiteY78" fmla="*/ 590718 h 1187685"/>
              <a:gd name="connsiteX79" fmla="*/ 2391966 w 2772291"/>
              <a:gd name="connsiteY79" fmla="*/ 606902 h 1187685"/>
              <a:gd name="connsiteX80" fmla="*/ 2444564 w 2772291"/>
              <a:gd name="connsiteY80" fmla="*/ 655455 h 1187685"/>
              <a:gd name="connsiteX81" fmla="*/ 2468840 w 2772291"/>
              <a:gd name="connsiteY81" fmla="*/ 671639 h 1187685"/>
              <a:gd name="connsiteX82" fmla="*/ 2480978 w 2772291"/>
              <a:gd name="connsiteY82" fmla="*/ 679731 h 1187685"/>
              <a:gd name="connsiteX83" fmla="*/ 2501208 w 2772291"/>
              <a:gd name="connsiteY83" fmla="*/ 699961 h 1187685"/>
              <a:gd name="connsiteX84" fmla="*/ 2525484 w 2772291"/>
              <a:gd name="connsiteY84" fmla="*/ 720191 h 1187685"/>
              <a:gd name="connsiteX85" fmla="*/ 2545714 w 2772291"/>
              <a:gd name="connsiteY85" fmla="*/ 740421 h 1187685"/>
              <a:gd name="connsiteX86" fmla="*/ 2553806 w 2772291"/>
              <a:gd name="connsiteY86" fmla="*/ 752559 h 1187685"/>
              <a:gd name="connsiteX87" fmla="*/ 2565944 w 2772291"/>
              <a:gd name="connsiteY87" fmla="*/ 764697 h 1187685"/>
              <a:gd name="connsiteX88" fmla="*/ 2574036 w 2772291"/>
              <a:gd name="connsiteY88" fmla="*/ 776835 h 1187685"/>
              <a:gd name="connsiteX89" fmla="*/ 2586174 w 2772291"/>
              <a:gd name="connsiteY89" fmla="*/ 788973 h 1187685"/>
              <a:gd name="connsiteX90" fmla="*/ 2602359 w 2772291"/>
              <a:gd name="connsiteY90" fmla="*/ 813249 h 1187685"/>
              <a:gd name="connsiteX91" fmla="*/ 2618543 w 2772291"/>
              <a:gd name="connsiteY91" fmla="*/ 837525 h 1187685"/>
              <a:gd name="connsiteX92" fmla="*/ 2626635 w 2772291"/>
              <a:gd name="connsiteY92" fmla="*/ 849663 h 1187685"/>
              <a:gd name="connsiteX93" fmla="*/ 2634727 w 2772291"/>
              <a:gd name="connsiteY93" fmla="*/ 861801 h 1187685"/>
              <a:gd name="connsiteX94" fmla="*/ 2650911 w 2772291"/>
              <a:gd name="connsiteY94" fmla="*/ 882032 h 1187685"/>
              <a:gd name="connsiteX95" fmla="*/ 2654957 w 2772291"/>
              <a:gd name="connsiteY95" fmla="*/ 894170 h 1187685"/>
              <a:gd name="connsiteX96" fmla="*/ 2671141 w 2772291"/>
              <a:gd name="connsiteY96" fmla="*/ 918446 h 1187685"/>
              <a:gd name="connsiteX97" fmla="*/ 2679233 w 2772291"/>
              <a:gd name="connsiteY97" fmla="*/ 942722 h 1187685"/>
              <a:gd name="connsiteX98" fmla="*/ 2683279 w 2772291"/>
              <a:gd name="connsiteY98" fmla="*/ 962952 h 1187685"/>
              <a:gd name="connsiteX99" fmla="*/ 2695417 w 2772291"/>
              <a:gd name="connsiteY99" fmla="*/ 999366 h 1187685"/>
              <a:gd name="connsiteX100" fmla="*/ 2703509 w 2772291"/>
              <a:gd name="connsiteY100" fmla="*/ 1023642 h 1187685"/>
              <a:gd name="connsiteX101" fmla="*/ 2707555 w 2772291"/>
              <a:gd name="connsiteY101" fmla="*/ 1035780 h 1187685"/>
              <a:gd name="connsiteX102" fmla="*/ 2715647 w 2772291"/>
              <a:gd name="connsiteY102" fmla="*/ 1047918 h 1187685"/>
              <a:gd name="connsiteX103" fmla="*/ 2723739 w 2772291"/>
              <a:gd name="connsiteY103" fmla="*/ 1072194 h 1187685"/>
              <a:gd name="connsiteX104" fmla="*/ 2731831 w 2772291"/>
              <a:gd name="connsiteY104" fmla="*/ 1096471 h 1187685"/>
              <a:gd name="connsiteX105" fmla="*/ 2735877 w 2772291"/>
              <a:gd name="connsiteY105" fmla="*/ 1112655 h 1187685"/>
              <a:gd name="connsiteX106" fmla="*/ 2743969 w 2772291"/>
              <a:gd name="connsiteY106" fmla="*/ 1124793 h 1187685"/>
              <a:gd name="connsiteX107" fmla="*/ 2748015 w 2772291"/>
              <a:gd name="connsiteY107" fmla="*/ 1136931 h 1187685"/>
              <a:gd name="connsiteX108" fmla="*/ 2764199 w 2772291"/>
              <a:gd name="connsiteY108" fmla="*/ 1161207 h 1187685"/>
              <a:gd name="connsiteX109" fmla="*/ 2772291 w 2772291"/>
              <a:gd name="connsiteY109" fmla="*/ 1185483 h 118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2772291" h="1187685">
                <a:moveTo>
                  <a:pt x="0" y="1187685"/>
                </a:moveTo>
                <a:cubicBezTo>
                  <a:pt x="9441" y="1174198"/>
                  <a:pt x="56098" y="1174317"/>
                  <a:pt x="79474" y="1154532"/>
                </a:cubicBezTo>
                <a:cubicBezTo>
                  <a:pt x="102850" y="1134747"/>
                  <a:pt x="112089" y="1113624"/>
                  <a:pt x="140254" y="1068975"/>
                </a:cubicBezTo>
                <a:cubicBezTo>
                  <a:pt x="168419" y="1024326"/>
                  <a:pt x="208061" y="958543"/>
                  <a:pt x="248462" y="886640"/>
                </a:cubicBezTo>
                <a:cubicBezTo>
                  <a:pt x="288863" y="814737"/>
                  <a:pt x="340911" y="725389"/>
                  <a:pt x="382661" y="637558"/>
                </a:cubicBezTo>
                <a:cubicBezTo>
                  <a:pt x="424411" y="549727"/>
                  <a:pt x="466432" y="439496"/>
                  <a:pt x="498962" y="359653"/>
                </a:cubicBezTo>
                <a:cubicBezTo>
                  <a:pt x="531493" y="279811"/>
                  <a:pt x="559017" y="203506"/>
                  <a:pt x="577844" y="158503"/>
                </a:cubicBezTo>
                <a:cubicBezTo>
                  <a:pt x="596671" y="113500"/>
                  <a:pt x="599300" y="108090"/>
                  <a:pt x="611925" y="89632"/>
                </a:cubicBezTo>
                <a:cubicBezTo>
                  <a:pt x="624550" y="71174"/>
                  <a:pt x="638239" y="61866"/>
                  <a:pt x="653596" y="47754"/>
                </a:cubicBezTo>
                <a:cubicBezTo>
                  <a:pt x="668953" y="33642"/>
                  <a:pt x="688119" y="12246"/>
                  <a:pt x="704067" y="4961"/>
                </a:cubicBezTo>
                <a:cubicBezTo>
                  <a:pt x="720015" y="-2324"/>
                  <a:pt x="715780" y="15213"/>
                  <a:pt x="749282" y="4046"/>
                </a:cubicBezTo>
                <a:lnTo>
                  <a:pt x="761420" y="0"/>
                </a:lnTo>
                <a:cubicBezTo>
                  <a:pt x="798187" y="5252"/>
                  <a:pt x="780696" y="1030"/>
                  <a:pt x="814019" y="12138"/>
                </a:cubicBezTo>
                <a:lnTo>
                  <a:pt x="826157" y="16184"/>
                </a:lnTo>
                <a:cubicBezTo>
                  <a:pt x="853095" y="43122"/>
                  <a:pt x="824084" y="17729"/>
                  <a:pt x="850433" y="32368"/>
                </a:cubicBezTo>
                <a:cubicBezTo>
                  <a:pt x="858935" y="37091"/>
                  <a:pt x="865483" y="45477"/>
                  <a:pt x="874709" y="48552"/>
                </a:cubicBezTo>
                <a:cubicBezTo>
                  <a:pt x="878755" y="49901"/>
                  <a:pt x="883119" y="50527"/>
                  <a:pt x="886847" y="52598"/>
                </a:cubicBezTo>
                <a:cubicBezTo>
                  <a:pt x="895349" y="57321"/>
                  <a:pt x="903031" y="63387"/>
                  <a:pt x="911123" y="68782"/>
                </a:cubicBezTo>
                <a:lnTo>
                  <a:pt x="947537" y="93058"/>
                </a:lnTo>
                <a:lnTo>
                  <a:pt x="959675" y="101150"/>
                </a:lnTo>
                <a:cubicBezTo>
                  <a:pt x="963721" y="103847"/>
                  <a:pt x="967200" y="107704"/>
                  <a:pt x="971813" y="109242"/>
                </a:cubicBezTo>
                <a:cubicBezTo>
                  <a:pt x="1002321" y="119411"/>
                  <a:pt x="964716" y="105694"/>
                  <a:pt x="996090" y="121380"/>
                </a:cubicBezTo>
                <a:cubicBezTo>
                  <a:pt x="999905" y="123287"/>
                  <a:pt x="1004413" y="123519"/>
                  <a:pt x="1008228" y="125426"/>
                </a:cubicBezTo>
                <a:cubicBezTo>
                  <a:pt x="1012577" y="127601"/>
                  <a:pt x="1016017" y="131343"/>
                  <a:pt x="1020366" y="133518"/>
                </a:cubicBezTo>
                <a:cubicBezTo>
                  <a:pt x="1024181" y="135425"/>
                  <a:pt x="1028689" y="135657"/>
                  <a:pt x="1032504" y="137564"/>
                </a:cubicBezTo>
                <a:cubicBezTo>
                  <a:pt x="1036853" y="139739"/>
                  <a:pt x="1040198" y="143681"/>
                  <a:pt x="1044642" y="145656"/>
                </a:cubicBezTo>
                <a:cubicBezTo>
                  <a:pt x="1052437" y="149120"/>
                  <a:pt x="1061821" y="149017"/>
                  <a:pt x="1068918" y="153748"/>
                </a:cubicBezTo>
                <a:cubicBezTo>
                  <a:pt x="1072964" y="156445"/>
                  <a:pt x="1076612" y="159865"/>
                  <a:pt x="1081056" y="161840"/>
                </a:cubicBezTo>
                <a:cubicBezTo>
                  <a:pt x="1088851" y="165304"/>
                  <a:pt x="1105332" y="169932"/>
                  <a:pt x="1105332" y="169932"/>
                </a:cubicBezTo>
                <a:cubicBezTo>
                  <a:pt x="1108029" y="172630"/>
                  <a:pt x="1110012" y="176319"/>
                  <a:pt x="1113424" y="178025"/>
                </a:cubicBezTo>
                <a:cubicBezTo>
                  <a:pt x="1121053" y="181840"/>
                  <a:pt x="1129608" y="183420"/>
                  <a:pt x="1137700" y="186117"/>
                </a:cubicBezTo>
                <a:cubicBezTo>
                  <a:pt x="1141746" y="187466"/>
                  <a:pt x="1146289" y="187797"/>
                  <a:pt x="1149838" y="190163"/>
                </a:cubicBezTo>
                <a:cubicBezTo>
                  <a:pt x="1153884" y="192860"/>
                  <a:pt x="1157532" y="196280"/>
                  <a:pt x="1161976" y="198255"/>
                </a:cubicBezTo>
                <a:cubicBezTo>
                  <a:pt x="1169771" y="201719"/>
                  <a:pt x="1178160" y="203650"/>
                  <a:pt x="1186252" y="206347"/>
                </a:cubicBezTo>
                <a:lnTo>
                  <a:pt x="1222667" y="218485"/>
                </a:lnTo>
                <a:cubicBezTo>
                  <a:pt x="1273806" y="235531"/>
                  <a:pt x="1192048" y="207097"/>
                  <a:pt x="1246943" y="230623"/>
                </a:cubicBezTo>
                <a:cubicBezTo>
                  <a:pt x="1252054" y="232813"/>
                  <a:pt x="1257801" y="233071"/>
                  <a:pt x="1263127" y="234669"/>
                </a:cubicBezTo>
                <a:cubicBezTo>
                  <a:pt x="1271297" y="237120"/>
                  <a:pt x="1279128" y="240692"/>
                  <a:pt x="1287403" y="242761"/>
                </a:cubicBezTo>
                <a:cubicBezTo>
                  <a:pt x="1292798" y="244110"/>
                  <a:pt x="1298261" y="245209"/>
                  <a:pt x="1303587" y="246807"/>
                </a:cubicBezTo>
                <a:cubicBezTo>
                  <a:pt x="1311757" y="249258"/>
                  <a:pt x="1319771" y="252202"/>
                  <a:pt x="1327863" y="254899"/>
                </a:cubicBezTo>
                <a:cubicBezTo>
                  <a:pt x="1331909" y="256248"/>
                  <a:pt x="1335863" y="257911"/>
                  <a:pt x="1340001" y="258945"/>
                </a:cubicBezTo>
                <a:cubicBezTo>
                  <a:pt x="1345396" y="260294"/>
                  <a:pt x="1350859" y="261393"/>
                  <a:pt x="1356185" y="262991"/>
                </a:cubicBezTo>
                <a:cubicBezTo>
                  <a:pt x="1368440" y="266667"/>
                  <a:pt x="1380461" y="271083"/>
                  <a:pt x="1392599" y="275129"/>
                </a:cubicBezTo>
                <a:cubicBezTo>
                  <a:pt x="1396645" y="276478"/>
                  <a:pt x="1400599" y="278141"/>
                  <a:pt x="1404737" y="279175"/>
                </a:cubicBezTo>
                <a:cubicBezTo>
                  <a:pt x="1444198" y="289040"/>
                  <a:pt x="1394932" y="276996"/>
                  <a:pt x="1441151" y="287267"/>
                </a:cubicBezTo>
                <a:cubicBezTo>
                  <a:pt x="1446580" y="288473"/>
                  <a:pt x="1451883" y="290222"/>
                  <a:pt x="1457336" y="291313"/>
                </a:cubicBezTo>
                <a:cubicBezTo>
                  <a:pt x="1465380" y="292922"/>
                  <a:pt x="1473541" y="293891"/>
                  <a:pt x="1481612" y="295359"/>
                </a:cubicBezTo>
                <a:cubicBezTo>
                  <a:pt x="1488378" y="296589"/>
                  <a:pt x="1495076" y="298175"/>
                  <a:pt x="1501842" y="299405"/>
                </a:cubicBezTo>
                <a:cubicBezTo>
                  <a:pt x="1509913" y="300873"/>
                  <a:pt x="1518047" y="301983"/>
                  <a:pt x="1526118" y="303451"/>
                </a:cubicBezTo>
                <a:cubicBezTo>
                  <a:pt x="1568510" y="311159"/>
                  <a:pt x="1526165" y="303750"/>
                  <a:pt x="1562532" y="311543"/>
                </a:cubicBezTo>
                <a:cubicBezTo>
                  <a:pt x="1575980" y="314425"/>
                  <a:pt x="1589505" y="316938"/>
                  <a:pt x="1602992" y="319635"/>
                </a:cubicBezTo>
                <a:lnTo>
                  <a:pt x="1623222" y="323681"/>
                </a:lnTo>
                <a:cubicBezTo>
                  <a:pt x="1629965" y="325030"/>
                  <a:pt x="1636669" y="326596"/>
                  <a:pt x="1643452" y="327727"/>
                </a:cubicBezTo>
                <a:lnTo>
                  <a:pt x="1667728" y="331773"/>
                </a:lnTo>
                <a:cubicBezTo>
                  <a:pt x="1674494" y="333003"/>
                  <a:pt x="1681193" y="334589"/>
                  <a:pt x="1687959" y="335819"/>
                </a:cubicBezTo>
                <a:cubicBezTo>
                  <a:pt x="1696030" y="337286"/>
                  <a:pt x="1704172" y="338353"/>
                  <a:pt x="1712235" y="339865"/>
                </a:cubicBezTo>
                <a:cubicBezTo>
                  <a:pt x="1725753" y="342400"/>
                  <a:pt x="1739208" y="345260"/>
                  <a:pt x="1752695" y="347957"/>
                </a:cubicBezTo>
                <a:cubicBezTo>
                  <a:pt x="1759438" y="349306"/>
                  <a:pt x="1766253" y="350335"/>
                  <a:pt x="1772925" y="352003"/>
                </a:cubicBezTo>
                <a:cubicBezTo>
                  <a:pt x="1778320" y="353352"/>
                  <a:pt x="1783681" y="354843"/>
                  <a:pt x="1789109" y="356049"/>
                </a:cubicBezTo>
                <a:cubicBezTo>
                  <a:pt x="1795822" y="357541"/>
                  <a:pt x="1802626" y="358603"/>
                  <a:pt x="1809339" y="360095"/>
                </a:cubicBezTo>
                <a:cubicBezTo>
                  <a:pt x="1831162" y="364945"/>
                  <a:pt x="1821347" y="364119"/>
                  <a:pt x="1845753" y="368187"/>
                </a:cubicBezTo>
                <a:cubicBezTo>
                  <a:pt x="1855160" y="369755"/>
                  <a:pt x="1864655" y="370746"/>
                  <a:pt x="1874075" y="372233"/>
                </a:cubicBezTo>
                <a:cubicBezTo>
                  <a:pt x="1974977" y="388165"/>
                  <a:pt x="1887441" y="374295"/>
                  <a:pt x="1942858" y="384371"/>
                </a:cubicBezTo>
                <a:cubicBezTo>
                  <a:pt x="1952110" y="386053"/>
                  <a:pt x="1977370" y="389737"/>
                  <a:pt x="1987364" y="392463"/>
                </a:cubicBezTo>
                <a:cubicBezTo>
                  <a:pt x="1995593" y="394707"/>
                  <a:pt x="2003365" y="398486"/>
                  <a:pt x="2011640" y="400555"/>
                </a:cubicBezTo>
                <a:cubicBezTo>
                  <a:pt x="2017035" y="401904"/>
                  <a:pt x="2022498" y="403003"/>
                  <a:pt x="2027824" y="404601"/>
                </a:cubicBezTo>
                <a:cubicBezTo>
                  <a:pt x="2035994" y="407052"/>
                  <a:pt x="2044008" y="409996"/>
                  <a:pt x="2052100" y="412694"/>
                </a:cubicBezTo>
                <a:lnTo>
                  <a:pt x="2076376" y="420786"/>
                </a:lnTo>
                <a:lnTo>
                  <a:pt x="2149205" y="445062"/>
                </a:lnTo>
                <a:lnTo>
                  <a:pt x="2161343" y="449108"/>
                </a:lnTo>
                <a:cubicBezTo>
                  <a:pt x="2165389" y="450457"/>
                  <a:pt x="2169932" y="450788"/>
                  <a:pt x="2173481" y="453154"/>
                </a:cubicBezTo>
                <a:cubicBezTo>
                  <a:pt x="2185671" y="461281"/>
                  <a:pt x="2187430" y="463178"/>
                  <a:pt x="2201803" y="469338"/>
                </a:cubicBezTo>
                <a:cubicBezTo>
                  <a:pt x="2205723" y="471018"/>
                  <a:pt x="2210213" y="471313"/>
                  <a:pt x="2213941" y="473384"/>
                </a:cubicBezTo>
                <a:cubicBezTo>
                  <a:pt x="2222443" y="478107"/>
                  <a:pt x="2230125" y="484173"/>
                  <a:pt x="2238217" y="489568"/>
                </a:cubicBezTo>
                <a:lnTo>
                  <a:pt x="2250355" y="497660"/>
                </a:lnTo>
                <a:lnTo>
                  <a:pt x="2262493" y="505752"/>
                </a:lnTo>
                <a:cubicBezTo>
                  <a:pt x="2284072" y="538120"/>
                  <a:pt x="2273957" y="517890"/>
                  <a:pt x="2282723" y="525982"/>
                </a:cubicBezTo>
                <a:cubicBezTo>
                  <a:pt x="2291489" y="534074"/>
                  <a:pt x="2299581" y="543515"/>
                  <a:pt x="2315091" y="554304"/>
                </a:cubicBezTo>
                <a:cubicBezTo>
                  <a:pt x="2330601" y="565093"/>
                  <a:pt x="2362970" y="581952"/>
                  <a:pt x="2375782" y="590718"/>
                </a:cubicBezTo>
                <a:cubicBezTo>
                  <a:pt x="2388595" y="599484"/>
                  <a:pt x="2380502" y="596113"/>
                  <a:pt x="2391966" y="606902"/>
                </a:cubicBezTo>
                <a:cubicBezTo>
                  <a:pt x="2403430" y="617691"/>
                  <a:pt x="2431752" y="644666"/>
                  <a:pt x="2444564" y="655455"/>
                </a:cubicBezTo>
                <a:lnTo>
                  <a:pt x="2468840" y="671639"/>
                </a:lnTo>
                <a:lnTo>
                  <a:pt x="2480978" y="679731"/>
                </a:lnTo>
                <a:cubicBezTo>
                  <a:pt x="2495813" y="701984"/>
                  <a:pt x="2480978" y="683103"/>
                  <a:pt x="2501208" y="699961"/>
                </a:cubicBezTo>
                <a:cubicBezTo>
                  <a:pt x="2532361" y="725922"/>
                  <a:pt x="2495348" y="700100"/>
                  <a:pt x="2525484" y="720191"/>
                </a:cubicBezTo>
                <a:cubicBezTo>
                  <a:pt x="2547063" y="752559"/>
                  <a:pt x="2518741" y="713448"/>
                  <a:pt x="2545714" y="740421"/>
                </a:cubicBezTo>
                <a:cubicBezTo>
                  <a:pt x="2549152" y="743859"/>
                  <a:pt x="2550693" y="748823"/>
                  <a:pt x="2553806" y="752559"/>
                </a:cubicBezTo>
                <a:cubicBezTo>
                  <a:pt x="2557469" y="756955"/>
                  <a:pt x="2562281" y="760301"/>
                  <a:pt x="2565944" y="764697"/>
                </a:cubicBezTo>
                <a:cubicBezTo>
                  <a:pt x="2569057" y="768433"/>
                  <a:pt x="2570923" y="773099"/>
                  <a:pt x="2574036" y="776835"/>
                </a:cubicBezTo>
                <a:cubicBezTo>
                  <a:pt x="2577699" y="781231"/>
                  <a:pt x="2582661" y="784456"/>
                  <a:pt x="2586174" y="788973"/>
                </a:cubicBezTo>
                <a:cubicBezTo>
                  <a:pt x="2592145" y="796650"/>
                  <a:pt x="2596964" y="805157"/>
                  <a:pt x="2602359" y="813249"/>
                </a:cubicBezTo>
                <a:lnTo>
                  <a:pt x="2618543" y="837525"/>
                </a:lnTo>
                <a:lnTo>
                  <a:pt x="2626635" y="849663"/>
                </a:lnTo>
                <a:cubicBezTo>
                  <a:pt x="2629332" y="853709"/>
                  <a:pt x="2631289" y="858362"/>
                  <a:pt x="2634727" y="861801"/>
                </a:cubicBezTo>
                <a:cubicBezTo>
                  <a:pt x="2642253" y="869327"/>
                  <a:pt x="2645808" y="871825"/>
                  <a:pt x="2650911" y="882032"/>
                </a:cubicBezTo>
                <a:cubicBezTo>
                  <a:pt x="2652818" y="885847"/>
                  <a:pt x="2652886" y="890442"/>
                  <a:pt x="2654957" y="894170"/>
                </a:cubicBezTo>
                <a:cubicBezTo>
                  <a:pt x="2659680" y="902672"/>
                  <a:pt x="2668066" y="909220"/>
                  <a:pt x="2671141" y="918446"/>
                </a:cubicBezTo>
                <a:cubicBezTo>
                  <a:pt x="2673838" y="926538"/>
                  <a:pt x="2677560" y="934358"/>
                  <a:pt x="2679233" y="942722"/>
                </a:cubicBezTo>
                <a:cubicBezTo>
                  <a:pt x="2680582" y="949465"/>
                  <a:pt x="2681470" y="956317"/>
                  <a:pt x="2683279" y="962952"/>
                </a:cubicBezTo>
                <a:lnTo>
                  <a:pt x="2695417" y="999366"/>
                </a:lnTo>
                <a:lnTo>
                  <a:pt x="2703509" y="1023642"/>
                </a:lnTo>
                <a:cubicBezTo>
                  <a:pt x="2704858" y="1027688"/>
                  <a:pt x="2705189" y="1032231"/>
                  <a:pt x="2707555" y="1035780"/>
                </a:cubicBezTo>
                <a:cubicBezTo>
                  <a:pt x="2710252" y="1039826"/>
                  <a:pt x="2713672" y="1043474"/>
                  <a:pt x="2715647" y="1047918"/>
                </a:cubicBezTo>
                <a:cubicBezTo>
                  <a:pt x="2719111" y="1055713"/>
                  <a:pt x="2721042" y="1064102"/>
                  <a:pt x="2723739" y="1072194"/>
                </a:cubicBezTo>
                <a:lnTo>
                  <a:pt x="2731831" y="1096471"/>
                </a:lnTo>
                <a:cubicBezTo>
                  <a:pt x="2733180" y="1101866"/>
                  <a:pt x="2733687" y="1107544"/>
                  <a:pt x="2735877" y="1112655"/>
                </a:cubicBezTo>
                <a:cubicBezTo>
                  <a:pt x="2737793" y="1117125"/>
                  <a:pt x="2741794" y="1120444"/>
                  <a:pt x="2743969" y="1124793"/>
                </a:cubicBezTo>
                <a:cubicBezTo>
                  <a:pt x="2745876" y="1128608"/>
                  <a:pt x="2745944" y="1133203"/>
                  <a:pt x="2748015" y="1136931"/>
                </a:cubicBezTo>
                <a:cubicBezTo>
                  <a:pt x="2752738" y="1145433"/>
                  <a:pt x="2761124" y="1151981"/>
                  <a:pt x="2764199" y="1161207"/>
                </a:cubicBezTo>
                <a:lnTo>
                  <a:pt x="2772291" y="1185483"/>
                </a:lnTo>
              </a:path>
            </a:pathLst>
          </a:custGeom>
          <a:solidFill>
            <a:srgbClr val="848484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663681E8-2FF0-5CF3-F0E7-B14EF6BD45D7}"/>
              </a:ext>
            </a:extLst>
          </p:cNvPr>
          <p:cNvSpPr/>
          <p:nvPr/>
        </p:nvSpPr>
        <p:spPr>
          <a:xfrm>
            <a:off x="4912071" y="3839447"/>
            <a:ext cx="1028799" cy="1147533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349829" h="1657548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66800" y="1439834"/>
                </a:lnTo>
                <a:cubicBezTo>
                  <a:pt x="1074057" y="1447091"/>
                  <a:pt x="1080032" y="1455912"/>
                  <a:pt x="1088572" y="1461605"/>
                </a:cubicBezTo>
                <a:cubicBezTo>
                  <a:pt x="1099458" y="1468862"/>
                  <a:pt x="1111296" y="1474862"/>
                  <a:pt x="1121229" y="1483376"/>
                </a:cubicBezTo>
                <a:cubicBezTo>
                  <a:pt x="1186975" y="1539729"/>
                  <a:pt x="1137423" y="1517802"/>
                  <a:pt x="1197429" y="1537805"/>
                </a:cubicBezTo>
                <a:cubicBezTo>
                  <a:pt x="1250478" y="1617380"/>
                  <a:pt x="1184938" y="1533548"/>
                  <a:pt x="1251857" y="1581348"/>
                </a:cubicBezTo>
                <a:cubicBezTo>
                  <a:pt x="1268560" y="1593279"/>
                  <a:pt x="1275927" y="1618400"/>
                  <a:pt x="1295400" y="1624891"/>
                </a:cubicBezTo>
                <a:cubicBezTo>
                  <a:pt x="1335755" y="1638342"/>
                  <a:pt x="1317794" y="1630644"/>
                  <a:pt x="1349829" y="1646662"/>
                </a:cubicBezTo>
              </a:path>
            </a:pathLst>
          </a:custGeom>
          <a:solidFill>
            <a:srgbClr val="848484">
              <a:alpha val="80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57AAC00F-0A2C-79B0-581A-114FD98B067F}"/>
              </a:ext>
            </a:extLst>
          </p:cNvPr>
          <p:cNvSpPr/>
          <p:nvPr/>
        </p:nvSpPr>
        <p:spPr>
          <a:xfrm>
            <a:off x="4932104" y="4208440"/>
            <a:ext cx="1506367" cy="788188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95400 w 1349829"/>
              <a:gd name="connsiteY53" fmla="*/ 1624891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79131 w 1349829"/>
              <a:gd name="connsiteY51" fmla="*/ 1593290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79131 w 1349829"/>
              <a:gd name="connsiteY50" fmla="*/ 1593290 h 1713243"/>
              <a:gd name="connsiteX51" fmla="*/ 1233558 w 1349829"/>
              <a:gd name="connsiteY51" fmla="*/ 1659027 h 1713243"/>
              <a:gd name="connsiteX52" fmla="*/ 1277101 w 1349829"/>
              <a:gd name="connsiteY52" fmla="*/ 1680376 h 1713243"/>
              <a:gd name="connsiteX53" fmla="*/ 1349829 w 1349829"/>
              <a:gd name="connsiteY53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89673 w 1349829"/>
              <a:gd name="connsiteY48" fmla="*/ 1528609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49829" h="1713243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89673" y="1528609"/>
                </a:lnTo>
                <a:cubicBezTo>
                  <a:pt x="1115652" y="1561442"/>
                  <a:pt x="1151338" y="1556758"/>
                  <a:pt x="1179131" y="1593290"/>
                </a:cubicBezTo>
                <a:cubicBezTo>
                  <a:pt x="1206924" y="1629822"/>
                  <a:pt x="1217230" y="1644513"/>
                  <a:pt x="1233558" y="1659027"/>
                </a:cubicBezTo>
                <a:cubicBezTo>
                  <a:pt x="1249886" y="1673541"/>
                  <a:pt x="1257628" y="1673885"/>
                  <a:pt x="1277101" y="1680376"/>
                </a:cubicBezTo>
                <a:cubicBezTo>
                  <a:pt x="1317456" y="1693827"/>
                  <a:pt x="1317794" y="1697225"/>
                  <a:pt x="1349829" y="1713243"/>
                </a:cubicBezTo>
              </a:path>
            </a:pathLst>
          </a:custGeom>
          <a:solidFill>
            <a:schemeClr val="bg1">
              <a:lumMod val="75000"/>
              <a:alpha val="82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D5C88A91-AC4B-CED0-2972-F0F83E30640D}"/>
              </a:ext>
            </a:extLst>
          </p:cNvPr>
          <p:cNvSpPr/>
          <p:nvPr/>
        </p:nvSpPr>
        <p:spPr>
          <a:xfrm>
            <a:off x="5069248" y="4061547"/>
            <a:ext cx="657412" cy="930475"/>
          </a:xfrm>
          <a:custGeom>
            <a:avLst/>
            <a:gdLst>
              <a:gd name="connsiteX0" fmla="*/ 0 w 1253706"/>
              <a:gd name="connsiteY0" fmla="*/ 1046672 h 1046672"/>
              <a:gd name="connsiteX1" fmla="*/ 40257 w 1253706"/>
              <a:gd name="connsiteY1" fmla="*/ 1040921 h 1046672"/>
              <a:gd name="connsiteX2" fmla="*/ 57510 w 1253706"/>
              <a:gd name="connsiteY2" fmla="*/ 1029419 h 1046672"/>
              <a:gd name="connsiteX3" fmla="*/ 74762 w 1253706"/>
              <a:gd name="connsiteY3" fmla="*/ 1023668 h 1046672"/>
              <a:gd name="connsiteX4" fmla="*/ 92015 w 1253706"/>
              <a:gd name="connsiteY4" fmla="*/ 1012166 h 1046672"/>
              <a:gd name="connsiteX5" fmla="*/ 109268 w 1253706"/>
              <a:gd name="connsiteY5" fmla="*/ 1006415 h 1046672"/>
              <a:gd name="connsiteX6" fmla="*/ 143774 w 1253706"/>
              <a:gd name="connsiteY6" fmla="*/ 983411 h 1046672"/>
              <a:gd name="connsiteX7" fmla="*/ 195532 w 1253706"/>
              <a:gd name="connsiteY7" fmla="*/ 948906 h 1046672"/>
              <a:gd name="connsiteX8" fmla="*/ 212785 w 1253706"/>
              <a:gd name="connsiteY8" fmla="*/ 937404 h 1046672"/>
              <a:gd name="connsiteX9" fmla="*/ 241540 w 1253706"/>
              <a:gd name="connsiteY9" fmla="*/ 914400 h 1046672"/>
              <a:gd name="connsiteX10" fmla="*/ 258793 w 1253706"/>
              <a:gd name="connsiteY10" fmla="*/ 897147 h 1046672"/>
              <a:gd name="connsiteX11" fmla="*/ 293298 w 1253706"/>
              <a:gd name="connsiteY11" fmla="*/ 874143 h 1046672"/>
              <a:gd name="connsiteX12" fmla="*/ 322053 w 1253706"/>
              <a:gd name="connsiteY12" fmla="*/ 839638 h 1046672"/>
              <a:gd name="connsiteX13" fmla="*/ 350808 w 1253706"/>
              <a:gd name="connsiteY13" fmla="*/ 810883 h 1046672"/>
              <a:gd name="connsiteX14" fmla="*/ 379562 w 1253706"/>
              <a:gd name="connsiteY14" fmla="*/ 776377 h 1046672"/>
              <a:gd name="connsiteX15" fmla="*/ 402566 w 1253706"/>
              <a:gd name="connsiteY15" fmla="*/ 741872 h 1046672"/>
              <a:gd name="connsiteX16" fmla="*/ 414068 w 1253706"/>
              <a:gd name="connsiteY16" fmla="*/ 724619 h 1046672"/>
              <a:gd name="connsiteX17" fmla="*/ 425570 w 1253706"/>
              <a:gd name="connsiteY17" fmla="*/ 707366 h 1046672"/>
              <a:gd name="connsiteX18" fmla="*/ 431321 w 1253706"/>
              <a:gd name="connsiteY18" fmla="*/ 690113 h 1046672"/>
              <a:gd name="connsiteX19" fmla="*/ 454325 w 1253706"/>
              <a:gd name="connsiteY19" fmla="*/ 655608 h 1046672"/>
              <a:gd name="connsiteX20" fmla="*/ 471578 w 1253706"/>
              <a:gd name="connsiteY20" fmla="*/ 615351 h 1046672"/>
              <a:gd name="connsiteX21" fmla="*/ 477329 w 1253706"/>
              <a:gd name="connsiteY21" fmla="*/ 598098 h 1046672"/>
              <a:gd name="connsiteX22" fmla="*/ 488830 w 1253706"/>
              <a:gd name="connsiteY22" fmla="*/ 575094 h 1046672"/>
              <a:gd name="connsiteX23" fmla="*/ 494581 w 1253706"/>
              <a:gd name="connsiteY23" fmla="*/ 557842 h 1046672"/>
              <a:gd name="connsiteX24" fmla="*/ 506083 w 1253706"/>
              <a:gd name="connsiteY24" fmla="*/ 540589 h 1046672"/>
              <a:gd name="connsiteX25" fmla="*/ 517585 w 1253706"/>
              <a:gd name="connsiteY25" fmla="*/ 506083 h 1046672"/>
              <a:gd name="connsiteX26" fmla="*/ 523336 w 1253706"/>
              <a:gd name="connsiteY26" fmla="*/ 488830 h 1046672"/>
              <a:gd name="connsiteX27" fmla="*/ 534838 w 1253706"/>
              <a:gd name="connsiteY27" fmla="*/ 471577 h 1046672"/>
              <a:gd name="connsiteX28" fmla="*/ 546340 w 1253706"/>
              <a:gd name="connsiteY28" fmla="*/ 437072 h 1046672"/>
              <a:gd name="connsiteX29" fmla="*/ 569344 w 1253706"/>
              <a:gd name="connsiteY29" fmla="*/ 385313 h 1046672"/>
              <a:gd name="connsiteX30" fmla="*/ 638355 w 1253706"/>
              <a:gd name="connsiteY30" fmla="*/ 178279 h 1046672"/>
              <a:gd name="connsiteX31" fmla="*/ 655608 w 1253706"/>
              <a:gd name="connsiteY31" fmla="*/ 126521 h 1046672"/>
              <a:gd name="connsiteX32" fmla="*/ 661359 w 1253706"/>
              <a:gd name="connsiteY32" fmla="*/ 109268 h 1046672"/>
              <a:gd name="connsiteX33" fmla="*/ 667110 w 1253706"/>
              <a:gd name="connsiteY33" fmla="*/ 92015 h 1046672"/>
              <a:gd name="connsiteX34" fmla="*/ 678612 w 1253706"/>
              <a:gd name="connsiteY34" fmla="*/ 74762 h 1046672"/>
              <a:gd name="connsiteX35" fmla="*/ 684362 w 1253706"/>
              <a:gd name="connsiteY35" fmla="*/ 57509 h 1046672"/>
              <a:gd name="connsiteX36" fmla="*/ 724619 w 1253706"/>
              <a:gd name="connsiteY36" fmla="*/ 11502 h 1046672"/>
              <a:gd name="connsiteX37" fmla="*/ 759125 w 1253706"/>
              <a:gd name="connsiteY37" fmla="*/ 0 h 1046672"/>
              <a:gd name="connsiteX38" fmla="*/ 776378 w 1253706"/>
              <a:gd name="connsiteY38" fmla="*/ 5751 h 1046672"/>
              <a:gd name="connsiteX39" fmla="*/ 782129 w 1253706"/>
              <a:gd name="connsiteY39" fmla="*/ 23004 h 1046672"/>
              <a:gd name="connsiteX40" fmla="*/ 793630 w 1253706"/>
              <a:gd name="connsiteY40" fmla="*/ 40257 h 1046672"/>
              <a:gd name="connsiteX41" fmla="*/ 799381 w 1253706"/>
              <a:gd name="connsiteY41" fmla="*/ 57509 h 1046672"/>
              <a:gd name="connsiteX42" fmla="*/ 810883 w 1253706"/>
              <a:gd name="connsiteY42" fmla="*/ 74762 h 1046672"/>
              <a:gd name="connsiteX43" fmla="*/ 822385 w 1253706"/>
              <a:gd name="connsiteY43" fmla="*/ 109268 h 1046672"/>
              <a:gd name="connsiteX44" fmla="*/ 828136 w 1253706"/>
              <a:gd name="connsiteY44" fmla="*/ 126521 h 1046672"/>
              <a:gd name="connsiteX45" fmla="*/ 902898 w 1253706"/>
              <a:gd name="connsiteY45" fmla="*/ 350808 h 1046672"/>
              <a:gd name="connsiteX46" fmla="*/ 925902 w 1253706"/>
              <a:gd name="connsiteY46" fmla="*/ 419819 h 1046672"/>
              <a:gd name="connsiteX47" fmla="*/ 931653 w 1253706"/>
              <a:gd name="connsiteY47" fmla="*/ 437072 h 1046672"/>
              <a:gd name="connsiteX48" fmla="*/ 937404 w 1253706"/>
              <a:gd name="connsiteY48" fmla="*/ 454325 h 1046672"/>
              <a:gd name="connsiteX49" fmla="*/ 948906 w 1253706"/>
              <a:gd name="connsiteY49" fmla="*/ 471577 h 1046672"/>
              <a:gd name="connsiteX50" fmla="*/ 960408 w 1253706"/>
              <a:gd name="connsiteY50" fmla="*/ 506083 h 1046672"/>
              <a:gd name="connsiteX51" fmla="*/ 966159 w 1253706"/>
              <a:gd name="connsiteY51" fmla="*/ 523336 h 1046672"/>
              <a:gd name="connsiteX52" fmla="*/ 977661 w 1253706"/>
              <a:gd name="connsiteY52" fmla="*/ 540589 h 1046672"/>
              <a:gd name="connsiteX53" fmla="*/ 989162 w 1253706"/>
              <a:gd name="connsiteY53" fmla="*/ 575094 h 1046672"/>
              <a:gd name="connsiteX54" fmla="*/ 994913 w 1253706"/>
              <a:gd name="connsiteY54" fmla="*/ 592347 h 1046672"/>
              <a:gd name="connsiteX55" fmla="*/ 1000664 w 1253706"/>
              <a:gd name="connsiteY55" fmla="*/ 609600 h 1046672"/>
              <a:gd name="connsiteX56" fmla="*/ 1023668 w 1253706"/>
              <a:gd name="connsiteY56" fmla="*/ 661358 h 1046672"/>
              <a:gd name="connsiteX57" fmla="*/ 1029419 w 1253706"/>
              <a:gd name="connsiteY57" fmla="*/ 678611 h 1046672"/>
              <a:gd name="connsiteX58" fmla="*/ 1035170 w 1253706"/>
              <a:gd name="connsiteY58" fmla="*/ 695864 h 1046672"/>
              <a:gd name="connsiteX59" fmla="*/ 1046672 w 1253706"/>
              <a:gd name="connsiteY59" fmla="*/ 713117 h 1046672"/>
              <a:gd name="connsiteX60" fmla="*/ 1058174 w 1253706"/>
              <a:gd name="connsiteY60" fmla="*/ 747623 h 1046672"/>
              <a:gd name="connsiteX61" fmla="*/ 1075427 w 1253706"/>
              <a:gd name="connsiteY61" fmla="*/ 799381 h 1046672"/>
              <a:gd name="connsiteX62" fmla="*/ 1081178 w 1253706"/>
              <a:gd name="connsiteY62" fmla="*/ 816634 h 1046672"/>
              <a:gd name="connsiteX63" fmla="*/ 1086929 w 1253706"/>
              <a:gd name="connsiteY63" fmla="*/ 833887 h 1046672"/>
              <a:gd name="connsiteX64" fmla="*/ 1098430 w 1253706"/>
              <a:gd name="connsiteY64" fmla="*/ 851140 h 1046672"/>
              <a:gd name="connsiteX65" fmla="*/ 1109932 w 1253706"/>
              <a:gd name="connsiteY65" fmla="*/ 885645 h 1046672"/>
              <a:gd name="connsiteX66" fmla="*/ 1144438 w 1253706"/>
              <a:gd name="connsiteY66" fmla="*/ 937404 h 1046672"/>
              <a:gd name="connsiteX67" fmla="*/ 1155940 w 1253706"/>
              <a:gd name="connsiteY67" fmla="*/ 954657 h 1046672"/>
              <a:gd name="connsiteX68" fmla="*/ 1161691 w 1253706"/>
              <a:gd name="connsiteY68" fmla="*/ 971909 h 1046672"/>
              <a:gd name="connsiteX69" fmla="*/ 1178944 w 1253706"/>
              <a:gd name="connsiteY69" fmla="*/ 983411 h 1046672"/>
              <a:gd name="connsiteX70" fmla="*/ 1224951 w 1253706"/>
              <a:gd name="connsiteY70" fmla="*/ 1023668 h 1046672"/>
              <a:gd name="connsiteX71" fmla="*/ 1253706 w 1253706"/>
              <a:gd name="connsiteY71" fmla="*/ 1035170 h 104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53706" h="1046672">
                <a:moveTo>
                  <a:pt x="0" y="1046672"/>
                </a:moveTo>
                <a:cubicBezTo>
                  <a:pt x="13419" y="1044755"/>
                  <a:pt x="27273" y="1044816"/>
                  <a:pt x="40257" y="1040921"/>
                </a:cubicBezTo>
                <a:cubicBezTo>
                  <a:pt x="46877" y="1038935"/>
                  <a:pt x="51328" y="1032510"/>
                  <a:pt x="57510" y="1029419"/>
                </a:cubicBezTo>
                <a:cubicBezTo>
                  <a:pt x="62932" y="1026708"/>
                  <a:pt x="69340" y="1026379"/>
                  <a:pt x="74762" y="1023668"/>
                </a:cubicBezTo>
                <a:cubicBezTo>
                  <a:pt x="80944" y="1020577"/>
                  <a:pt x="85833" y="1015257"/>
                  <a:pt x="92015" y="1012166"/>
                </a:cubicBezTo>
                <a:cubicBezTo>
                  <a:pt x="97437" y="1009455"/>
                  <a:pt x="103969" y="1009359"/>
                  <a:pt x="109268" y="1006415"/>
                </a:cubicBezTo>
                <a:cubicBezTo>
                  <a:pt x="121352" y="999702"/>
                  <a:pt x="132272" y="991079"/>
                  <a:pt x="143774" y="983411"/>
                </a:cubicBezTo>
                <a:lnTo>
                  <a:pt x="195532" y="948906"/>
                </a:lnTo>
                <a:lnTo>
                  <a:pt x="212785" y="937404"/>
                </a:lnTo>
                <a:cubicBezTo>
                  <a:pt x="238509" y="898818"/>
                  <a:pt x="208206" y="936623"/>
                  <a:pt x="241540" y="914400"/>
                </a:cubicBezTo>
                <a:cubicBezTo>
                  <a:pt x="248307" y="909889"/>
                  <a:pt x="252373" y="902140"/>
                  <a:pt x="258793" y="897147"/>
                </a:cubicBezTo>
                <a:cubicBezTo>
                  <a:pt x="269704" y="888660"/>
                  <a:pt x="293298" y="874143"/>
                  <a:pt x="293298" y="874143"/>
                </a:cubicBezTo>
                <a:cubicBezTo>
                  <a:pt x="321858" y="831305"/>
                  <a:pt x="285148" y="883924"/>
                  <a:pt x="322053" y="839638"/>
                </a:cubicBezTo>
                <a:cubicBezTo>
                  <a:pt x="346016" y="810883"/>
                  <a:pt x="319178" y="831970"/>
                  <a:pt x="350808" y="810883"/>
                </a:cubicBezTo>
                <a:cubicBezTo>
                  <a:pt x="391905" y="749238"/>
                  <a:pt x="327908" y="842790"/>
                  <a:pt x="379562" y="776377"/>
                </a:cubicBezTo>
                <a:cubicBezTo>
                  <a:pt x="388049" y="765465"/>
                  <a:pt x="394898" y="753374"/>
                  <a:pt x="402566" y="741872"/>
                </a:cubicBezTo>
                <a:lnTo>
                  <a:pt x="414068" y="724619"/>
                </a:lnTo>
                <a:cubicBezTo>
                  <a:pt x="417902" y="718868"/>
                  <a:pt x="423384" y="713923"/>
                  <a:pt x="425570" y="707366"/>
                </a:cubicBezTo>
                <a:cubicBezTo>
                  <a:pt x="427487" y="701615"/>
                  <a:pt x="428377" y="695412"/>
                  <a:pt x="431321" y="690113"/>
                </a:cubicBezTo>
                <a:cubicBezTo>
                  <a:pt x="438034" y="678029"/>
                  <a:pt x="454325" y="655608"/>
                  <a:pt x="454325" y="655608"/>
                </a:cubicBezTo>
                <a:cubicBezTo>
                  <a:pt x="467812" y="615147"/>
                  <a:pt x="450258" y="665097"/>
                  <a:pt x="471578" y="615351"/>
                </a:cubicBezTo>
                <a:cubicBezTo>
                  <a:pt x="473966" y="609779"/>
                  <a:pt x="474941" y="603670"/>
                  <a:pt x="477329" y="598098"/>
                </a:cubicBezTo>
                <a:cubicBezTo>
                  <a:pt x="480706" y="590218"/>
                  <a:pt x="485453" y="582974"/>
                  <a:pt x="488830" y="575094"/>
                </a:cubicBezTo>
                <a:cubicBezTo>
                  <a:pt x="491218" y="569522"/>
                  <a:pt x="491870" y="563264"/>
                  <a:pt x="494581" y="557842"/>
                </a:cubicBezTo>
                <a:cubicBezTo>
                  <a:pt x="497672" y="551660"/>
                  <a:pt x="503276" y="546905"/>
                  <a:pt x="506083" y="540589"/>
                </a:cubicBezTo>
                <a:cubicBezTo>
                  <a:pt x="511007" y="529510"/>
                  <a:pt x="513751" y="517585"/>
                  <a:pt x="517585" y="506083"/>
                </a:cubicBezTo>
                <a:cubicBezTo>
                  <a:pt x="519502" y="500332"/>
                  <a:pt x="519973" y="493874"/>
                  <a:pt x="523336" y="488830"/>
                </a:cubicBezTo>
                <a:cubicBezTo>
                  <a:pt x="527170" y="483079"/>
                  <a:pt x="532031" y="477893"/>
                  <a:pt x="534838" y="471577"/>
                </a:cubicBezTo>
                <a:cubicBezTo>
                  <a:pt x="539762" y="460498"/>
                  <a:pt x="539615" y="447160"/>
                  <a:pt x="546340" y="437072"/>
                </a:cubicBezTo>
                <a:cubicBezTo>
                  <a:pt x="564567" y="409731"/>
                  <a:pt x="555656" y="426376"/>
                  <a:pt x="569344" y="385313"/>
                </a:cubicBezTo>
                <a:lnTo>
                  <a:pt x="638355" y="178279"/>
                </a:lnTo>
                <a:lnTo>
                  <a:pt x="655608" y="126521"/>
                </a:lnTo>
                <a:lnTo>
                  <a:pt x="661359" y="109268"/>
                </a:lnTo>
                <a:cubicBezTo>
                  <a:pt x="663276" y="103517"/>
                  <a:pt x="663747" y="97059"/>
                  <a:pt x="667110" y="92015"/>
                </a:cubicBezTo>
                <a:lnTo>
                  <a:pt x="678612" y="74762"/>
                </a:lnTo>
                <a:cubicBezTo>
                  <a:pt x="680529" y="69011"/>
                  <a:pt x="681418" y="62808"/>
                  <a:pt x="684362" y="57509"/>
                </a:cubicBezTo>
                <a:cubicBezTo>
                  <a:pt x="695832" y="36863"/>
                  <a:pt x="703549" y="20867"/>
                  <a:pt x="724619" y="11502"/>
                </a:cubicBezTo>
                <a:cubicBezTo>
                  <a:pt x="735698" y="6578"/>
                  <a:pt x="759125" y="0"/>
                  <a:pt x="759125" y="0"/>
                </a:cubicBezTo>
                <a:cubicBezTo>
                  <a:pt x="764876" y="1917"/>
                  <a:pt x="772091" y="1464"/>
                  <a:pt x="776378" y="5751"/>
                </a:cubicBezTo>
                <a:cubicBezTo>
                  <a:pt x="780665" y="10038"/>
                  <a:pt x="779418" y="17582"/>
                  <a:pt x="782129" y="23004"/>
                </a:cubicBezTo>
                <a:cubicBezTo>
                  <a:pt x="785220" y="29186"/>
                  <a:pt x="790539" y="34075"/>
                  <a:pt x="793630" y="40257"/>
                </a:cubicBezTo>
                <a:cubicBezTo>
                  <a:pt x="796341" y="45679"/>
                  <a:pt x="796670" y="52087"/>
                  <a:pt x="799381" y="57509"/>
                </a:cubicBezTo>
                <a:cubicBezTo>
                  <a:pt x="802472" y="63691"/>
                  <a:pt x="808076" y="68446"/>
                  <a:pt x="810883" y="74762"/>
                </a:cubicBezTo>
                <a:cubicBezTo>
                  <a:pt x="815807" y="85841"/>
                  <a:pt x="818551" y="97766"/>
                  <a:pt x="822385" y="109268"/>
                </a:cubicBezTo>
                <a:lnTo>
                  <a:pt x="828136" y="126521"/>
                </a:lnTo>
                <a:lnTo>
                  <a:pt x="902898" y="350808"/>
                </a:lnTo>
                <a:lnTo>
                  <a:pt x="925902" y="419819"/>
                </a:lnTo>
                <a:lnTo>
                  <a:pt x="931653" y="437072"/>
                </a:lnTo>
                <a:cubicBezTo>
                  <a:pt x="933570" y="442823"/>
                  <a:pt x="934041" y="449281"/>
                  <a:pt x="937404" y="454325"/>
                </a:cubicBezTo>
                <a:lnTo>
                  <a:pt x="948906" y="471577"/>
                </a:lnTo>
                <a:lnTo>
                  <a:pt x="960408" y="506083"/>
                </a:lnTo>
                <a:cubicBezTo>
                  <a:pt x="962325" y="511834"/>
                  <a:pt x="962796" y="518292"/>
                  <a:pt x="966159" y="523336"/>
                </a:cubicBezTo>
                <a:cubicBezTo>
                  <a:pt x="969993" y="529087"/>
                  <a:pt x="974854" y="534273"/>
                  <a:pt x="977661" y="540589"/>
                </a:cubicBezTo>
                <a:cubicBezTo>
                  <a:pt x="982585" y="551668"/>
                  <a:pt x="985328" y="563592"/>
                  <a:pt x="989162" y="575094"/>
                </a:cubicBezTo>
                <a:lnTo>
                  <a:pt x="994913" y="592347"/>
                </a:lnTo>
                <a:cubicBezTo>
                  <a:pt x="996830" y="598098"/>
                  <a:pt x="997301" y="604556"/>
                  <a:pt x="1000664" y="609600"/>
                </a:cubicBezTo>
                <a:cubicBezTo>
                  <a:pt x="1018891" y="636940"/>
                  <a:pt x="1009980" y="620296"/>
                  <a:pt x="1023668" y="661358"/>
                </a:cubicBezTo>
                <a:lnTo>
                  <a:pt x="1029419" y="678611"/>
                </a:lnTo>
                <a:cubicBezTo>
                  <a:pt x="1031336" y="684362"/>
                  <a:pt x="1031807" y="690820"/>
                  <a:pt x="1035170" y="695864"/>
                </a:cubicBezTo>
                <a:cubicBezTo>
                  <a:pt x="1039004" y="701615"/>
                  <a:pt x="1043865" y="706801"/>
                  <a:pt x="1046672" y="713117"/>
                </a:cubicBezTo>
                <a:cubicBezTo>
                  <a:pt x="1051596" y="724196"/>
                  <a:pt x="1054340" y="736121"/>
                  <a:pt x="1058174" y="747623"/>
                </a:cubicBezTo>
                <a:lnTo>
                  <a:pt x="1075427" y="799381"/>
                </a:lnTo>
                <a:lnTo>
                  <a:pt x="1081178" y="816634"/>
                </a:lnTo>
                <a:cubicBezTo>
                  <a:pt x="1083095" y="822385"/>
                  <a:pt x="1083567" y="828843"/>
                  <a:pt x="1086929" y="833887"/>
                </a:cubicBezTo>
                <a:cubicBezTo>
                  <a:pt x="1090763" y="839638"/>
                  <a:pt x="1095623" y="844824"/>
                  <a:pt x="1098430" y="851140"/>
                </a:cubicBezTo>
                <a:cubicBezTo>
                  <a:pt x="1103354" y="862219"/>
                  <a:pt x="1103207" y="875557"/>
                  <a:pt x="1109932" y="885645"/>
                </a:cubicBezTo>
                <a:lnTo>
                  <a:pt x="1144438" y="937404"/>
                </a:lnTo>
                <a:cubicBezTo>
                  <a:pt x="1148272" y="943155"/>
                  <a:pt x="1153754" y="948100"/>
                  <a:pt x="1155940" y="954657"/>
                </a:cubicBezTo>
                <a:cubicBezTo>
                  <a:pt x="1157857" y="960408"/>
                  <a:pt x="1157904" y="967176"/>
                  <a:pt x="1161691" y="971909"/>
                </a:cubicBezTo>
                <a:cubicBezTo>
                  <a:pt x="1166009" y="977306"/>
                  <a:pt x="1173193" y="979577"/>
                  <a:pt x="1178944" y="983411"/>
                </a:cubicBezTo>
                <a:cubicBezTo>
                  <a:pt x="1191404" y="1002101"/>
                  <a:pt x="1198114" y="1016959"/>
                  <a:pt x="1224951" y="1023668"/>
                </a:cubicBezTo>
                <a:cubicBezTo>
                  <a:pt x="1250585" y="1030077"/>
                  <a:pt x="1242366" y="1023830"/>
                  <a:pt x="1253706" y="1035170"/>
                </a:cubicBezTo>
              </a:path>
            </a:pathLst>
          </a:custGeom>
          <a:solidFill>
            <a:schemeClr val="bg1">
              <a:lumMod val="85000"/>
              <a:alpha val="8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E7C5801-A669-CF83-F047-26B28EAE318C}"/>
              </a:ext>
            </a:extLst>
          </p:cNvPr>
          <p:cNvSpPr/>
          <p:nvPr/>
        </p:nvSpPr>
        <p:spPr>
          <a:xfrm>
            <a:off x="4930597" y="4338656"/>
            <a:ext cx="1578504" cy="649489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79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6B0A1EC7-FB24-A73F-CD28-8FCF5C8BC3DD}"/>
              </a:ext>
            </a:extLst>
          </p:cNvPr>
          <p:cNvSpPr/>
          <p:nvPr/>
        </p:nvSpPr>
        <p:spPr>
          <a:xfrm>
            <a:off x="5136050" y="4513186"/>
            <a:ext cx="1530119" cy="480104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61000"/>
            </a:schemeClr>
          </a:solidFill>
          <a:ln w="19050">
            <a:solidFill>
              <a:schemeClr val="tx1">
                <a:alpha val="66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6" name="Gerade Verbindung 83">
            <a:extLst>
              <a:ext uri="{FF2B5EF4-FFF2-40B4-BE49-F238E27FC236}">
                <a16:creationId xmlns:a16="http://schemas.microsoft.com/office/drawing/2014/main" id="{6F09880B-D834-EB83-74B4-AE58CA6C4D4B}"/>
              </a:ext>
            </a:extLst>
          </p:cNvPr>
          <p:cNvCxnSpPr>
            <a:cxnSpLocks/>
          </p:cNvCxnSpPr>
          <p:nvPr/>
        </p:nvCxnSpPr>
        <p:spPr>
          <a:xfrm flipV="1">
            <a:off x="4210775" y="3932533"/>
            <a:ext cx="0" cy="1059846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83">
            <a:extLst>
              <a:ext uri="{FF2B5EF4-FFF2-40B4-BE49-F238E27FC236}">
                <a16:creationId xmlns:a16="http://schemas.microsoft.com/office/drawing/2014/main" id="{DB1F6305-B79F-3FC4-D82C-1200A9BEAA56}"/>
              </a:ext>
            </a:extLst>
          </p:cNvPr>
          <p:cNvCxnSpPr>
            <a:cxnSpLocks/>
          </p:cNvCxnSpPr>
          <p:nvPr/>
        </p:nvCxnSpPr>
        <p:spPr>
          <a:xfrm flipV="1">
            <a:off x="4212099" y="2698846"/>
            <a:ext cx="0" cy="100654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75C02EF-32BF-F8FA-1299-A07337556169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5035152" y="4084137"/>
            <a:ext cx="203772" cy="3523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22">
            <a:extLst>
              <a:ext uri="{FF2B5EF4-FFF2-40B4-BE49-F238E27FC236}">
                <a16:creationId xmlns:a16="http://schemas.microsoft.com/office/drawing/2014/main" id="{1F2ECE56-5568-A067-10E8-7D10546C4E59}"/>
              </a:ext>
            </a:extLst>
          </p:cNvPr>
          <p:cNvSpPr txBox="1"/>
          <p:nvPr/>
        </p:nvSpPr>
        <p:spPr>
          <a:xfrm>
            <a:off x="5674924" y="5588913"/>
            <a:ext cx="912429" cy="241476"/>
          </a:xfrm>
          <a:prstGeom prst="rect">
            <a:avLst/>
          </a:prstGeom>
          <a:solidFill>
            <a:srgbClr val="C87421"/>
          </a:solidFill>
          <a:ln w="19050">
            <a:solidFill>
              <a:schemeClr val="tx1"/>
            </a:solidFill>
            <a:prstDash val="solid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indeterminate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B7BF6C-A752-71CE-E3C3-ACFF332B68ED}"/>
              </a:ext>
            </a:extLst>
          </p:cNvPr>
          <p:cNvGrpSpPr/>
          <p:nvPr/>
        </p:nvGrpSpPr>
        <p:grpSpPr>
          <a:xfrm>
            <a:off x="6790140" y="4119558"/>
            <a:ext cx="1219829" cy="584673"/>
            <a:chOff x="4402900" y="8266505"/>
            <a:chExt cx="1761975" cy="996263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918E4F7-EEC3-4866-4A10-A15F926B8924}"/>
                </a:ext>
              </a:extLst>
            </p:cNvPr>
            <p:cNvSpPr/>
            <p:nvPr/>
          </p:nvSpPr>
          <p:spPr>
            <a:xfrm>
              <a:off x="4426732" y="8266505"/>
              <a:ext cx="1738143" cy="9807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TextBox 22">
              <a:extLst>
                <a:ext uri="{FF2B5EF4-FFF2-40B4-BE49-F238E27FC236}">
                  <a16:creationId xmlns:a16="http://schemas.microsoft.com/office/drawing/2014/main" id="{BDAC951E-DA3A-9C26-2178-0110BD32275C}"/>
                </a:ext>
              </a:extLst>
            </p:cNvPr>
            <p:cNvSpPr txBox="1"/>
            <p:nvPr/>
          </p:nvSpPr>
          <p:spPr>
            <a:xfrm>
              <a:off x="4402900" y="8327691"/>
              <a:ext cx="1454565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Growth strategy</a:t>
              </a:r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3772A4-D473-4A51-5CC5-4D5B83A73D3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8765704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A550A9B-3EFB-6373-8F8F-8BDABDAF090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9005190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22">
              <a:extLst>
                <a:ext uri="{FF2B5EF4-FFF2-40B4-BE49-F238E27FC236}">
                  <a16:creationId xmlns:a16="http://schemas.microsoft.com/office/drawing/2014/main" id="{B5309199-20F5-C21C-63BA-55674E9BA113}"/>
                </a:ext>
              </a:extLst>
            </p:cNvPr>
            <p:cNvSpPr txBox="1"/>
            <p:nvPr/>
          </p:nvSpPr>
          <p:spPr>
            <a:xfrm>
              <a:off x="4869344" y="8598560"/>
              <a:ext cx="118134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determinate</a:t>
              </a:r>
            </a:p>
          </p:txBody>
        </p:sp>
        <p:sp>
          <p:nvSpPr>
            <p:cNvPr id="115" name="TextBox 22">
              <a:extLst>
                <a:ext uri="{FF2B5EF4-FFF2-40B4-BE49-F238E27FC236}">
                  <a16:creationId xmlns:a16="http://schemas.microsoft.com/office/drawing/2014/main" id="{4A6FC44B-3ACD-44D6-1816-3BFE248D89BE}"/>
                </a:ext>
              </a:extLst>
            </p:cNvPr>
            <p:cNvSpPr txBox="1"/>
            <p:nvPr/>
          </p:nvSpPr>
          <p:spPr>
            <a:xfrm>
              <a:off x="4801041" y="8851301"/>
              <a:ext cx="131795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indeterminate</a:t>
              </a: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C8CF3FBD-115B-42BA-B745-BA51D9F08897}"/>
              </a:ext>
            </a:extLst>
          </p:cNvPr>
          <p:cNvSpPr/>
          <p:nvPr/>
        </p:nvSpPr>
        <p:spPr>
          <a:xfrm>
            <a:off x="4215448" y="4987518"/>
            <a:ext cx="3076572" cy="242514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Up Arrow 63">
            <a:extLst>
              <a:ext uri="{FF2B5EF4-FFF2-40B4-BE49-F238E27FC236}">
                <a16:creationId xmlns:a16="http://schemas.microsoft.com/office/drawing/2014/main" id="{D27C6845-4DE1-0E18-95AA-E3B654DF74EA}"/>
              </a:ext>
            </a:extLst>
          </p:cNvPr>
          <p:cNvSpPr/>
          <p:nvPr/>
        </p:nvSpPr>
        <p:spPr>
          <a:xfrm rot="10800000">
            <a:off x="5041753" y="502464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Up Arrow 64">
            <a:extLst>
              <a:ext uri="{FF2B5EF4-FFF2-40B4-BE49-F238E27FC236}">
                <a16:creationId xmlns:a16="http://schemas.microsoft.com/office/drawing/2014/main" id="{697BA05A-9973-9AAB-78BD-AC6206AA30C8}"/>
              </a:ext>
            </a:extLst>
          </p:cNvPr>
          <p:cNvSpPr/>
          <p:nvPr/>
        </p:nvSpPr>
        <p:spPr>
          <a:xfrm rot="10800000">
            <a:off x="6238262" y="502188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TextBox 22">
            <a:extLst>
              <a:ext uri="{FF2B5EF4-FFF2-40B4-BE49-F238E27FC236}">
                <a16:creationId xmlns:a16="http://schemas.microsoft.com/office/drawing/2014/main" id="{6E1F25B3-E6A4-FFD3-65FC-4922DCAF429E}"/>
              </a:ext>
            </a:extLst>
          </p:cNvPr>
          <p:cNvSpPr txBox="1"/>
          <p:nvPr/>
        </p:nvSpPr>
        <p:spPr>
          <a:xfrm>
            <a:off x="3678186" y="5078715"/>
            <a:ext cx="1130438" cy="241476"/>
          </a:xfrm>
          <a:prstGeom prst="rect">
            <a:avLst/>
          </a:prstGeom>
          <a:solidFill>
            <a:srgbClr val="C55A12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-&gt; Realized growth</a:t>
            </a:r>
          </a:p>
        </p:txBody>
      </p:sp>
      <p:cxnSp>
        <p:nvCxnSpPr>
          <p:cNvPr id="58" name="Gerade Verbindung 83">
            <a:extLst>
              <a:ext uri="{FF2B5EF4-FFF2-40B4-BE49-F238E27FC236}">
                <a16:creationId xmlns:a16="http://schemas.microsoft.com/office/drawing/2014/main" id="{4D8279C4-C670-1D65-EE39-6295C044A184}"/>
              </a:ext>
            </a:extLst>
          </p:cNvPr>
          <p:cNvCxnSpPr>
            <a:cxnSpLocks/>
          </p:cNvCxnSpPr>
          <p:nvPr/>
        </p:nvCxnSpPr>
        <p:spPr>
          <a:xfrm flipV="1">
            <a:off x="4207464" y="5301701"/>
            <a:ext cx="0" cy="1138531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83">
            <a:extLst>
              <a:ext uri="{FF2B5EF4-FFF2-40B4-BE49-F238E27FC236}">
                <a16:creationId xmlns:a16="http://schemas.microsoft.com/office/drawing/2014/main" id="{11E66230-F40B-AED1-D8CC-097AC543192B}"/>
              </a:ext>
            </a:extLst>
          </p:cNvPr>
          <p:cNvCxnSpPr>
            <a:cxnSpLocks/>
          </p:cNvCxnSpPr>
          <p:nvPr/>
        </p:nvCxnSpPr>
        <p:spPr>
          <a:xfrm flipV="1">
            <a:off x="4199137" y="6430616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BF337525-233D-5F11-7AAC-9E85283E90DE}"/>
              </a:ext>
            </a:extLst>
          </p:cNvPr>
          <p:cNvSpPr/>
          <p:nvPr/>
        </p:nvSpPr>
        <p:spPr>
          <a:xfrm>
            <a:off x="4203401" y="1532914"/>
            <a:ext cx="3097218" cy="790000"/>
          </a:xfrm>
          <a:custGeom>
            <a:avLst/>
            <a:gdLst>
              <a:gd name="connsiteX0" fmla="*/ 0 w 4473759"/>
              <a:gd name="connsiteY0" fmla="*/ 264496 h 1141111"/>
              <a:gd name="connsiteX1" fmla="*/ 15114 w 4473759"/>
              <a:gd name="connsiteY1" fmla="*/ 166255 h 1141111"/>
              <a:gd name="connsiteX2" fmla="*/ 22671 w 4473759"/>
              <a:gd name="connsiteY2" fmla="*/ 143584 h 1141111"/>
              <a:gd name="connsiteX3" fmla="*/ 45342 w 4473759"/>
              <a:gd name="connsiteY3" fmla="*/ 60456 h 1141111"/>
              <a:gd name="connsiteX4" fmla="*/ 68014 w 4473759"/>
              <a:gd name="connsiteY4" fmla="*/ 113356 h 1141111"/>
              <a:gd name="connsiteX5" fmla="*/ 83128 w 4473759"/>
              <a:gd name="connsiteY5" fmla="*/ 136027 h 1141111"/>
              <a:gd name="connsiteX6" fmla="*/ 98242 w 4473759"/>
              <a:gd name="connsiteY6" fmla="*/ 181369 h 1141111"/>
              <a:gd name="connsiteX7" fmla="*/ 120913 w 4473759"/>
              <a:gd name="connsiteY7" fmla="*/ 173812 h 1141111"/>
              <a:gd name="connsiteX8" fmla="*/ 143584 w 4473759"/>
              <a:gd name="connsiteY8" fmla="*/ 158698 h 1141111"/>
              <a:gd name="connsiteX9" fmla="*/ 158698 w 4473759"/>
              <a:gd name="connsiteY9" fmla="*/ 204040 h 1141111"/>
              <a:gd name="connsiteX10" fmla="*/ 173812 w 4473759"/>
              <a:gd name="connsiteY10" fmla="*/ 226711 h 1141111"/>
              <a:gd name="connsiteX11" fmla="*/ 241825 w 4473759"/>
              <a:gd name="connsiteY11" fmla="*/ 219154 h 1141111"/>
              <a:gd name="connsiteX12" fmla="*/ 256939 w 4473759"/>
              <a:gd name="connsiteY12" fmla="*/ 196483 h 1141111"/>
              <a:gd name="connsiteX13" fmla="*/ 279610 w 4473759"/>
              <a:gd name="connsiteY13" fmla="*/ 181369 h 1141111"/>
              <a:gd name="connsiteX14" fmla="*/ 302281 w 4473759"/>
              <a:gd name="connsiteY14" fmla="*/ 188926 h 1141111"/>
              <a:gd name="connsiteX15" fmla="*/ 324952 w 4473759"/>
              <a:gd name="connsiteY15" fmla="*/ 143584 h 1141111"/>
              <a:gd name="connsiteX16" fmla="*/ 347623 w 4473759"/>
              <a:gd name="connsiteY16" fmla="*/ 158698 h 1141111"/>
              <a:gd name="connsiteX17" fmla="*/ 355180 w 4473759"/>
              <a:gd name="connsiteY17" fmla="*/ 188926 h 1141111"/>
              <a:gd name="connsiteX18" fmla="*/ 370294 w 4473759"/>
              <a:gd name="connsiteY18" fmla="*/ 264496 h 1141111"/>
              <a:gd name="connsiteX19" fmla="*/ 377852 w 4473759"/>
              <a:gd name="connsiteY19" fmla="*/ 287167 h 1141111"/>
              <a:gd name="connsiteX20" fmla="*/ 400523 w 4473759"/>
              <a:gd name="connsiteY20" fmla="*/ 294724 h 1141111"/>
              <a:gd name="connsiteX21" fmla="*/ 423194 w 4473759"/>
              <a:gd name="connsiteY21" fmla="*/ 287167 h 1141111"/>
              <a:gd name="connsiteX22" fmla="*/ 476093 w 4473759"/>
              <a:gd name="connsiteY22" fmla="*/ 226711 h 1141111"/>
              <a:gd name="connsiteX23" fmla="*/ 491207 w 4473759"/>
              <a:gd name="connsiteY23" fmla="*/ 204040 h 1141111"/>
              <a:gd name="connsiteX24" fmla="*/ 551663 w 4473759"/>
              <a:gd name="connsiteY24" fmla="*/ 196483 h 1141111"/>
              <a:gd name="connsiteX25" fmla="*/ 574334 w 4473759"/>
              <a:gd name="connsiteY25" fmla="*/ 188926 h 1141111"/>
              <a:gd name="connsiteX26" fmla="*/ 589448 w 4473759"/>
              <a:gd name="connsiteY26" fmla="*/ 211597 h 1141111"/>
              <a:gd name="connsiteX27" fmla="*/ 604562 w 4473759"/>
              <a:gd name="connsiteY27" fmla="*/ 264496 h 1141111"/>
              <a:gd name="connsiteX28" fmla="*/ 627233 w 4473759"/>
              <a:gd name="connsiteY28" fmla="*/ 272053 h 1141111"/>
              <a:gd name="connsiteX29" fmla="*/ 642347 w 4473759"/>
              <a:gd name="connsiteY29" fmla="*/ 249382 h 1141111"/>
              <a:gd name="connsiteX30" fmla="*/ 680133 w 4473759"/>
              <a:gd name="connsiteY30" fmla="*/ 211597 h 1141111"/>
              <a:gd name="connsiteX31" fmla="*/ 717918 w 4473759"/>
              <a:gd name="connsiteY31" fmla="*/ 173812 h 1141111"/>
              <a:gd name="connsiteX32" fmla="*/ 763260 w 4473759"/>
              <a:gd name="connsiteY32" fmla="*/ 166255 h 1141111"/>
              <a:gd name="connsiteX33" fmla="*/ 778374 w 4473759"/>
              <a:gd name="connsiteY33" fmla="*/ 120913 h 1141111"/>
              <a:gd name="connsiteX34" fmla="*/ 785931 w 4473759"/>
              <a:gd name="connsiteY34" fmla="*/ 98242 h 1141111"/>
              <a:gd name="connsiteX35" fmla="*/ 808602 w 4473759"/>
              <a:gd name="connsiteY35" fmla="*/ 113356 h 1141111"/>
              <a:gd name="connsiteX36" fmla="*/ 816159 w 4473759"/>
              <a:gd name="connsiteY36" fmla="*/ 143584 h 1141111"/>
              <a:gd name="connsiteX37" fmla="*/ 823716 w 4473759"/>
              <a:gd name="connsiteY37" fmla="*/ 166255 h 1141111"/>
              <a:gd name="connsiteX38" fmla="*/ 831273 w 4473759"/>
              <a:gd name="connsiteY38" fmla="*/ 196483 h 1141111"/>
              <a:gd name="connsiteX39" fmla="*/ 846387 w 4473759"/>
              <a:gd name="connsiteY39" fmla="*/ 219154 h 1141111"/>
              <a:gd name="connsiteX40" fmla="*/ 876615 w 4473759"/>
              <a:gd name="connsiteY40" fmla="*/ 211597 h 1141111"/>
              <a:gd name="connsiteX41" fmla="*/ 899286 w 4473759"/>
              <a:gd name="connsiteY41" fmla="*/ 204040 h 1141111"/>
              <a:gd name="connsiteX42" fmla="*/ 921957 w 4473759"/>
              <a:gd name="connsiteY42" fmla="*/ 226711 h 1141111"/>
              <a:gd name="connsiteX43" fmla="*/ 944628 w 4473759"/>
              <a:gd name="connsiteY43" fmla="*/ 234268 h 1141111"/>
              <a:gd name="connsiteX44" fmla="*/ 974856 w 4473759"/>
              <a:gd name="connsiteY44" fmla="*/ 226711 h 1141111"/>
              <a:gd name="connsiteX45" fmla="*/ 989971 w 4473759"/>
              <a:gd name="connsiteY45" fmla="*/ 211597 h 1141111"/>
              <a:gd name="connsiteX46" fmla="*/ 1027756 w 4473759"/>
              <a:gd name="connsiteY46" fmla="*/ 219154 h 1141111"/>
              <a:gd name="connsiteX47" fmla="*/ 1118440 w 4473759"/>
              <a:gd name="connsiteY47" fmla="*/ 226711 h 1141111"/>
              <a:gd name="connsiteX48" fmla="*/ 1141111 w 4473759"/>
              <a:gd name="connsiteY48" fmla="*/ 234268 h 1141111"/>
              <a:gd name="connsiteX49" fmla="*/ 1186453 w 4473759"/>
              <a:gd name="connsiteY49" fmla="*/ 264496 h 1141111"/>
              <a:gd name="connsiteX50" fmla="*/ 1194010 w 4473759"/>
              <a:gd name="connsiteY50" fmla="*/ 287167 h 1141111"/>
              <a:gd name="connsiteX51" fmla="*/ 1269580 w 4473759"/>
              <a:gd name="connsiteY51" fmla="*/ 302281 h 1141111"/>
              <a:gd name="connsiteX52" fmla="*/ 1292252 w 4473759"/>
              <a:gd name="connsiteY52" fmla="*/ 332509 h 1141111"/>
              <a:gd name="connsiteX53" fmla="*/ 1307366 w 4473759"/>
              <a:gd name="connsiteY53" fmla="*/ 355180 h 1141111"/>
              <a:gd name="connsiteX54" fmla="*/ 1382936 w 4473759"/>
              <a:gd name="connsiteY54" fmla="*/ 377852 h 1141111"/>
              <a:gd name="connsiteX55" fmla="*/ 1398050 w 4473759"/>
              <a:gd name="connsiteY55" fmla="*/ 400523 h 1141111"/>
              <a:gd name="connsiteX56" fmla="*/ 1443392 w 4473759"/>
              <a:gd name="connsiteY56" fmla="*/ 445865 h 1141111"/>
              <a:gd name="connsiteX57" fmla="*/ 1458506 w 4473759"/>
              <a:gd name="connsiteY57" fmla="*/ 468536 h 1141111"/>
              <a:gd name="connsiteX58" fmla="*/ 1488734 w 4473759"/>
              <a:gd name="connsiteY58" fmla="*/ 476093 h 1141111"/>
              <a:gd name="connsiteX59" fmla="*/ 1579418 w 4473759"/>
              <a:gd name="connsiteY59" fmla="*/ 483650 h 1141111"/>
              <a:gd name="connsiteX60" fmla="*/ 1586975 w 4473759"/>
              <a:gd name="connsiteY60" fmla="*/ 574334 h 1141111"/>
              <a:gd name="connsiteX61" fmla="*/ 1594533 w 4473759"/>
              <a:gd name="connsiteY61" fmla="*/ 619676 h 1141111"/>
              <a:gd name="connsiteX62" fmla="*/ 1738116 w 4473759"/>
              <a:gd name="connsiteY62" fmla="*/ 649904 h 1141111"/>
              <a:gd name="connsiteX63" fmla="*/ 1753230 w 4473759"/>
              <a:gd name="connsiteY63" fmla="*/ 672575 h 1141111"/>
              <a:gd name="connsiteX64" fmla="*/ 1775901 w 4473759"/>
              <a:gd name="connsiteY64" fmla="*/ 680132 h 1141111"/>
              <a:gd name="connsiteX65" fmla="*/ 1783458 w 4473759"/>
              <a:gd name="connsiteY65" fmla="*/ 702804 h 1141111"/>
              <a:gd name="connsiteX66" fmla="*/ 1791015 w 4473759"/>
              <a:gd name="connsiteY66" fmla="*/ 748146 h 1141111"/>
              <a:gd name="connsiteX67" fmla="*/ 1813686 w 4473759"/>
              <a:gd name="connsiteY67" fmla="*/ 846387 h 1141111"/>
              <a:gd name="connsiteX68" fmla="*/ 1821243 w 4473759"/>
              <a:gd name="connsiteY68" fmla="*/ 869058 h 1141111"/>
              <a:gd name="connsiteX69" fmla="*/ 1836357 w 4473759"/>
              <a:gd name="connsiteY69" fmla="*/ 891729 h 1141111"/>
              <a:gd name="connsiteX70" fmla="*/ 1843914 w 4473759"/>
              <a:gd name="connsiteY70" fmla="*/ 914400 h 1141111"/>
              <a:gd name="connsiteX71" fmla="*/ 1889256 w 4473759"/>
              <a:gd name="connsiteY71" fmla="*/ 944628 h 1141111"/>
              <a:gd name="connsiteX72" fmla="*/ 1919485 w 4473759"/>
              <a:gd name="connsiteY72" fmla="*/ 906843 h 1141111"/>
              <a:gd name="connsiteX73" fmla="*/ 1927042 w 4473759"/>
              <a:gd name="connsiteY73" fmla="*/ 884172 h 1141111"/>
              <a:gd name="connsiteX74" fmla="*/ 1934599 w 4473759"/>
              <a:gd name="connsiteY74" fmla="*/ 808602 h 1141111"/>
              <a:gd name="connsiteX75" fmla="*/ 1957270 w 4473759"/>
              <a:gd name="connsiteY75" fmla="*/ 702804 h 1141111"/>
              <a:gd name="connsiteX76" fmla="*/ 1972384 w 4473759"/>
              <a:gd name="connsiteY76" fmla="*/ 657461 h 1141111"/>
              <a:gd name="connsiteX77" fmla="*/ 1995055 w 4473759"/>
              <a:gd name="connsiteY77" fmla="*/ 589448 h 1141111"/>
              <a:gd name="connsiteX78" fmla="*/ 2010169 w 4473759"/>
              <a:gd name="connsiteY78" fmla="*/ 544106 h 1141111"/>
              <a:gd name="connsiteX79" fmla="*/ 2017726 w 4473759"/>
              <a:gd name="connsiteY79" fmla="*/ 521435 h 1141111"/>
              <a:gd name="connsiteX80" fmla="*/ 2047954 w 4473759"/>
              <a:gd name="connsiteY80" fmla="*/ 476093 h 1141111"/>
              <a:gd name="connsiteX81" fmla="*/ 2063068 w 4473759"/>
              <a:gd name="connsiteY81" fmla="*/ 453422 h 1141111"/>
              <a:gd name="connsiteX82" fmla="*/ 2070625 w 4473759"/>
              <a:gd name="connsiteY82" fmla="*/ 476093 h 1141111"/>
              <a:gd name="connsiteX83" fmla="*/ 2078182 w 4473759"/>
              <a:gd name="connsiteY83" fmla="*/ 506321 h 1141111"/>
              <a:gd name="connsiteX84" fmla="*/ 2123524 w 4473759"/>
              <a:gd name="connsiteY84" fmla="*/ 476093 h 1141111"/>
              <a:gd name="connsiteX85" fmla="*/ 2138638 w 4473759"/>
              <a:gd name="connsiteY85" fmla="*/ 453422 h 1141111"/>
              <a:gd name="connsiteX86" fmla="*/ 2153752 w 4473759"/>
              <a:gd name="connsiteY86" fmla="*/ 408080 h 1141111"/>
              <a:gd name="connsiteX87" fmla="*/ 2161309 w 4473759"/>
              <a:gd name="connsiteY87" fmla="*/ 385409 h 1141111"/>
              <a:gd name="connsiteX88" fmla="*/ 2168866 w 4473759"/>
              <a:gd name="connsiteY88" fmla="*/ 362737 h 1141111"/>
              <a:gd name="connsiteX89" fmla="*/ 2176423 w 4473759"/>
              <a:gd name="connsiteY89" fmla="*/ 340066 h 1141111"/>
              <a:gd name="connsiteX90" fmla="*/ 2206652 w 4473759"/>
              <a:gd name="connsiteY90" fmla="*/ 430751 h 1141111"/>
              <a:gd name="connsiteX91" fmla="*/ 2229323 w 4473759"/>
              <a:gd name="connsiteY91" fmla="*/ 438308 h 1141111"/>
              <a:gd name="connsiteX92" fmla="*/ 2244437 w 4473759"/>
              <a:gd name="connsiteY92" fmla="*/ 460979 h 1141111"/>
              <a:gd name="connsiteX93" fmla="*/ 2289779 w 4473759"/>
              <a:gd name="connsiteY93" fmla="*/ 438308 h 1141111"/>
              <a:gd name="connsiteX94" fmla="*/ 2312450 w 4473759"/>
              <a:gd name="connsiteY94" fmla="*/ 445865 h 1141111"/>
              <a:gd name="connsiteX95" fmla="*/ 2335121 w 4473759"/>
              <a:gd name="connsiteY95" fmla="*/ 521435 h 1141111"/>
              <a:gd name="connsiteX96" fmla="*/ 2350235 w 4473759"/>
              <a:gd name="connsiteY96" fmla="*/ 710361 h 1141111"/>
              <a:gd name="connsiteX97" fmla="*/ 2365349 w 4473759"/>
              <a:gd name="connsiteY97" fmla="*/ 770817 h 1141111"/>
              <a:gd name="connsiteX98" fmla="*/ 2372906 w 4473759"/>
              <a:gd name="connsiteY98" fmla="*/ 801045 h 1141111"/>
              <a:gd name="connsiteX99" fmla="*/ 2388020 w 4473759"/>
              <a:gd name="connsiteY99" fmla="*/ 906843 h 1141111"/>
              <a:gd name="connsiteX100" fmla="*/ 2403134 w 4473759"/>
              <a:gd name="connsiteY100" fmla="*/ 952185 h 1141111"/>
              <a:gd name="connsiteX101" fmla="*/ 2410691 w 4473759"/>
              <a:gd name="connsiteY101" fmla="*/ 974856 h 1141111"/>
              <a:gd name="connsiteX102" fmla="*/ 2418248 w 4473759"/>
              <a:gd name="connsiteY102" fmla="*/ 1005085 h 1141111"/>
              <a:gd name="connsiteX103" fmla="*/ 2425805 w 4473759"/>
              <a:gd name="connsiteY103" fmla="*/ 1110883 h 1141111"/>
              <a:gd name="connsiteX104" fmla="*/ 2471147 w 4473759"/>
              <a:gd name="connsiteY104" fmla="*/ 1141111 h 1141111"/>
              <a:gd name="connsiteX105" fmla="*/ 2493818 w 4473759"/>
              <a:gd name="connsiteY105" fmla="*/ 1133554 h 1141111"/>
              <a:gd name="connsiteX106" fmla="*/ 2501375 w 4473759"/>
              <a:gd name="connsiteY106" fmla="*/ 1110883 h 1141111"/>
              <a:gd name="connsiteX107" fmla="*/ 2516490 w 4473759"/>
              <a:gd name="connsiteY107" fmla="*/ 1088212 h 1141111"/>
              <a:gd name="connsiteX108" fmla="*/ 2531604 w 4473759"/>
              <a:gd name="connsiteY108" fmla="*/ 1042870 h 1141111"/>
              <a:gd name="connsiteX109" fmla="*/ 2554275 w 4473759"/>
              <a:gd name="connsiteY109" fmla="*/ 997528 h 1141111"/>
              <a:gd name="connsiteX110" fmla="*/ 2576946 w 4473759"/>
              <a:gd name="connsiteY110" fmla="*/ 952185 h 1141111"/>
              <a:gd name="connsiteX111" fmla="*/ 2584503 w 4473759"/>
              <a:gd name="connsiteY111" fmla="*/ 974856 h 1141111"/>
              <a:gd name="connsiteX112" fmla="*/ 2592060 w 4473759"/>
              <a:gd name="connsiteY112" fmla="*/ 1012642 h 1141111"/>
              <a:gd name="connsiteX113" fmla="*/ 2614731 w 4473759"/>
              <a:gd name="connsiteY113" fmla="*/ 989971 h 1141111"/>
              <a:gd name="connsiteX114" fmla="*/ 2644959 w 4473759"/>
              <a:gd name="connsiteY114" fmla="*/ 944628 h 1141111"/>
              <a:gd name="connsiteX115" fmla="*/ 2652516 w 4473759"/>
              <a:gd name="connsiteY115" fmla="*/ 921957 h 1141111"/>
              <a:gd name="connsiteX116" fmla="*/ 2667630 w 4473759"/>
              <a:gd name="connsiteY116" fmla="*/ 899286 h 1141111"/>
              <a:gd name="connsiteX117" fmla="*/ 2682744 w 4473759"/>
              <a:gd name="connsiteY117" fmla="*/ 853944 h 1141111"/>
              <a:gd name="connsiteX118" fmla="*/ 2705415 w 4473759"/>
              <a:gd name="connsiteY118" fmla="*/ 808602 h 1141111"/>
              <a:gd name="connsiteX119" fmla="*/ 2720529 w 4473759"/>
              <a:gd name="connsiteY119" fmla="*/ 785931 h 1141111"/>
              <a:gd name="connsiteX120" fmla="*/ 2735643 w 4473759"/>
              <a:gd name="connsiteY120" fmla="*/ 740589 h 1141111"/>
              <a:gd name="connsiteX121" fmla="*/ 2750757 w 4473759"/>
              <a:gd name="connsiteY121" fmla="*/ 695247 h 1141111"/>
              <a:gd name="connsiteX122" fmla="*/ 2758314 w 4473759"/>
              <a:gd name="connsiteY122" fmla="*/ 672575 h 1141111"/>
              <a:gd name="connsiteX123" fmla="*/ 2765871 w 4473759"/>
              <a:gd name="connsiteY123" fmla="*/ 649904 h 1141111"/>
              <a:gd name="connsiteX124" fmla="*/ 2773428 w 4473759"/>
              <a:gd name="connsiteY124" fmla="*/ 597005 h 1141111"/>
              <a:gd name="connsiteX125" fmla="*/ 2788542 w 4473759"/>
              <a:gd name="connsiteY125" fmla="*/ 476093 h 1141111"/>
              <a:gd name="connsiteX126" fmla="*/ 2811214 w 4473759"/>
              <a:gd name="connsiteY126" fmla="*/ 483650 h 1141111"/>
              <a:gd name="connsiteX127" fmla="*/ 2848999 w 4473759"/>
              <a:gd name="connsiteY127" fmla="*/ 491207 h 1141111"/>
              <a:gd name="connsiteX128" fmla="*/ 2879227 w 4473759"/>
              <a:gd name="connsiteY128" fmla="*/ 460979 h 1141111"/>
              <a:gd name="connsiteX129" fmla="*/ 2894341 w 4473759"/>
              <a:gd name="connsiteY129" fmla="*/ 438308 h 1141111"/>
              <a:gd name="connsiteX130" fmla="*/ 2917012 w 4473759"/>
              <a:gd name="connsiteY130" fmla="*/ 453422 h 1141111"/>
              <a:gd name="connsiteX131" fmla="*/ 2932126 w 4473759"/>
              <a:gd name="connsiteY131" fmla="*/ 498764 h 1141111"/>
              <a:gd name="connsiteX132" fmla="*/ 2962354 w 4473759"/>
              <a:gd name="connsiteY132" fmla="*/ 491207 h 1141111"/>
              <a:gd name="connsiteX133" fmla="*/ 2985025 w 4473759"/>
              <a:gd name="connsiteY133" fmla="*/ 468536 h 1141111"/>
              <a:gd name="connsiteX134" fmla="*/ 3007696 w 4473759"/>
              <a:gd name="connsiteY134" fmla="*/ 453422 h 1141111"/>
              <a:gd name="connsiteX135" fmla="*/ 3045481 w 4473759"/>
              <a:gd name="connsiteY135" fmla="*/ 415637 h 1141111"/>
              <a:gd name="connsiteX136" fmla="*/ 3083266 w 4473759"/>
              <a:gd name="connsiteY136" fmla="*/ 460979 h 1141111"/>
              <a:gd name="connsiteX137" fmla="*/ 3105937 w 4473759"/>
              <a:gd name="connsiteY137" fmla="*/ 476093 h 1141111"/>
              <a:gd name="connsiteX138" fmla="*/ 3143723 w 4473759"/>
              <a:gd name="connsiteY138" fmla="*/ 498764 h 1141111"/>
              <a:gd name="connsiteX139" fmla="*/ 3158837 w 4473759"/>
              <a:gd name="connsiteY139" fmla="*/ 544106 h 1141111"/>
              <a:gd name="connsiteX140" fmla="*/ 3166394 w 4473759"/>
              <a:gd name="connsiteY140" fmla="*/ 566777 h 1141111"/>
              <a:gd name="connsiteX141" fmla="*/ 3204179 w 4473759"/>
              <a:gd name="connsiteY141" fmla="*/ 528992 h 1141111"/>
              <a:gd name="connsiteX142" fmla="*/ 3226850 w 4473759"/>
              <a:gd name="connsiteY142" fmla="*/ 513878 h 1141111"/>
              <a:gd name="connsiteX143" fmla="*/ 3249521 w 4473759"/>
              <a:gd name="connsiteY143" fmla="*/ 559220 h 1141111"/>
              <a:gd name="connsiteX144" fmla="*/ 3272192 w 4473759"/>
              <a:gd name="connsiteY144" fmla="*/ 574334 h 1141111"/>
              <a:gd name="connsiteX145" fmla="*/ 3325091 w 4473759"/>
              <a:gd name="connsiteY145" fmla="*/ 559220 h 1141111"/>
              <a:gd name="connsiteX146" fmla="*/ 3355319 w 4473759"/>
              <a:gd name="connsiteY146" fmla="*/ 551663 h 1141111"/>
              <a:gd name="connsiteX147" fmla="*/ 3400661 w 4473759"/>
              <a:gd name="connsiteY147" fmla="*/ 536549 h 1141111"/>
              <a:gd name="connsiteX148" fmla="*/ 3446004 w 4473759"/>
              <a:gd name="connsiteY148" fmla="*/ 506321 h 1141111"/>
              <a:gd name="connsiteX149" fmla="*/ 3483789 w 4473759"/>
              <a:gd name="connsiteY149" fmla="*/ 468536 h 1141111"/>
              <a:gd name="connsiteX150" fmla="*/ 3506460 w 4473759"/>
              <a:gd name="connsiteY150" fmla="*/ 513878 h 1141111"/>
              <a:gd name="connsiteX151" fmla="*/ 3514017 w 4473759"/>
              <a:gd name="connsiteY151" fmla="*/ 589448 h 1141111"/>
              <a:gd name="connsiteX152" fmla="*/ 3521574 w 4473759"/>
              <a:gd name="connsiteY152" fmla="*/ 619676 h 1141111"/>
              <a:gd name="connsiteX153" fmla="*/ 3529131 w 4473759"/>
              <a:gd name="connsiteY153" fmla="*/ 589448 h 1141111"/>
              <a:gd name="connsiteX154" fmla="*/ 3551802 w 4473759"/>
              <a:gd name="connsiteY154" fmla="*/ 574334 h 1141111"/>
              <a:gd name="connsiteX155" fmla="*/ 3597144 w 4473759"/>
              <a:gd name="connsiteY155" fmla="*/ 559220 h 1141111"/>
              <a:gd name="connsiteX156" fmla="*/ 3619815 w 4473759"/>
              <a:gd name="connsiteY156" fmla="*/ 551663 h 1141111"/>
              <a:gd name="connsiteX157" fmla="*/ 3665157 w 4473759"/>
              <a:gd name="connsiteY157" fmla="*/ 506321 h 1141111"/>
              <a:gd name="connsiteX158" fmla="*/ 3702942 w 4473759"/>
              <a:gd name="connsiteY158" fmla="*/ 468536 h 1141111"/>
              <a:gd name="connsiteX159" fmla="*/ 3740728 w 4473759"/>
              <a:gd name="connsiteY159" fmla="*/ 506321 h 1141111"/>
              <a:gd name="connsiteX160" fmla="*/ 3778513 w 4473759"/>
              <a:gd name="connsiteY160" fmla="*/ 476093 h 1141111"/>
              <a:gd name="connsiteX161" fmla="*/ 3786070 w 4473759"/>
              <a:gd name="connsiteY161" fmla="*/ 498764 h 1141111"/>
              <a:gd name="connsiteX162" fmla="*/ 3808741 w 4473759"/>
              <a:gd name="connsiteY162" fmla="*/ 506321 h 1141111"/>
              <a:gd name="connsiteX163" fmla="*/ 3861640 w 4473759"/>
              <a:gd name="connsiteY163" fmla="*/ 498764 h 1141111"/>
              <a:gd name="connsiteX164" fmla="*/ 3899425 w 4473759"/>
              <a:gd name="connsiteY164" fmla="*/ 453422 h 1141111"/>
              <a:gd name="connsiteX165" fmla="*/ 3922096 w 4473759"/>
              <a:gd name="connsiteY165" fmla="*/ 430751 h 1141111"/>
              <a:gd name="connsiteX166" fmla="*/ 3929653 w 4473759"/>
              <a:gd name="connsiteY166" fmla="*/ 408080 h 1141111"/>
              <a:gd name="connsiteX167" fmla="*/ 3959881 w 4473759"/>
              <a:gd name="connsiteY167" fmla="*/ 370294 h 1141111"/>
              <a:gd name="connsiteX168" fmla="*/ 3967438 w 4473759"/>
              <a:gd name="connsiteY168" fmla="*/ 347623 h 1141111"/>
              <a:gd name="connsiteX169" fmla="*/ 3997666 w 4473759"/>
              <a:gd name="connsiteY169" fmla="*/ 302281 h 1141111"/>
              <a:gd name="connsiteX170" fmla="*/ 4005223 w 4473759"/>
              <a:gd name="connsiteY170" fmla="*/ 279610 h 1141111"/>
              <a:gd name="connsiteX171" fmla="*/ 4035452 w 4473759"/>
              <a:gd name="connsiteY171" fmla="*/ 241825 h 1141111"/>
              <a:gd name="connsiteX172" fmla="*/ 4050566 w 4473759"/>
              <a:gd name="connsiteY172" fmla="*/ 219154 h 1141111"/>
              <a:gd name="connsiteX173" fmla="*/ 4088351 w 4473759"/>
              <a:gd name="connsiteY173" fmla="*/ 256939 h 1141111"/>
              <a:gd name="connsiteX174" fmla="*/ 4126136 w 4473759"/>
              <a:gd name="connsiteY174" fmla="*/ 249382 h 1141111"/>
              <a:gd name="connsiteX175" fmla="*/ 4148807 w 4473759"/>
              <a:gd name="connsiteY175" fmla="*/ 226711 h 1141111"/>
              <a:gd name="connsiteX176" fmla="*/ 4171478 w 4473759"/>
              <a:gd name="connsiteY176" fmla="*/ 211597 h 1141111"/>
              <a:gd name="connsiteX177" fmla="*/ 4179035 w 4473759"/>
              <a:gd name="connsiteY177" fmla="*/ 188926 h 1141111"/>
              <a:gd name="connsiteX178" fmla="*/ 4194149 w 4473759"/>
              <a:gd name="connsiteY178" fmla="*/ 166255 h 1141111"/>
              <a:gd name="connsiteX179" fmla="*/ 4201706 w 4473759"/>
              <a:gd name="connsiteY179" fmla="*/ 143584 h 1141111"/>
              <a:gd name="connsiteX180" fmla="*/ 4216820 w 4473759"/>
              <a:gd name="connsiteY180" fmla="*/ 120913 h 1141111"/>
              <a:gd name="connsiteX181" fmla="*/ 4239491 w 4473759"/>
              <a:gd name="connsiteY181" fmla="*/ 75571 h 1141111"/>
              <a:gd name="connsiteX182" fmla="*/ 4262162 w 4473759"/>
              <a:gd name="connsiteY182" fmla="*/ 68013 h 1141111"/>
              <a:gd name="connsiteX183" fmla="*/ 4337733 w 4473759"/>
              <a:gd name="connsiteY183" fmla="*/ 75571 h 1141111"/>
              <a:gd name="connsiteX184" fmla="*/ 4352847 w 4473759"/>
              <a:gd name="connsiteY184" fmla="*/ 60456 h 1141111"/>
              <a:gd name="connsiteX185" fmla="*/ 4398189 w 4473759"/>
              <a:gd name="connsiteY185" fmla="*/ 30228 h 1141111"/>
              <a:gd name="connsiteX186" fmla="*/ 4405746 w 4473759"/>
              <a:gd name="connsiteY186" fmla="*/ 75571 h 1141111"/>
              <a:gd name="connsiteX187" fmla="*/ 4420860 w 4473759"/>
              <a:gd name="connsiteY187" fmla="*/ 52899 h 1141111"/>
              <a:gd name="connsiteX188" fmla="*/ 4473759 w 4473759"/>
              <a:gd name="connsiteY188" fmla="*/ 0 h 114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4473759" h="1141111">
                <a:moveTo>
                  <a:pt x="0" y="264496"/>
                </a:moveTo>
                <a:cubicBezTo>
                  <a:pt x="2411" y="247622"/>
                  <a:pt x="10920" y="185129"/>
                  <a:pt x="15114" y="166255"/>
                </a:cubicBezTo>
                <a:cubicBezTo>
                  <a:pt x="16842" y="158479"/>
                  <a:pt x="20575" y="151269"/>
                  <a:pt x="22671" y="143584"/>
                </a:cubicBezTo>
                <a:cubicBezTo>
                  <a:pt x="48242" y="49824"/>
                  <a:pt x="27947" y="112642"/>
                  <a:pt x="45342" y="60456"/>
                </a:cubicBezTo>
                <a:cubicBezTo>
                  <a:pt x="76492" y="91608"/>
                  <a:pt x="46522" y="56047"/>
                  <a:pt x="68014" y="113356"/>
                </a:cubicBezTo>
                <a:cubicBezTo>
                  <a:pt x="71203" y="121860"/>
                  <a:pt x="79439" y="127727"/>
                  <a:pt x="83128" y="136027"/>
                </a:cubicBezTo>
                <a:cubicBezTo>
                  <a:pt x="89598" y="150585"/>
                  <a:pt x="98242" y="181369"/>
                  <a:pt x="98242" y="181369"/>
                </a:cubicBezTo>
                <a:cubicBezTo>
                  <a:pt x="105799" y="178850"/>
                  <a:pt x="113788" y="177374"/>
                  <a:pt x="120913" y="173812"/>
                </a:cubicBezTo>
                <a:cubicBezTo>
                  <a:pt x="129037" y="169750"/>
                  <a:pt x="136492" y="153024"/>
                  <a:pt x="143584" y="158698"/>
                </a:cubicBezTo>
                <a:cubicBezTo>
                  <a:pt x="156024" y="168650"/>
                  <a:pt x="149861" y="190784"/>
                  <a:pt x="158698" y="204040"/>
                </a:cubicBezTo>
                <a:lnTo>
                  <a:pt x="173812" y="226711"/>
                </a:lnTo>
                <a:cubicBezTo>
                  <a:pt x="196483" y="224192"/>
                  <a:pt x="220388" y="226949"/>
                  <a:pt x="241825" y="219154"/>
                </a:cubicBezTo>
                <a:cubicBezTo>
                  <a:pt x="250361" y="216050"/>
                  <a:pt x="250517" y="202905"/>
                  <a:pt x="256939" y="196483"/>
                </a:cubicBezTo>
                <a:cubicBezTo>
                  <a:pt x="263361" y="190061"/>
                  <a:pt x="272053" y="186407"/>
                  <a:pt x="279610" y="181369"/>
                </a:cubicBezTo>
                <a:cubicBezTo>
                  <a:pt x="287167" y="183888"/>
                  <a:pt x="294885" y="191884"/>
                  <a:pt x="302281" y="188926"/>
                </a:cubicBezTo>
                <a:cubicBezTo>
                  <a:pt x="313550" y="184418"/>
                  <a:pt x="321771" y="153128"/>
                  <a:pt x="324952" y="143584"/>
                </a:cubicBezTo>
                <a:cubicBezTo>
                  <a:pt x="332509" y="148622"/>
                  <a:pt x="342585" y="151141"/>
                  <a:pt x="347623" y="158698"/>
                </a:cubicBezTo>
                <a:cubicBezTo>
                  <a:pt x="353384" y="167340"/>
                  <a:pt x="353004" y="178770"/>
                  <a:pt x="355180" y="188926"/>
                </a:cubicBezTo>
                <a:cubicBezTo>
                  <a:pt x="360563" y="214045"/>
                  <a:pt x="362170" y="240126"/>
                  <a:pt x="370294" y="264496"/>
                </a:cubicBezTo>
                <a:cubicBezTo>
                  <a:pt x="372813" y="272053"/>
                  <a:pt x="372219" y="281534"/>
                  <a:pt x="377852" y="287167"/>
                </a:cubicBezTo>
                <a:cubicBezTo>
                  <a:pt x="383485" y="292800"/>
                  <a:pt x="392966" y="292205"/>
                  <a:pt x="400523" y="294724"/>
                </a:cubicBezTo>
                <a:cubicBezTo>
                  <a:pt x="408080" y="292205"/>
                  <a:pt x="416069" y="290729"/>
                  <a:pt x="423194" y="287167"/>
                </a:cubicBezTo>
                <a:cubicBezTo>
                  <a:pt x="454681" y="271423"/>
                  <a:pt x="453422" y="260717"/>
                  <a:pt x="476093" y="226711"/>
                </a:cubicBezTo>
                <a:cubicBezTo>
                  <a:pt x="481131" y="219154"/>
                  <a:pt x="482195" y="205167"/>
                  <a:pt x="491207" y="204040"/>
                </a:cubicBezTo>
                <a:lnTo>
                  <a:pt x="551663" y="196483"/>
                </a:lnTo>
                <a:cubicBezTo>
                  <a:pt x="559220" y="193964"/>
                  <a:pt x="566938" y="185968"/>
                  <a:pt x="574334" y="188926"/>
                </a:cubicBezTo>
                <a:cubicBezTo>
                  <a:pt x="582767" y="192299"/>
                  <a:pt x="585870" y="203249"/>
                  <a:pt x="589448" y="211597"/>
                </a:cubicBezTo>
                <a:cubicBezTo>
                  <a:pt x="589595" y="211940"/>
                  <a:pt x="600886" y="260820"/>
                  <a:pt x="604562" y="264496"/>
                </a:cubicBezTo>
                <a:cubicBezTo>
                  <a:pt x="610195" y="270129"/>
                  <a:pt x="619676" y="269534"/>
                  <a:pt x="627233" y="272053"/>
                </a:cubicBezTo>
                <a:cubicBezTo>
                  <a:pt x="632271" y="264496"/>
                  <a:pt x="636366" y="256217"/>
                  <a:pt x="642347" y="249382"/>
                </a:cubicBezTo>
                <a:cubicBezTo>
                  <a:pt x="654077" y="235977"/>
                  <a:pt x="670253" y="226418"/>
                  <a:pt x="680133" y="211597"/>
                </a:cubicBezTo>
                <a:cubicBezTo>
                  <a:pt x="691648" y="194324"/>
                  <a:pt x="696327" y="181009"/>
                  <a:pt x="717918" y="173812"/>
                </a:cubicBezTo>
                <a:cubicBezTo>
                  <a:pt x="732454" y="168967"/>
                  <a:pt x="748146" y="168774"/>
                  <a:pt x="763260" y="166255"/>
                </a:cubicBezTo>
                <a:lnTo>
                  <a:pt x="778374" y="120913"/>
                </a:lnTo>
                <a:lnTo>
                  <a:pt x="785931" y="98242"/>
                </a:lnTo>
                <a:cubicBezTo>
                  <a:pt x="793488" y="103280"/>
                  <a:pt x="803564" y="105799"/>
                  <a:pt x="808602" y="113356"/>
                </a:cubicBezTo>
                <a:cubicBezTo>
                  <a:pt x="814363" y="121998"/>
                  <a:pt x="813306" y="133598"/>
                  <a:pt x="816159" y="143584"/>
                </a:cubicBezTo>
                <a:cubicBezTo>
                  <a:pt x="818347" y="151243"/>
                  <a:pt x="821528" y="158596"/>
                  <a:pt x="823716" y="166255"/>
                </a:cubicBezTo>
                <a:cubicBezTo>
                  <a:pt x="826569" y="176241"/>
                  <a:pt x="827182" y="186937"/>
                  <a:pt x="831273" y="196483"/>
                </a:cubicBezTo>
                <a:cubicBezTo>
                  <a:pt x="834851" y="204831"/>
                  <a:pt x="841349" y="211597"/>
                  <a:pt x="846387" y="219154"/>
                </a:cubicBezTo>
                <a:cubicBezTo>
                  <a:pt x="856463" y="216635"/>
                  <a:pt x="866629" y="214450"/>
                  <a:pt x="876615" y="211597"/>
                </a:cubicBezTo>
                <a:cubicBezTo>
                  <a:pt x="884274" y="209409"/>
                  <a:pt x="891729" y="201521"/>
                  <a:pt x="899286" y="204040"/>
                </a:cubicBezTo>
                <a:cubicBezTo>
                  <a:pt x="909425" y="207420"/>
                  <a:pt x="913065" y="220783"/>
                  <a:pt x="921957" y="226711"/>
                </a:cubicBezTo>
                <a:cubicBezTo>
                  <a:pt x="928585" y="231130"/>
                  <a:pt x="937071" y="231749"/>
                  <a:pt x="944628" y="234268"/>
                </a:cubicBezTo>
                <a:cubicBezTo>
                  <a:pt x="954704" y="231749"/>
                  <a:pt x="965566" y="231356"/>
                  <a:pt x="974856" y="226711"/>
                </a:cubicBezTo>
                <a:cubicBezTo>
                  <a:pt x="981229" y="223525"/>
                  <a:pt x="982918" y="212605"/>
                  <a:pt x="989971" y="211597"/>
                </a:cubicBezTo>
                <a:cubicBezTo>
                  <a:pt x="1002686" y="209781"/>
                  <a:pt x="1015000" y="217653"/>
                  <a:pt x="1027756" y="219154"/>
                </a:cubicBezTo>
                <a:cubicBezTo>
                  <a:pt x="1057881" y="222698"/>
                  <a:pt x="1088212" y="224192"/>
                  <a:pt x="1118440" y="226711"/>
                </a:cubicBezTo>
                <a:cubicBezTo>
                  <a:pt x="1125997" y="229230"/>
                  <a:pt x="1134148" y="230399"/>
                  <a:pt x="1141111" y="234268"/>
                </a:cubicBezTo>
                <a:cubicBezTo>
                  <a:pt x="1156990" y="243090"/>
                  <a:pt x="1186453" y="264496"/>
                  <a:pt x="1186453" y="264496"/>
                </a:cubicBezTo>
                <a:cubicBezTo>
                  <a:pt x="1188972" y="272053"/>
                  <a:pt x="1190448" y="280042"/>
                  <a:pt x="1194010" y="287167"/>
                </a:cubicBezTo>
                <a:cubicBezTo>
                  <a:pt x="1214182" y="327512"/>
                  <a:pt x="1213991" y="309230"/>
                  <a:pt x="1269580" y="302281"/>
                </a:cubicBezTo>
                <a:cubicBezTo>
                  <a:pt x="1277137" y="312357"/>
                  <a:pt x="1284931" y="322260"/>
                  <a:pt x="1292252" y="332509"/>
                </a:cubicBezTo>
                <a:cubicBezTo>
                  <a:pt x="1297531" y="339900"/>
                  <a:pt x="1299664" y="350366"/>
                  <a:pt x="1307366" y="355180"/>
                </a:cubicBezTo>
                <a:cubicBezTo>
                  <a:pt x="1319628" y="362844"/>
                  <a:pt x="1365242" y="373428"/>
                  <a:pt x="1382936" y="377852"/>
                </a:cubicBezTo>
                <a:cubicBezTo>
                  <a:pt x="1387974" y="385409"/>
                  <a:pt x="1392016" y="393735"/>
                  <a:pt x="1398050" y="400523"/>
                </a:cubicBezTo>
                <a:cubicBezTo>
                  <a:pt x="1412250" y="416498"/>
                  <a:pt x="1431536" y="428080"/>
                  <a:pt x="1443392" y="445865"/>
                </a:cubicBezTo>
                <a:cubicBezTo>
                  <a:pt x="1448430" y="453422"/>
                  <a:pt x="1450949" y="463498"/>
                  <a:pt x="1458506" y="468536"/>
                </a:cubicBezTo>
                <a:cubicBezTo>
                  <a:pt x="1467148" y="474297"/>
                  <a:pt x="1478428" y="474805"/>
                  <a:pt x="1488734" y="476093"/>
                </a:cubicBezTo>
                <a:cubicBezTo>
                  <a:pt x="1518833" y="479855"/>
                  <a:pt x="1549190" y="481131"/>
                  <a:pt x="1579418" y="483650"/>
                </a:cubicBezTo>
                <a:cubicBezTo>
                  <a:pt x="1581937" y="513878"/>
                  <a:pt x="1583625" y="544187"/>
                  <a:pt x="1586975" y="574334"/>
                </a:cubicBezTo>
                <a:cubicBezTo>
                  <a:pt x="1588667" y="589563"/>
                  <a:pt x="1580828" y="612824"/>
                  <a:pt x="1594533" y="619676"/>
                </a:cubicBezTo>
                <a:cubicBezTo>
                  <a:pt x="1638280" y="641549"/>
                  <a:pt x="1690255" y="639828"/>
                  <a:pt x="1738116" y="649904"/>
                </a:cubicBezTo>
                <a:cubicBezTo>
                  <a:pt x="1743154" y="657461"/>
                  <a:pt x="1746138" y="666901"/>
                  <a:pt x="1753230" y="672575"/>
                </a:cubicBezTo>
                <a:cubicBezTo>
                  <a:pt x="1759450" y="677551"/>
                  <a:pt x="1770268" y="674499"/>
                  <a:pt x="1775901" y="680132"/>
                </a:cubicBezTo>
                <a:cubicBezTo>
                  <a:pt x="1781534" y="685765"/>
                  <a:pt x="1781730" y="695028"/>
                  <a:pt x="1783458" y="702804"/>
                </a:cubicBezTo>
                <a:cubicBezTo>
                  <a:pt x="1786782" y="717762"/>
                  <a:pt x="1788685" y="733002"/>
                  <a:pt x="1791015" y="748146"/>
                </a:cubicBezTo>
                <a:cubicBezTo>
                  <a:pt x="1802226" y="821021"/>
                  <a:pt x="1791686" y="780387"/>
                  <a:pt x="1813686" y="846387"/>
                </a:cubicBezTo>
                <a:cubicBezTo>
                  <a:pt x="1816205" y="853944"/>
                  <a:pt x="1816824" y="862430"/>
                  <a:pt x="1821243" y="869058"/>
                </a:cubicBezTo>
                <a:cubicBezTo>
                  <a:pt x="1826281" y="876615"/>
                  <a:pt x="1832295" y="883605"/>
                  <a:pt x="1836357" y="891729"/>
                </a:cubicBezTo>
                <a:cubicBezTo>
                  <a:pt x="1839919" y="898854"/>
                  <a:pt x="1839495" y="907772"/>
                  <a:pt x="1843914" y="914400"/>
                </a:cubicBezTo>
                <a:cubicBezTo>
                  <a:pt x="1860088" y="938660"/>
                  <a:pt x="1865487" y="936705"/>
                  <a:pt x="1889256" y="944628"/>
                </a:cubicBezTo>
                <a:cubicBezTo>
                  <a:pt x="1903315" y="930570"/>
                  <a:pt x="1909951" y="925911"/>
                  <a:pt x="1919485" y="906843"/>
                </a:cubicBezTo>
                <a:cubicBezTo>
                  <a:pt x="1923047" y="899718"/>
                  <a:pt x="1924523" y="891729"/>
                  <a:pt x="1927042" y="884172"/>
                </a:cubicBezTo>
                <a:cubicBezTo>
                  <a:pt x="1929561" y="858982"/>
                  <a:pt x="1930844" y="833638"/>
                  <a:pt x="1934599" y="808602"/>
                </a:cubicBezTo>
                <a:cubicBezTo>
                  <a:pt x="1936354" y="796900"/>
                  <a:pt x="1949707" y="728014"/>
                  <a:pt x="1957270" y="702804"/>
                </a:cubicBezTo>
                <a:cubicBezTo>
                  <a:pt x="1961848" y="687544"/>
                  <a:pt x="1967346" y="672575"/>
                  <a:pt x="1972384" y="657461"/>
                </a:cubicBezTo>
                <a:lnTo>
                  <a:pt x="1995055" y="589448"/>
                </a:lnTo>
                <a:lnTo>
                  <a:pt x="2010169" y="544106"/>
                </a:lnTo>
                <a:cubicBezTo>
                  <a:pt x="2012688" y="536549"/>
                  <a:pt x="2013307" y="528063"/>
                  <a:pt x="2017726" y="521435"/>
                </a:cubicBezTo>
                <a:lnTo>
                  <a:pt x="2047954" y="476093"/>
                </a:lnTo>
                <a:lnTo>
                  <a:pt x="2063068" y="453422"/>
                </a:lnTo>
                <a:cubicBezTo>
                  <a:pt x="2065587" y="460979"/>
                  <a:pt x="2068437" y="468434"/>
                  <a:pt x="2070625" y="476093"/>
                </a:cubicBezTo>
                <a:cubicBezTo>
                  <a:pt x="2073478" y="486079"/>
                  <a:pt x="2067796" y="506321"/>
                  <a:pt x="2078182" y="506321"/>
                </a:cubicBezTo>
                <a:cubicBezTo>
                  <a:pt x="2096347" y="506321"/>
                  <a:pt x="2123524" y="476093"/>
                  <a:pt x="2123524" y="476093"/>
                </a:cubicBezTo>
                <a:cubicBezTo>
                  <a:pt x="2128562" y="468536"/>
                  <a:pt x="2134949" y="461722"/>
                  <a:pt x="2138638" y="453422"/>
                </a:cubicBezTo>
                <a:cubicBezTo>
                  <a:pt x="2145108" y="438864"/>
                  <a:pt x="2148714" y="423194"/>
                  <a:pt x="2153752" y="408080"/>
                </a:cubicBezTo>
                <a:lnTo>
                  <a:pt x="2161309" y="385409"/>
                </a:lnTo>
                <a:lnTo>
                  <a:pt x="2168866" y="362737"/>
                </a:lnTo>
                <a:lnTo>
                  <a:pt x="2176423" y="340066"/>
                </a:lnTo>
                <a:cubicBezTo>
                  <a:pt x="2182745" y="403290"/>
                  <a:pt x="2163683" y="409267"/>
                  <a:pt x="2206652" y="430751"/>
                </a:cubicBezTo>
                <a:cubicBezTo>
                  <a:pt x="2213777" y="434313"/>
                  <a:pt x="2221766" y="435789"/>
                  <a:pt x="2229323" y="438308"/>
                </a:cubicBezTo>
                <a:cubicBezTo>
                  <a:pt x="2234361" y="445865"/>
                  <a:pt x="2236004" y="457606"/>
                  <a:pt x="2244437" y="460979"/>
                </a:cubicBezTo>
                <a:cubicBezTo>
                  <a:pt x="2254214" y="464890"/>
                  <a:pt x="2285005" y="441490"/>
                  <a:pt x="2289779" y="438308"/>
                </a:cubicBezTo>
                <a:cubicBezTo>
                  <a:pt x="2297336" y="440827"/>
                  <a:pt x="2307820" y="439383"/>
                  <a:pt x="2312450" y="445865"/>
                </a:cubicBezTo>
                <a:cubicBezTo>
                  <a:pt x="2319526" y="455772"/>
                  <a:pt x="2331081" y="505275"/>
                  <a:pt x="2335121" y="521435"/>
                </a:cubicBezTo>
                <a:cubicBezTo>
                  <a:pt x="2340159" y="584410"/>
                  <a:pt x="2334912" y="649071"/>
                  <a:pt x="2350235" y="710361"/>
                </a:cubicBezTo>
                <a:lnTo>
                  <a:pt x="2365349" y="770817"/>
                </a:lnTo>
                <a:cubicBezTo>
                  <a:pt x="2367868" y="780893"/>
                  <a:pt x="2371618" y="790739"/>
                  <a:pt x="2372906" y="801045"/>
                </a:cubicBezTo>
                <a:cubicBezTo>
                  <a:pt x="2375143" y="818939"/>
                  <a:pt x="2382572" y="885051"/>
                  <a:pt x="2388020" y="906843"/>
                </a:cubicBezTo>
                <a:cubicBezTo>
                  <a:pt x="2391884" y="922299"/>
                  <a:pt x="2398096" y="937071"/>
                  <a:pt x="2403134" y="952185"/>
                </a:cubicBezTo>
                <a:cubicBezTo>
                  <a:pt x="2405653" y="959742"/>
                  <a:pt x="2408759" y="967128"/>
                  <a:pt x="2410691" y="974856"/>
                </a:cubicBezTo>
                <a:lnTo>
                  <a:pt x="2418248" y="1005085"/>
                </a:lnTo>
                <a:cubicBezTo>
                  <a:pt x="2420767" y="1040351"/>
                  <a:pt x="2412990" y="1077931"/>
                  <a:pt x="2425805" y="1110883"/>
                </a:cubicBezTo>
                <a:cubicBezTo>
                  <a:pt x="2432389" y="1127813"/>
                  <a:pt x="2471147" y="1141111"/>
                  <a:pt x="2471147" y="1141111"/>
                </a:cubicBezTo>
                <a:cubicBezTo>
                  <a:pt x="2478704" y="1138592"/>
                  <a:pt x="2488185" y="1139187"/>
                  <a:pt x="2493818" y="1133554"/>
                </a:cubicBezTo>
                <a:cubicBezTo>
                  <a:pt x="2499451" y="1127921"/>
                  <a:pt x="2497812" y="1118008"/>
                  <a:pt x="2501375" y="1110883"/>
                </a:cubicBezTo>
                <a:cubicBezTo>
                  <a:pt x="2505437" y="1102759"/>
                  <a:pt x="2511452" y="1095769"/>
                  <a:pt x="2516490" y="1088212"/>
                </a:cubicBezTo>
                <a:cubicBezTo>
                  <a:pt x="2521528" y="1073098"/>
                  <a:pt x="2522767" y="1056126"/>
                  <a:pt x="2531604" y="1042870"/>
                </a:cubicBezTo>
                <a:cubicBezTo>
                  <a:pt x="2574915" y="977903"/>
                  <a:pt x="2522990" y="1060098"/>
                  <a:pt x="2554275" y="997528"/>
                </a:cubicBezTo>
                <a:cubicBezTo>
                  <a:pt x="2583574" y="938929"/>
                  <a:pt x="2557952" y="1009168"/>
                  <a:pt x="2576946" y="952185"/>
                </a:cubicBezTo>
                <a:cubicBezTo>
                  <a:pt x="2579465" y="959742"/>
                  <a:pt x="2582571" y="967128"/>
                  <a:pt x="2584503" y="974856"/>
                </a:cubicBezTo>
                <a:cubicBezTo>
                  <a:pt x="2587618" y="987317"/>
                  <a:pt x="2580571" y="1006897"/>
                  <a:pt x="2592060" y="1012642"/>
                </a:cubicBezTo>
                <a:cubicBezTo>
                  <a:pt x="2601619" y="1017422"/>
                  <a:pt x="2607174" y="997528"/>
                  <a:pt x="2614731" y="989971"/>
                </a:cubicBezTo>
                <a:cubicBezTo>
                  <a:pt x="2632699" y="936064"/>
                  <a:pt x="2607221" y="1001235"/>
                  <a:pt x="2644959" y="944628"/>
                </a:cubicBezTo>
                <a:cubicBezTo>
                  <a:pt x="2649378" y="938000"/>
                  <a:pt x="2648954" y="929082"/>
                  <a:pt x="2652516" y="921957"/>
                </a:cubicBezTo>
                <a:cubicBezTo>
                  <a:pt x="2656578" y="913833"/>
                  <a:pt x="2663941" y="907586"/>
                  <a:pt x="2667630" y="899286"/>
                </a:cubicBezTo>
                <a:cubicBezTo>
                  <a:pt x="2674100" y="884728"/>
                  <a:pt x="2673907" y="867200"/>
                  <a:pt x="2682744" y="853944"/>
                </a:cubicBezTo>
                <a:cubicBezTo>
                  <a:pt x="2726059" y="788972"/>
                  <a:pt x="2674128" y="871177"/>
                  <a:pt x="2705415" y="808602"/>
                </a:cubicBezTo>
                <a:cubicBezTo>
                  <a:pt x="2709477" y="800478"/>
                  <a:pt x="2716840" y="794231"/>
                  <a:pt x="2720529" y="785931"/>
                </a:cubicBezTo>
                <a:cubicBezTo>
                  <a:pt x="2726999" y="771373"/>
                  <a:pt x="2730605" y="755703"/>
                  <a:pt x="2735643" y="740589"/>
                </a:cubicBezTo>
                <a:lnTo>
                  <a:pt x="2750757" y="695247"/>
                </a:lnTo>
                <a:lnTo>
                  <a:pt x="2758314" y="672575"/>
                </a:lnTo>
                <a:lnTo>
                  <a:pt x="2765871" y="649904"/>
                </a:lnTo>
                <a:cubicBezTo>
                  <a:pt x="2768390" y="632271"/>
                  <a:pt x="2771656" y="614729"/>
                  <a:pt x="2773428" y="597005"/>
                </a:cubicBezTo>
                <a:cubicBezTo>
                  <a:pt x="2785096" y="480320"/>
                  <a:pt x="2769750" y="532469"/>
                  <a:pt x="2788542" y="476093"/>
                </a:cubicBezTo>
                <a:cubicBezTo>
                  <a:pt x="2796099" y="478612"/>
                  <a:pt x="2804993" y="478674"/>
                  <a:pt x="2811214" y="483650"/>
                </a:cubicBezTo>
                <a:cubicBezTo>
                  <a:pt x="2840984" y="507466"/>
                  <a:pt x="2809153" y="517771"/>
                  <a:pt x="2848999" y="491207"/>
                </a:cubicBezTo>
                <a:cubicBezTo>
                  <a:pt x="2865487" y="441743"/>
                  <a:pt x="2842587" y="490291"/>
                  <a:pt x="2879227" y="460979"/>
                </a:cubicBezTo>
                <a:cubicBezTo>
                  <a:pt x="2886319" y="455305"/>
                  <a:pt x="2889303" y="445865"/>
                  <a:pt x="2894341" y="438308"/>
                </a:cubicBezTo>
                <a:cubicBezTo>
                  <a:pt x="2901898" y="443346"/>
                  <a:pt x="2912198" y="445720"/>
                  <a:pt x="2917012" y="453422"/>
                </a:cubicBezTo>
                <a:cubicBezTo>
                  <a:pt x="2925456" y="466932"/>
                  <a:pt x="2932126" y="498764"/>
                  <a:pt x="2932126" y="498764"/>
                </a:cubicBezTo>
                <a:cubicBezTo>
                  <a:pt x="2942202" y="496245"/>
                  <a:pt x="2953336" y="496360"/>
                  <a:pt x="2962354" y="491207"/>
                </a:cubicBezTo>
                <a:cubicBezTo>
                  <a:pt x="2971633" y="485905"/>
                  <a:pt x="2976815" y="475378"/>
                  <a:pt x="2985025" y="468536"/>
                </a:cubicBezTo>
                <a:cubicBezTo>
                  <a:pt x="2992002" y="462722"/>
                  <a:pt x="3000139" y="458460"/>
                  <a:pt x="3007696" y="453422"/>
                </a:cubicBezTo>
                <a:cubicBezTo>
                  <a:pt x="3012734" y="445865"/>
                  <a:pt x="3030367" y="413118"/>
                  <a:pt x="3045481" y="415637"/>
                </a:cubicBezTo>
                <a:cubicBezTo>
                  <a:pt x="3060337" y="418113"/>
                  <a:pt x="3074323" y="452036"/>
                  <a:pt x="3083266" y="460979"/>
                </a:cubicBezTo>
                <a:cubicBezTo>
                  <a:pt x="3089688" y="467401"/>
                  <a:pt x="3098845" y="470419"/>
                  <a:pt x="3105937" y="476093"/>
                </a:cubicBezTo>
                <a:cubicBezTo>
                  <a:pt x="3135575" y="499803"/>
                  <a:pt x="3104353" y="485641"/>
                  <a:pt x="3143723" y="498764"/>
                </a:cubicBezTo>
                <a:lnTo>
                  <a:pt x="3158837" y="544106"/>
                </a:lnTo>
                <a:lnTo>
                  <a:pt x="3166394" y="566777"/>
                </a:lnTo>
                <a:cubicBezTo>
                  <a:pt x="3226850" y="526473"/>
                  <a:pt x="3153799" y="579372"/>
                  <a:pt x="3204179" y="528992"/>
                </a:cubicBezTo>
                <a:cubicBezTo>
                  <a:pt x="3210601" y="522570"/>
                  <a:pt x="3219293" y="518916"/>
                  <a:pt x="3226850" y="513878"/>
                </a:cubicBezTo>
                <a:cubicBezTo>
                  <a:pt x="3232996" y="532317"/>
                  <a:pt x="3234872" y="544571"/>
                  <a:pt x="3249521" y="559220"/>
                </a:cubicBezTo>
                <a:cubicBezTo>
                  <a:pt x="3255943" y="565642"/>
                  <a:pt x="3264635" y="569296"/>
                  <a:pt x="3272192" y="574334"/>
                </a:cubicBezTo>
                <a:cubicBezTo>
                  <a:pt x="3366690" y="550710"/>
                  <a:pt x="3249201" y="580903"/>
                  <a:pt x="3325091" y="559220"/>
                </a:cubicBezTo>
                <a:cubicBezTo>
                  <a:pt x="3335077" y="556367"/>
                  <a:pt x="3345371" y="554647"/>
                  <a:pt x="3355319" y="551663"/>
                </a:cubicBezTo>
                <a:cubicBezTo>
                  <a:pt x="3370579" y="547085"/>
                  <a:pt x="3387405" y="545386"/>
                  <a:pt x="3400661" y="536549"/>
                </a:cubicBezTo>
                <a:lnTo>
                  <a:pt x="3446004" y="506321"/>
                </a:lnTo>
                <a:cubicBezTo>
                  <a:pt x="3450746" y="499209"/>
                  <a:pt x="3468971" y="465572"/>
                  <a:pt x="3483789" y="468536"/>
                </a:cubicBezTo>
                <a:cubicBezTo>
                  <a:pt x="3494253" y="470629"/>
                  <a:pt x="3503985" y="506452"/>
                  <a:pt x="3506460" y="513878"/>
                </a:cubicBezTo>
                <a:cubicBezTo>
                  <a:pt x="3508979" y="539068"/>
                  <a:pt x="3510437" y="564387"/>
                  <a:pt x="3514017" y="589448"/>
                </a:cubicBezTo>
                <a:cubicBezTo>
                  <a:pt x="3515486" y="599730"/>
                  <a:pt x="3511188" y="619676"/>
                  <a:pt x="3521574" y="619676"/>
                </a:cubicBezTo>
                <a:cubicBezTo>
                  <a:pt x="3531960" y="619676"/>
                  <a:pt x="3523370" y="598090"/>
                  <a:pt x="3529131" y="589448"/>
                </a:cubicBezTo>
                <a:cubicBezTo>
                  <a:pt x="3534169" y="581891"/>
                  <a:pt x="3543502" y="578023"/>
                  <a:pt x="3551802" y="574334"/>
                </a:cubicBezTo>
                <a:cubicBezTo>
                  <a:pt x="3566360" y="567864"/>
                  <a:pt x="3582030" y="564258"/>
                  <a:pt x="3597144" y="559220"/>
                </a:cubicBezTo>
                <a:lnTo>
                  <a:pt x="3619815" y="551663"/>
                </a:lnTo>
                <a:cubicBezTo>
                  <a:pt x="3634929" y="536549"/>
                  <a:pt x="3653301" y="524106"/>
                  <a:pt x="3665157" y="506321"/>
                </a:cubicBezTo>
                <a:cubicBezTo>
                  <a:pt x="3685309" y="476093"/>
                  <a:pt x="3672714" y="488688"/>
                  <a:pt x="3702942" y="468536"/>
                </a:cubicBezTo>
                <a:cubicBezTo>
                  <a:pt x="3720575" y="521435"/>
                  <a:pt x="3702942" y="518916"/>
                  <a:pt x="3740728" y="506321"/>
                </a:cubicBezTo>
                <a:cubicBezTo>
                  <a:pt x="3745397" y="499318"/>
                  <a:pt x="3760262" y="466968"/>
                  <a:pt x="3778513" y="476093"/>
                </a:cubicBezTo>
                <a:cubicBezTo>
                  <a:pt x="3785638" y="479655"/>
                  <a:pt x="3780437" y="493131"/>
                  <a:pt x="3786070" y="498764"/>
                </a:cubicBezTo>
                <a:cubicBezTo>
                  <a:pt x="3791703" y="504397"/>
                  <a:pt x="3801184" y="503802"/>
                  <a:pt x="3808741" y="506321"/>
                </a:cubicBezTo>
                <a:cubicBezTo>
                  <a:pt x="3826374" y="503802"/>
                  <a:pt x="3845102" y="505379"/>
                  <a:pt x="3861640" y="498764"/>
                </a:cubicBezTo>
                <a:cubicBezTo>
                  <a:pt x="3878198" y="492141"/>
                  <a:pt x="3889035" y="465890"/>
                  <a:pt x="3899425" y="453422"/>
                </a:cubicBezTo>
                <a:cubicBezTo>
                  <a:pt x="3906267" y="445212"/>
                  <a:pt x="3914539" y="438308"/>
                  <a:pt x="3922096" y="430751"/>
                </a:cubicBezTo>
                <a:cubicBezTo>
                  <a:pt x="3924615" y="423194"/>
                  <a:pt x="3926091" y="415205"/>
                  <a:pt x="3929653" y="408080"/>
                </a:cubicBezTo>
                <a:cubicBezTo>
                  <a:pt x="3939186" y="389015"/>
                  <a:pt x="3945824" y="384352"/>
                  <a:pt x="3959881" y="370294"/>
                </a:cubicBezTo>
                <a:cubicBezTo>
                  <a:pt x="3962400" y="362737"/>
                  <a:pt x="3963569" y="354586"/>
                  <a:pt x="3967438" y="347623"/>
                </a:cubicBezTo>
                <a:cubicBezTo>
                  <a:pt x="3976260" y="331744"/>
                  <a:pt x="3991922" y="319514"/>
                  <a:pt x="3997666" y="302281"/>
                </a:cubicBezTo>
                <a:cubicBezTo>
                  <a:pt x="4000185" y="294724"/>
                  <a:pt x="4001661" y="286735"/>
                  <a:pt x="4005223" y="279610"/>
                </a:cubicBezTo>
                <a:cubicBezTo>
                  <a:pt x="4020731" y="248594"/>
                  <a:pt x="4016706" y="265257"/>
                  <a:pt x="4035452" y="241825"/>
                </a:cubicBezTo>
                <a:cubicBezTo>
                  <a:pt x="4041126" y="234733"/>
                  <a:pt x="4045528" y="226711"/>
                  <a:pt x="4050566" y="219154"/>
                </a:cubicBezTo>
                <a:cubicBezTo>
                  <a:pt x="4058810" y="231520"/>
                  <a:pt x="4070031" y="254649"/>
                  <a:pt x="4088351" y="256939"/>
                </a:cubicBezTo>
                <a:cubicBezTo>
                  <a:pt x="4101096" y="258532"/>
                  <a:pt x="4113541" y="251901"/>
                  <a:pt x="4126136" y="249382"/>
                </a:cubicBezTo>
                <a:cubicBezTo>
                  <a:pt x="4133693" y="241825"/>
                  <a:pt x="4140597" y="233553"/>
                  <a:pt x="4148807" y="226711"/>
                </a:cubicBezTo>
                <a:cubicBezTo>
                  <a:pt x="4155784" y="220897"/>
                  <a:pt x="4165804" y="218689"/>
                  <a:pt x="4171478" y="211597"/>
                </a:cubicBezTo>
                <a:cubicBezTo>
                  <a:pt x="4176454" y="205377"/>
                  <a:pt x="4175473" y="196051"/>
                  <a:pt x="4179035" y="188926"/>
                </a:cubicBezTo>
                <a:cubicBezTo>
                  <a:pt x="4183097" y="180802"/>
                  <a:pt x="4190087" y="174379"/>
                  <a:pt x="4194149" y="166255"/>
                </a:cubicBezTo>
                <a:cubicBezTo>
                  <a:pt x="4197711" y="159130"/>
                  <a:pt x="4198144" y="150709"/>
                  <a:pt x="4201706" y="143584"/>
                </a:cubicBezTo>
                <a:cubicBezTo>
                  <a:pt x="4205768" y="135460"/>
                  <a:pt x="4212758" y="129037"/>
                  <a:pt x="4216820" y="120913"/>
                </a:cubicBezTo>
                <a:cubicBezTo>
                  <a:pt x="4225947" y="102659"/>
                  <a:pt x="4221443" y="90010"/>
                  <a:pt x="4239491" y="75571"/>
                </a:cubicBezTo>
                <a:cubicBezTo>
                  <a:pt x="4245711" y="70595"/>
                  <a:pt x="4254605" y="70532"/>
                  <a:pt x="4262162" y="68013"/>
                </a:cubicBezTo>
                <a:cubicBezTo>
                  <a:pt x="4317357" y="86413"/>
                  <a:pt x="4292048" y="86992"/>
                  <a:pt x="4337733" y="75571"/>
                </a:cubicBezTo>
                <a:cubicBezTo>
                  <a:pt x="4342771" y="70533"/>
                  <a:pt x="4347147" y="64731"/>
                  <a:pt x="4352847" y="60456"/>
                </a:cubicBezTo>
                <a:cubicBezTo>
                  <a:pt x="4367379" y="49557"/>
                  <a:pt x="4398189" y="30228"/>
                  <a:pt x="4398189" y="30228"/>
                </a:cubicBezTo>
                <a:cubicBezTo>
                  <a:pt x="4400708" y="45342"/>
                  <a:pt x="4394911" y="64736"/>
                  <a:pt x="4405746" y="75571"/>
                </a:cubicBezTo>
                <a:cubicBezTo>
                  <a:pt x="4412168" y="81993"/>
                  <a:pt x="4414826" y="59688"/>
                  <a:pt x="4420860" y="52899"/>
                </a:cubicBezTo>
                <a:cubicBezTo>
                  <a:pt x="4437427" y="34261"/>
                  <a:pt x="4456126" y="17633"/>
                  <a:pt x="4473759" y="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0BB66335-4DF3-E2F5-60BD-68C98E7DFF3A}"/>
              </a:ext>
            </a:extLst>
          </p:cNvPr>
          <p:cNvSpPr/>
          <p:nvPr/>
        </p:nvSpPr>
        <p:spPr>
          <a:xfrm>
            <a:off x="4745565" y="5640556"/>
            <a:ext cx="1865032" cy="801241"/>
          </a:xfrm>
          <a:custGeom>
            <a:avLst/>
            <a:gdLst>
              <a:gd name="connsiteX0" fmla="*/ 0 w 2693935"/>
              <a:gd name="connsiteY0" fmla="*/ 1155320 h 1157348"/>
              <a:gd name="connsiteX1" fmla="*/ 38328 w 2693935"/>
              <a:gd name="connsiteY1" fmla="*/ 1100566 h 1157348"/>
              <a:gd name="connsiteX2" fmla="*/ 49279 w 2693935"/>
              <a:gd name="connsiteY2" fmla="*/ 1084139 h 1157348"/>
              <a:gd name="connsiteX3" fmla="*/ 76657 w 2693935"/>
              <a:gd name="connsiteY3" fmla="*/ 1034860 h 1157348"/>
              <a:gd name="connsiteX4" fmla="*/ 87607 w 2693935"/>
              <a:gd name="connsiteY4" fmla="*/ 1018434 h 1157348"/>
              <a:gd name="connsiteX5" fmla="*/ 104034 w 2693935"/>
              <a:gd name="connsiteY5" fmla="*/ 985581 h 1157348"/>
              <a:gd name="connsiteX6" fmla="*/ 125936 w 2693935"/>
              <a:gd name="connsiteY6" fmla="*/ 936302 h 1157348"/>
              <a:gd name="connsiteX7" fmla="*/ 136886 w 2693935"/>
              <a:gd name="connsiteY7" fmla="*/ 897974 h 1157348"/>
              <a:gd name="connsiteX8" fmla="*/ 142362 w 2693935"/>
              <a:gd name="connsiteY8" fmla="*/ 881548 h 1157348"/>
              <a:gd name="connsiteX9" fmla="*/ 147837 w 2693935"/>
              <a:gd name="connsiteY9" fmla="*/ 859646 h 1157348"/>
              <a:gd name="connsiteX10" fmla="*/ 153313 w 2693935"/>
              <a:gd name="connsiteY10" fmla="*/ 843219 h 1157348"/>
              <a:gd name="connsiteX11" fmla="*/ 158788 w 2693935"/>
              <a:gd name="connsiteY11" fmla="*/ 821318 h 1157348"/>
              <a:gd name="connsiteX12" fmla="*/ 164264 w 2693935"/>
              <a:gd name="connsiteY12" fmla="*/ 804891 h 1157348"/>
              <a:gd name="connsiteX13" fmla="*/ 175215 w 2693935"/>
              <a:gd name="connsiteY13" fmla="*/ 761088 h 1157348"/>
              <a:gd name="connsiteX14" fmla="*/ 180690 w 2693935"/>
              <a:gd name="connsiteY14" fmla="*/ 744661 h 1157348"/>
              <a:gd name="connsiteX15" fmla="*/ 186166 w 2693935"/>
              <a:gd name="connsiteY15" fmla="*/ 711809 h 1157348"/>
              <a:gd name="connsiteX16" fmla="*/ 191641 w 2693935"/>
              <a:gd name="connsiteY16" fmla="*/ 695382 h 1157348"/>
              <a:gd name="connsiteX17" fmla="*/ 197116 w 2693935"/>
              <a:gd name="connsiteY17" fmla="*/ 673481 h 1157348"/>
              <a:gd name="connsiteX18" fmla="*/ 213543 w 2693935"/>
              <a:gd name="connsiteY18" fmla="*/ 602300 h 1157348"/>
              <a:gd name="connsiteX19" fmla="*/ 224494 w 2693935"/>
              <a:gd name="connsiteY19" fmla="*/ 569447 h 1157348"/>
              <a:gd name="connsiteX20" fmla="*/ 229969 w 2693935"/>
              <a:gd name="connsiteY20" fmla="*/ 553021 h 1157348"/>
              <a:gd name="connsiteX21" fmla="*/ 240920 w 2693935"/>
              <a:gd name="connsiteY21" fmla="*/ 536594 h 1157348"/>
              <a:gd name="connsiteX22" fmla="*/ 257346 w 2693935"/>
              <a:gd name="connsiteY22" fmla="*/ 487315 h 1157348"/>
              <a:gd name="connsiteX23" fmla="*/ 268297 w 2693935"/>
              <a:gd name="connsiteY23" fmla="*/ 454463 h 1157348"/>
              <a:gd name="connsiteX24" fmla="*/ 279248 w 2693935"/>
              <a:gd name="connsiteY24" fmla="*/ 410659 h 1157348"/>
              <a:gd name="connsiteX25" fmla="*/ 284724 w 2693935"/>
              <a:gd name="connsiteY25" fmla="*/ 394233 h 1157348"/>
              <a:gd name="connsiteX26" fmla="*/ 301150 w 2693935"/>
              <a:gd name="connsiteY26" fmla="*/ 323052 h 1157348"/>
              <a:gd name="connsiteX27" fmla="*/ 312101 w 2693935"/>
              <a:gd name="connsiteY27" fmla="*/ 284724 h 1157348"/>
              <a:gd name="connsiteX28" fmla="*/ 317576 w 2693935"/>
              <a:gd name="connsiteY28" fmla="*/ 268297 h 1157348"/>
              <a:gd name="connsiteX29" fmla="*/ 328527 w 2693935"/>
              <a:gd name="connsiteY29" fmla="*/ 219018 h 1157348"/>
              <a:gd name="connsiteX30" fmla="*/ 339478 w 2693935"/>
              <a:gd name="connsiteY30" fmla="*/ 186166 h 1157348"/>
              <a:gd name="connsiteX31" fmla="*/ 361380 w 2693935"/>
              <a:gd name="connsiteY31" fmla="*/ 180690 h 1157348"/>
              <a:gd name="connsiteX32" fmla="*/ 372331 w 2693935"/>
              <a:gd name="connsiteY32" fmla="*/ 164264 h 1157348"/>
              <a:gd name="connsiteX33" fmla="*/ 377806 w 2693935"/>
              <a:gd name="connsiteY33" fmla="*/ 147837 h 1157348"/>
              <a:gd name="connsiteX34" fmla="*/ 394233 w 2693935"/>
              <a:gd name="connsiteY34" fmla="*/ 136886 h 1157348"/>
              <a:gd name="connsiteX35" fmla="*/ 405183 w 2693935"/>
              <a:gd name="connsiteY35" fmla="*/ 120460 h 1157348"/>
              <a:gd name="connsiteX36" fmla="*/ 416134 w 2693935"/>
              <a:gd name="connsiteY36" fmla="*/ 87607 h 1157348"/>
              <a:gd name="connsiteX37" fmla="*/ 427085 w 2693935"/>
              <a:gd name="connsiteY37" fmla="*/ 54755 h 1157348"/>
              <a:gd name="connsiteX38" fmla="*/ 432561 w 2693935"/>
              <a:gd name="connsiteY38" fmla="*/ 38328 h 1157348"/>
              <a:gd name="connsiteX39" fmla="*/ 448987 w 2693935"/>
              <a:gd name="connsiteY39" fmla="*/ 0 h 1157348"/>
              <a:gd name="connsiteX40" fmla="*/ 498266 w 2693935"/>
              <a:gd name="connsiteY40" fmla="*/ 5476 h 1157348"/>
              <a:gd name="connsiteX41" fmla="*/ 514692 w 2693935"/>
              <a:gd name="connsiteY41" fmla="*/ 10951 h 1157348"/>
              <a:gd name="connsiteX42" fmla="*/ 525643 w 2693935"/>
              <a:gd name="connsiteY42" fmla="*/ 27378 h 1157348"/>
              <a:gd name="connsiteX43" fmla="*/ 542070 w 2693935"/>
              <a:gd name="connsiteY43" fmla="*/ 38328 h 1157348"/>
              <a:gd name="connsiteX44" fmla="*/ 574922 w 2693935"/>
              <a:gd name="connsiteY44" fmla="*/ 16427 h 1157348"/>
              <a:gd name="connsiteX45" fmla="*/ 580398 w 2693935"/>
              <a:gd name="connsiteY45" fmla="*/ 32853 h 1157348"/>
              <a:gd name="connsiteX46" fmla="*/ 596824 w 2693935"/>
              <a:gd name="connsiteY46" fmla="*/ 43804 h 1157348"/>
              <a:gd name="connsiteX47" fmla="*/ 613251 w 2693935"/>
              <a:gd name="connsiteY47" fmla="*/ 60230 h 1157348"/>
              <a:gd name="connsiteX48" fmla="*/ 624201 w 2693935"/>
              <a:gd name="connsiteY48" fmla="*/ 93083 h 1157348"/>
              <a:gd name="connsiteX49" fmla="*/ 629677 w 2693935"/>
              <a:gd name="connsiteY49" fmla="*/ 109509 h 1157348"/>
              <a:gd name="connsiteX50" fmla="*/ 646103 w 2693935"/>
              <a:gd name="connsiteY50" fmla="*/ 114985 h 1157348"/>
              <a:gd name="connsiteX51" fmla="*/ 657054 w 2693935"/>
              <a:gd name="connsiteY51" fmla="*/ 98558 h 1157348"/>
              <a:gd name="connsiteX52" fmla="*/ 722760 w 2693935"/>
              <a:gd name="connsiteY52" fmla="*/ 93083 h 1157348"/>
              <a:gd name="connsiteX53" fmla="*/ 739186 w 2693935"/>
              <a:gd name="connsiteY53" fmla="*/ 104034 h 1157348"/>
              <a:gd name="connsiteX54" fmla="*/ 799416 w 2693935"/>
              <a:gd name="connsiteY54" fmla="*/ 104034 h 1157348"/>
              <a:gd name="connsiteX55" fmla="*/ 815842 w 2693935"/>
              <a:gd name="connsiteY55" fmla="*/ 98558 h 1157348"/>
              <a:gd name="connsiteX56" fmla="*/ 843219 w 2693935"/>
              <a:gd name="connsiteY56" fmla="*/ 131411 h 1157348"/>
              <a:gd name="connsiteX57" fmla="*/ 848695 w 2693935"/>
              <a:gd name="connsiteY57" fmla="*/ 147837 h 1157348"/>
              <a:gd name="connsiteX58" fmla="*/ 865121 w 2693935"/>
              <a:gd name="connsiteY58" fmla="*/ 158788 h 1157348"/>
              <a:gd name="connsiteX59" fmla="*/ 897974 w 2693935"/>
              <a:gd name="connsiteY59" fmla="*/ 169739 h 1157348"/>
              <a:gd name="connsiteX60" fmla="*/ 908925 w 2693935"/>
              <a:gd name="connsiteY60" fmla="*/ 208067 h 1157348"/>
              <a:gd name="connsiteX61" fmla="*/ 914400 w 2693935"/>
              <a:gd name="connsiteY61" fmla="*/ 229969 h 1157348"/>
              <a:gd name="connsiteX62" fmla="*/ 919876 w 2693935"/>
              <a:gd name="connsiteY62" fmla="*/ 246395 h 1157348"/>
              <a:gd name="connsiteX63" fmla="*/ 952728 w 2693935"/>
              <a:gd name="connsiteY63" fmla="*/ 262822 h 1157348"/>
              <a:gd name="connsiteX64" fmla="*/ 958204 w 2693935"/>
              <a:gd name="connsiteY64" fmla="*/ 421610 h 1157348"/>
              <a:gd name="connsiteX65" fmla="*/ 963679 w 2693935"/>
              <a:gd name="connsiteY65" fmla="*/ 443512 h 1157348"/>
              <a:gd name="connsiteX66" fmla="*/ 969155 w 2693935"/>
              <a:gd name="connsiteY66" fmla="*/ 470889 h 1157348"/>
              <a:gd name="connsiteX67" fmla="*/ 980106 w 2693935"/>
              <a:gd name="connsiteY67" fmla="*/ 520168 h 1157348"/>
              <a:gd name="connsiteX68" fmla="*/ 985581 w 2693935"/>
              <a:gd name="connsiteY68" fmla="*/ 591349 h 1157348"/>
              <a:gd name="connsiteX69" fmla="*/ 996532 w 2693935"/>
              <a:gd name="connsiteY69" fmla="*/ 750137 h 1157348"/>
              <a:gd name="connsiteX70" fmla="*/ 1012958 w 2693935"/>
              <a:gd name="connsiteY70" fmla="*/ 821318 h 1157348"/>
              <a:gd name="connsiteX71" fmla="*/ 1023909 w 2693935"/>
              <a:gd name="connsiteY71" fmla="*/ 854170 h 1157348"/>
              <a:gd name="connsiteX72" fmla="*/ 1029385 w 2693935"/>
              <a:gd name="connsiteY72" fmla="*/ 870597 h 1157348"/>
              <a:gd name="connsiteX73" fmla="*/ 1051286 w 2693935"/>
              <a:gd name="connsiteY73" fmla="*/ 1122467 h 1157348"/>
              <a:gd name="connsiteX74" fmla="*/ 1067713 w 2693935"/>
              <a:gd name="connsiteY74" fmla="*/ 1133418 h 1157348"/>
              <a:gd name="connsiteX75" fmla="*/ 1084139 w 2693935"/>
              <a:gd name="connsiteY75" fmla="*/ 1138894 h 1157348"/>
              <a:gd name="connsiteX76" fmla="*/ 1149845 w 2693935"/>
              <a:gd name="connsiteY76" fmla="*/ 1133418 h 1157348"/>
              <a:gd name="connsiteX77" fmla="*/ 1160795 w 2693935"/>
              <a:gd name="connsiteY77" fmla="*/ 1100566 h 1157348"/>
              <a:gd name="connsiteX78" fmla="*/ 1177222 w 2693935"/>
              <a:gd name="connsiteY78" fmla="*/ 1045811 h 1157348"/>
              <a:gd name="connsiteX79" fmla="*/ 1188173 w 2693935"/>
              <a:gd name="connsiteY79" fmla="*/ 1029385 h 1157348"/>
              <a:gd name="connsiteX80" fmla="*/ 1193648 w 2693935"/>
              <a:gd name="connsiteY80" fmla="*/ 963679 h 1157348"/>
              <a:gd name="connsiteX81" fmla="*/ 1210075 w 2693935"/>
              <a:gd name="connsiteY81" fmla="*/ 908925 h 1157348"/>
              <a:gd name="connsiteX82" fmla="*/ 1215550 w 2693935"/>
              <a:gd name="connsiteY82" fmla="*/ 881548 h 1157348"/>
              <a:gd name="connsiteX83" fmla="*/ 1221025 w 2693935"/>
              <a:gd name="connsiteY83" fmla="*/ 684431 h 1157348"/>
              <a:gd name="connsiteX84" fmla="*/ 1237452 w 2693935"/>
              <a:gd name="connsiteY84" fmla="*/ 635152 h 1157348"/>
              <a:gd name="connsiteX85" fmla="*/ 1242927 w 2693935"/>
              <a:gd name="connsiteY85" fmla="*/ 618726 h 1157348"/>
              <a:gd name="connsiteX86" fmla="*/ 1248403 w 2693935"/>
              <a:gd name="connsiteY86" fmla="*/ 602300 h 1157348"/>
              <a:gd name="connsiteX87" fmla="*/ 1259354 w 2693935"/>
              <a:gd name="connsiteY87" fmla="*/ 618726 h 1157348"/>
              <a:gd name="connsiteX88" fmla="*/ 1275780 w 2693935"/>
              <a:gd name="connsiteY88" fmla="*/ 651579 h 1157348"/>
              <a:gd name="connsiteX89" fmla="*/ 1286731 w 2693935"/>
              <a:gd name="connsiteY89" fmla="*/ 711809 h 1157348"/>
              <a:gd name="connsiteX90" fmla="*/ 1292206 w 2693935"/>
              <a:gd name="connsiteY90" fmla="*/ 728235 h 1157348"/>
              <a:gd name="connsiteX91" fmla="*/ 1303157 w 2693935"/>
              <a:gd name="connsiteY91" fmla="*/ 859646 h 1157348"/>
              <a:gd name="connsiteX92" fmla="*/ 1314108 w 2693935"/>
              <a:gd name="connsiteY92" fmla="*/ 919876 h 1157348"/>
              <a:gd name="connsiteX93" fmla="*/ 1319583 w 2693935"/>
              <a:gd name="connsiteY93" fmla="*/ 952728 h 1157348"/>
              <a:gd name="connsiteX94" fmla="*/ 1325059 w 2693935"/>
              <a:gd name="connsiteY94" fmla="*/ 1122467 h 1157348"/>
              <a:gd name="connsiteX95" fmla="*/ 1336010 w 2693935"/>
              <a:gd name="connsiteY95" fmla="*/ 1138894 h 1157348"/>
              <a:gd name="connsiteX96" fmla="*/ 1352436 w 2693935"/>
              <a:gd name="connsiteY96" fmla="*/ 1144369 h 1157348"/>
              <a:gd name="connsiteX97" fmla="*/ 1385289 w 2693935"/>
              <a:gd name="connsiteY97" fmla="*/ 1144369 h 1157348"/>
              <a:gd name="connsiteX98" fmla="*/ 1418142 w 2693935"/>
              <a:gd name="connsiteY98" fmla="*/ 1155320 h 1157348"/>
              <a:gd name="connsiteX99" fmla="*/ 1450994 w 2693935"/>
              <a:gd name="connsiteY99" fmla="*/ 1149845 h 1157348"/>
              <a:gd name="connsiteX100" fmla="*/ 1461945 w 2693935"/>
              <a:gd name="connsiteY100" fmla="*/ 1116992 h 1157348"/>
              <a:gd name="connsiteX101" fmla="*/ 1467421 w 2693935"/>
              <a:gd name="connsiteY101" fmla="*/ 1100566 h 1157348"/>
              <a:gd name="connsiteX102" fmla="*/ 1472896 w 2693935"/>
              <a:gd name="connsiteY102" fmla="*/ 1073188 h 1157348"/>
              <a:gd name="connsiteX103" fmla="*/ 1478372 w 2693935"/>
              <a:gd name="connsiteY103" fmla="*/ 1023909 h 1157348"/>
              <a:gd name="connsiteX104" fmla="*/ 1500273 w 2693935"/>
              <a:gd name="connsiteY104" fmla="*/ 947253 h 1157348"/>
              <a:gd name="connsiteX105" fmla="*/ 1511224 w 2693935"/>
              <a:gd name="connsiteY105" fmla="*/ 897974 h 1157348"/>
              <a:gd name="connsiteX106" fmla="*/ 1522175 w 2693935"/>
              <a:gd name="connsiteY106" fmla="*/ 854170 h 1157348"/>
              <a:gd name="connsiteX107" fmla="*/ 1527651 w 2693935"/>
              <a:gd name="connsiteY107" fmla="*/ 799416 h 1157348"/>
              <a:gd name="connsiteX108" fmla="*/ 1533126 w 2693935"/>
              <a:gd name="connsiteY108" fmla="*/ 772039 h 1157348"/>
              <a:gd name="connsiteX109" fmla="*/ 1549552 w 2693935"/>
              <a:gd name="connsiteY109" fmla="*/ 678956 h 1157348"/>
              <a:gd name="connsiteX110" fmla="*/ 1560503 w 2693935"/>
              <a:gd name="connsiteY110" fmla="*/ 695382 h 1157348"/>
              <a:gd name="connsiteX111" fmla="*/ 1571454 w 2693935"/>
              <a:gd name="connsiteY111" fmla="*/ 793940 h 1157348"/>
              <a:gd name="connsiteX112" fmla="*/ 1576930 w 2693935"/>
              <a:gd name="connsiteY112" fmla="*/ 843219 h 1157348"/>
              <a:gd name="connsiteX113" fmla="*/ 1587880 w 2693935"/>
              <a:gd name="connsiteY113" fmla="*/ 914400 h 1157348"/>
              <a:gd name="connsiteX114" fmla="*/ 1593356 w 2693935"/>
              <a:gd name="connsiteY114" fmla="*/ 991057 h 1157348"/>
              <a:gd name="connsiteX115" fmla="*/ 1604307 w 2693935"/>
              <a:gd name="connsiteY115" fmla="*/ 1045811 h 1157348"/>
              <a:gd name="connsiteX116" fmla="*/ 1609782 w 2693935"/>
              <a:gd name="connsiteY116" fmla="*/ 1089615 h 1157348"/>
              <a:gd name="connsiteX117" fmla="*/ 1615258 w 2693935"/>
              <a:gd name="connsiteY117" fmla="*/ 1122467 h 1157348"/>
              <a:gd name="connsiteX118" fmla="*/ 1631684 w 2693935"/>
              <a:gd name="connsiteY118" fmla="*/ 1133418 h 1157348"/>
              <a:gd name="connsiteX119" fmla="*/ 1680963 w 2693935"/>
              <a:gd name="connsiteY119" fmla="*/ 1133418 h 1157348"/>
              <a:gd name="connsiteX120" fmla="*/ 1795948 w 2693935"/>
              <a:gd name="connsiteY120" fmla="*/ 1138894 h 1157348"/>
              <a:gd name="connsiteX121" fmla="*/ 1823325 w 2693935"/>
              <a:gd name="connsiteY121" fmla="*/ 1133418 h 1157348"/>
              <a:gd name="connsiteX122" fmla="*/ 1889030 w 2693935"/>
              <a:gd name="connsiteY122" fmla="*/ 1127943 h 1157348"/>
              <a:gd name="connsiteX123" fmla="*/ 1905457 w 2693935"/>
              <a:gd name="connsiteY123" fmla="*/ 1116992 h 1157348"/>
              <a:gd name="connsiteX124" fmla="*/ 1932834 w 2693935"/>
              <a:gd name="connsiteY124" fmla="*/ 1067713 h 1157348"/>
              <a:gd name="connsiteX125" fmla="*/ 1943785 w 2693935"/>
              <a:gd name="connsiteY125" fmla="*/ 1051286 h 1157348"/>
              <a:gd name="connsiteX126" fmla="*/ 1954736 w 2693935"/>
              <a:gd name="connsiteY126" fmla="*/ 1034860 h 1157348"/>
              <a:gd name="connsiteX127" fmla="*/ 1971162 w 2693935"/>
              <a:gd name="connsiteY127" fmla="*/ 985581 h 1157348"/>
              <a:gd name="connsiteX128" fmla="*/ 1976637 w 2693935"/>
              <a:gd name="connsiteY128" fmla="*/ 969155 h 1157348"/>
              <a:gd name="connsiteX129" fmla="*/ 1998539 w 2693935"/>
              <a:gd name="connsiteY129" fmla="*/ 919876 h 1157348"/>
              <a:gd name="connsiteX130" fmla="*/ 2009490 w 2693935"/>
              <a:gd name="connsiteY130" fmla="*/ 870597 h 1157348"/>
              <a:gd name="connsiteX131" fmla="*/ 2014966 w 2693935"/>
              <a:gd name="connsiteY131" fmla="*/ 843219 h 1157348"/>
              <a:gd name="connsiteX132" fmla="*/ 2025916 w 2693935"/>
              <a:gd name="connsiteY132" fmla="*/ 810367 h 1157348"/>
              <a:gd name="connsiteX133" fmla="*/ 2042343 w 2693935"/>
              <a:gd name="connsiteY133" fmla="*/ 777514 h 1157348"/>
              <a:gd name="connsiteX134" fmla="*/ 2058769 w 2693935"/>
              <a:gd name="connsiteY134" fmla="*/ 711809 h 1157348"/>
              <a:gd name="connsiteX135" fmla="*/ 2075195 w 2693935"/>
              <a:gd name="connsiteY135" fmla="*/ 706333 h 1157348"/>
              <a:gd name="connsiteX136" fmla="*/ 2102573 w 2693935"/>
              <a:gd name="connsiteY136" fmla="*/ 673481 h 1157348"/>
              <a:gd name="connsiteX137" fmla="*/ 2108048 w 2693935"/>
              <a:gd name="connsiteY137" fmla="*/ 657054 h 1157348"/>
              <a:gd name="connsiteX138" fmla="*/ 2124475 w 2693935"/>
              <a:gd name="connsiteY138" fmla="*/ 613251 h 1157348"/>
              <a:gd name="connsiteX139" fmla="*/ 2129950 w 2693935"/>
              <a:gd name="connsiteY139" fmla="*/ 629677 h 1157348"/>
              <a:gd name="connsiteX140" fmla="*/ 2140901 w 2693935"/>
              <a:gd name="connsiteY140" fmla="*/ 613251 h 1157348"/>
              <a:gd name="connsiteX141" fmla="*/ 2151852 w 2693935"/>
              <a:gd name="connsiteY141" fmla="*/ 580398 h 1157348"/>
              <a:gd name="connsiteX142" fmla="*/ 2168278 w 2693935"/>
              <a:gd name="connsiteY142" fmla="*/ 531119 h 1157348"/>
              <a:gd name="connsiteX143" fmla="*/ 2173754 w 2693935"/>
              <a:gd name="connsiteY143" fmla="*/ 514692 h 1157348"/>
              <a:gd name="connsiteX144" fmla="*/ 2184704 w 2693935"/>
              <a:gd name="connsiteY144" fmla="*/ 498266 h 1157348"/>
              <a:gd name="connsiteX145" fmla="*/ 2190180 w 2693935"/>
              <a:gd name="connsiteY145" fmla="*/ 481840 h 1157348"/>
              <a:gd name="connsiteX146" fmla="*/ 2217557 w 2693935"/>
              <a:gd name="connsiteY146" fmla="*/ 476364 h 1157348"/>
              <a:gd name="connsiteX147" fmla="*/ 2233983 w 2693935"/>
              <a:gd name="connsiteY147" fmla="*/ 443512 h 1157348"/>
              <a:gd name="connsiteX148" fmla="*/ 2244934 w 2693935"/>
              <a:gd name="connsiteY148" fmla="*/ 476364 h 1157348"/>
              <a:gd name="connsiteX149" fmla="*/ 2255885 w 2693935"/>
              <a:gd name="connsiteY149" fmla="*/ 492791 h 1157348"/>
              <a:gd name="connsiteX150" fmla="*/ 2261361 w 2693935"/>
              <a:gd name="connsiteY150" fmla="*/ 509217 h 1157348"/>
              <a:gd name="connsiteX151" fmla="*/ 2277787 w 2693935"/>
              <a:gd name="connsiteY151" fmla="*/ 514692 h 1157348"/>
              <a:gd name="connsiteX152" fmla="*/ 2305164 w 2693935"/>
              <a:gd name="connsiteY152" fmla="*/ 481840 h 1157348"/>
              <a:gd name="connsiteX153" fmla="*/ 2321591 w 2693935"/>
              <a:gd name="connsiteY153" fmla="*/ 487315 h 1157348"/>
              <a:gd name="connsiteX154" fmla="*/ 2338017 w 2693935"/>
              <a:gd name="connsiteY154" fmla="*/ 498266 h 1157348"/>
              <a:gd name="connsiteX155" fmla="*/ 2348968 w 2693935"/>
              <a:gd name="connsiteY155" fmla="*/ 542070 h 1157348"/>
              <a:gd name="connsiteX156" fmla="*/ 2365394 w 2693935"/>
              <a:gd name="connsiteY156" fmla="*/ 574922 h 1157348"/>
              <a:gd name="connsiteX157" fmla="*/ 2387296 w 2693935"/>
              <a:gd name="connsiteY157" fmla="*/ 569447 h 1157348"/>
              <a:gd name="connsiteX158" fmla="*/ 2392772 w 2693935"/>
              <a:gd name="connsiteY158" fmla="*/ 585873 h 1157348"/>
              <a:gd name="connsiteX159" fmla="*/ 2403722 w 2693935"/>
              <a:gd name="connsiteY159" fmla="*/ 602300 h 1157348"/>
              <a:gd name="connsiteX160" fmla="*/ 2436575 w 2693935"/>
              <a:gd name="connsiteY160" fmla="*/ 618726 h 1157348"/>
              <a:gd name="connsiteX161" fmla="*/ 2469428 w 2693935"/>
              <a:gd name="connsiteY161" fmla="*/ 618726 h 1157348"/>
              <a:gd name="connsiteX162" fmla="*/ 2480379 w 2693935"/>
              <a:gd name="connsiteY162" fmla="*/ 651579 h 1157348"/>
              <a:gd name="connsiteX163" fmla="*/ 2491330 w 2693935"/>
              <a:gd name="connsiteY163" fmla="*/ 684431 h 1157348"/>
              <a:gd name="connsiteX164" fmla="*/ 2507756 w 2693935"/>
              <a:gd name="connsiteY164" fmla="*/ 717284 h 1157348"/>
              <a:gd name="connsiteX165" fmla="*/ 2557035 w 2693935"/>
              <a:gd name="connsiteY165" fmla="*/ 744661 h 1157348"/>
              <a:gd name="connsiteX166" fmla="*/ 2573461 w 2693935"/>
              <a:gd name="connsiteY166" fmla="*/ 755612 h 1157348"/>
              <a:gd name="connsiteX167" fmla="*/ 2589888 w 2693935"/>
              <a:gd name="connsiteY167" fmla="*/ 810367 h 1157348"/>
              <a:gd name="connsiteX168" fmla="*/ 2595363 w 2693935"/>
              <a:gd name="connsiteY168" fmla="*/ 826793 h 1157348"/>
              <a:gd name="connsiteX169" fmla="*/ 2606314 w 2693935"/>
              <a:gd name="connsiteY169" fmla="*/ 865121 h 1157348"/>
              <a:gd name="connsiteX170" fmla="*/ 2622740 w 2693935"/>
              <a:gd name="connsiteY170" fmla="*/ 876072 h 1157348"/>
              <a:gd name="connsiteX171" fmla="*/ 2644642 w 2693935"/>
              <a:gd name="connsiteY171" fmla="*/ 941778 h 1157348"/>
              <a:gd name="connsiteX172" fmla="*/ 2655593 w 2693935"/>
              <a:gd name="connsiteY172" fmla="*/ 974630 h 1157348"/>
              <a:gd name="connsiteX173" fmla="*/ 2661069 w 2693935"/>
              <a:gd name="connsiteY173" fmla="*/ 1007483 h 1157348"/>
              <a:gd name="connsiteX174" fmla="*/ 2672019 w 2693935"/>
              <a:gd name="connsiteY174" fmla="*/ 1045811 h 1157348"/>
              <a:gd name="connsiteX175" fmla="*/ 2682970 w 2693935"/>
              <a:gd name="connsiteY175" fmla="*/ 1084139 h 1157348"/>
              <a:gd name="connsiteX176" fmla="*/ 2688446 w 2693935"/>
              <a:gd name="connsiteY176" fmla="*/ 1127943 h 1157348"/>
              <a:gd name="connsiteX177" fmla="*/ 2693921 w 2693935"/>
              <a:gd name="connsiteY177" fmla="*/ 1149845 h 1157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2693935" h="1157348">
                <a:moveTo>
                  <a:pt x="0" y="1155320"/>
                </a:moveTo>
                <a:lnTo>
                  <a:pt x="38328" y="1100566"/>
                </a:lnTo>
                <a:cubicBezTo>
                  <a:pt x="42074" y="1095155"/>
                  <a:pt x="47198" y="1090382"/>
                  <a:pt x="49279" y="1084139"/>
                </a:cubicBezTo>
                <a:cubicBezTo>
                  <a:pt x="58918" y="1055226"/>
                  <a:pt x="51553" y="1072517"/>
                  <a:pt x="76657" y="1034860"/>
                </a:cubicBezTo>
                <a:cubicBezTo>
                  <a:pt x="80307" y="1029385"/>
                  <a:pt x="85526" y="1024677"/>
                  <a:pt x="87607" y="1018434"/>
                </a:cubicBezTo>
                <a:cubicBezTo>
                  <a:pt x="95164" y="995764"/>
                  <a:pt x="89881" y="1006809"/>
                  <a:pt x="104034" y="985581"/>
                </a:cubicBezTo>
                <a:cubicBezTo>
                  <a:pt x="117066" y="946485"/>
                  <a:pt x="108582" y="962333"/>
                  <a:pt x="125936" y="936302"/>
                </a:cubicBezTo>
                <a:cubicBezTo>
                  <a:pt x="139070" y="896898"/>
                  <a:pt x="123128" y="946127"/>
                  <a:pt x="136886" y="897974"/>
                </a:cubicBezTo>
                <a:cubicBezTo>
                  <a:pt x="138472" y="892424"/>
                  <a:pt x="140776" y="887098"/>
                  <a:pt x="142362" y="881548"/>
                </a:cubicBezTo>
                <a:cubicBezTo>
                  <a:pt x="144429" y="874312"/>
                  <a:pt x="145770" y="866882"/>
                  <a:pt x="147837" y="859646"/>
                </a:cubicBezTo>
                <a:cubicBezTo>
                  <a:pt x="149423" y="854096"/>
                  <a:pt x="151727" y="848769"/>
                  <a:pt x="153313" y="843219"/>
                </a:cubicBezTo>
                <a:cubicBezTo>
                  <a:pt x="155380" y="835984"/>
                  <a:pt x="156721" y="828553"/>
                  <a:pt x="158788" y="821318"/>
                </a:cubicBezTo>
                <a:cubicBezTo>
                  <a:pt x="160374" y="815768"/>
                  <a:pt x="162745" y="810460"/>
                  <a:pt x="164264" y="804891"/>
                </a:cubicBezTo>
                <a:cubicBezTo>
                  <a:pt x="168224" y="790371"/>
                  <a:pt x="170456" y="775366"/>
                  <a:pt x="175215" y="761088"/>
                </a:cubicBezTo>
                <a:cubicBezTo>
                  <a:pt x="177040" y="755612"/>
                  <a:pt x="179438" y="750295"/>
                  <a:pt x="180690" y="744661"/>
                </a:cubicBezTo>
                <a:cubicBezTo>
                  <a:pt x="183098" y="733824"/>
                  <a:pt x="183758" y="722646"/>
                  <a:pt x="186166" y="711809"/>
                </a:cubicBezTo>
                <a:cubicBezTo>
                  <a:pt x="187418" y="706175"/>
                  <a:pt x="190055" y="700932"/>
                  <a:pt x="191641" y="695382"/>
                </a:cubicBezTo>
                <a:cubicBezTo>
                  <a:pt x="193708" y="688146"/>
                  <a:pt x="195484" y="680827"/>
                  <a:pt x="197116" y="673481"/>
                </a:cubicBezTo>
                <a:cubicBezTo>
                  <a:pt x="202907" y="647423"/>
                  <a:pt x="204599" y="629131"/>
                  <a:pt x="213543" y="602300"/>
                </a:cubicBezTo>
                <a:lnTo>
                  <a:pt x="224494" y="569447"/>
                </a:lnTo>
                <a:cubicBezTo>
                  <a:pt x="226319" y="563972"/>
                  <a:pt x="226768" y="557823"/>
                  <a:pt x="229969" y="553021"/>
                </a:cubicBezTo>
                <a:lnTo>
                  <a:pt x="240920" y="536594"/>
                </a:lnTo>
                <a:lnTo>
                  <a:pt x="257346" y="487315"/>
                </a:lnTo>
                <a:lnTo>
                  <a:pt x="268297" y="454463"/>
                </a:lnTo>
                <a:cubicBezTo>
                  <a:pt x="271947" y="439862"/>
                  <a:pt x="274488" y="424937"/>
                  <a:pt x="279248" y="410659"/>
                </a:cubicBezTo>
                <a:cubicBezTo>
                  <a:pt x="281073" y="405184"/>
                  <a:pt x="283324" y="399832"/>
                  <a:pt x="284724" y="394233"/>
                </a:cubicBezTo>
                <a:cubicBezTo>
                  <a:pt x="293417" y="359459"/>
                  <a:pt x="287510" y="363978"/>
                  <a:pt x="301150" y="323052"/>
                </a:cubicBezTo>
                <a:cubicBezTo>
                  <a:pt x="314277" y="283665"/>
                  <a:pt x="298350" y="332851"/>
                  <a:pt x="312101" y="284724"/>
                </a:cubicBezTo>
                <a:cubicBezTo>
                  <a:pt x="313687" y="279174"/>
                  <a:pt x="316176" y="273896"/>
                  <a:pt x="317576" y="268297"/>
                </a:cubicBezTo>
                <a:cubicBezTo>
                  <a:pt x="325384" y="237066"/>
                  <a:pt x="320103" y="247098"/>
                  <a:pt x="328527" y="219018"/>
                </a:cubicBezTo>
                <a:cubicBezTo>
                  <a:pt x="331844" y="207962"/>
                  <a:pt x="328280" y="188966"/>
                  <a:pt x="339478" y="186166"/>
                </a:cubicBezTo>
                <a:lnTo>
                  <a:pt x="361380" y="180690"/>
                </a:lnTo>
                <a:cubicBezTo>
                  <a:pt x="365030" y="175215"/>
                  <a:pt x="369388" y="170150"/>
                  <a:pt x="372331" y="164264"/>
                </a:cubicBezTo>
                <a:cubicBezTo>
                  <a:pt x="374912" y="159102"/>
                  <a:pt x="374200" y="152344"/>
                  <a:pt x="377806" y="147837"/>
                </a:cubicBezTo>
                <a:cubicBezTo>
                  <a:pt x="381917" y="142698"/>
                  <a:pt x="388757" y="140536"/>
                  <a:pt x="394233" y="136886"/>
                </a:cubicBezTo>
                <a:cubicBezTo>
                  <a:pt x="397883" y="131411"/>
                  <a:pt x="402511" y="126473"/>
                  <a:pt x="405183" y="120460"/>
                </a:cubicBezTo>
                <a:cubicBezTo>
                  <a:pt x="409871" y="109911"/>
                  <a:pt x="412484" y="98558"/>
                  <a:pt x="416134" y="87607"/>
                </a:cubicBezTo>
                <a:lnTo>
                  <a:pt x="427085" y="54755"/>
                </a:lnTo>
                <a:cubicBezTo>
                  <a:pt x="428910" y="49279"/>
                  <a:pt x="429980" y="43490"/>
                  <a:pt x="432561" y="38328"/>
                </a:cubicBezTo>
                <a:cubicBezTo>
                  <a:pt x="446093" y="11265"/>
                  <a:pt x="440931" y="24170"/>
                  <a:pt x="448987" y="0"/>
                </a:cubicBezTo>
                <a:cubicBezTo>
                  <a:pt x="465413" y="1825"/>
                  <a:pt x="481963" y="2759"/>
                  <a:pt x="498266" y="5476"/>
                </a:cubicBezTo>
                <a:cubicBezTo>
                  <a:pt x="503959" y="6425"/>
                  <a:pt x="510185" y="7346"/>
                  <a:pt x="514692" y="10951"/>
                </a:cubicBezTo>
                <a:cubicBezTo>
                  <a:pt x="519831" y="15062"/>
                  <a:pt x="520990" y="22725"/>
                  <a:pt x="525643" y="27378"/>
                </a:cubicBezTo>
                <a:cubicBezTo>
                  <a:pt x="530296" y="32031"/>
                  <a:pt x="536594" y="34678"/>
                  <a:pt x="542070" y="38328"/>
                </a:cubicBezTo>
                <a:cubicBezTo>
                  <a:pt x="544859" y="35539"/>
                  <a:pt x="564356" y="11144"/>
                  <a:pt x="574922" y="16427"/>
                </a:cubicBezTo>
                <a:cubicBezTo>
                  <a:pt x="580084" y="19008"/>
                  <a:pt x="576792" y="28346"/>
                  <a:pt x="580398" y="32853"/>
                </a:cubicBezTo>
                <a:cubicBezTo>
                  <a:pt x="584509" y="37992"/>
                  <a:pt x="591769" y="39591"/>
                  <a:pt x="596824" y="43804"/>
                </a:cubicBezTo>
                <a:cubicBezTo>
                  <a:pt x="602773" y="48761"/>
                  <a:pt x="607775" y="54755"/>
                  <a:pt x="613251" y="60230"/>
                </a:cubicBezTo>
                <a:lnTo>
                  <a:pt x="624201" y="93083"/>
                </a:lnTo>
                <a:cubicBezTo>
                  <a:pt x="626026" y="98558"/>
                  <a:pt x="624202" y="107684"/>
                  <a:pt x="629677" y="109509"/>
                </a:cubicBezTo>
                <a:lnTo>
                  <a:pt x="646103" y="114985"/>
                </a:lnTo>
                <a:cubicBezTo>
                  <a:pt x="649753" y="109509"/>
                  <a:pt x="652401" y="103211"/>
                  <a:pt x="657054" y="98558"/>
                </a:cubicBezTo>
                <a:cubicBezTo>
                  <a:pt x="678178" y="77433"/>
                  <a:pt x="689678" y="89407"/>
                  <a:pt x="722760" y="93083"/>
                </a:cubicBezTo>
                <a:cubicBezTo>
                  <a:pt x="728235" y="96733"/>
                  <a:pt x="733300" y="101091"/>
                  <a:pt x="739186" y="104034"/>
                </a:cubicBezTo>
                <a:cubicBezTo>
                  <a:pt x="761468" y="115175"/>
                  <a:pt x="770547" y="107642"/>
                  <a:pt x="799416" y="104034"/>
                </a:cubicBezTo>
                <a:cubicBezTo>
                  <a:pt x="804891" y="102209"/>
                  <a:pt x="810367" y="96733"/>
                  <a:pt x="815842" y="98558"/>
                </a:cubicBezTo>
                <a:cubicBezTo>
                  <a:pt x="823109" y="100980"/>
                  <a:pt x="839712" y="124396"/>
                  <a:pt x="843219" y="131411"/>
                </a:cubicBezTo>
                <a:cubicBezTo>
                  <a:pt x="845800" y="136573"/>
                  <a:pt x="845089" y="143330"/>
                  <a:pt x="848695" y="147837"/>
                </a:cubicBezTo>
                <a:cubicBezTo>
                  <a:pt x="852806" y="152976"/>
                  <a:pt x="859108" y="156115"/>
                  <a:pt x="865121" y="158788"/>
                </a:cubicBezTo>
                <a:cubicBezTo>
                  <a:pt x="875669" y="163476"/>
                  <a:pt x="897974" y="169739"/>
                  <a:pt x="897974" y="169739"/>
                </a:cubicBezTo>
                <a:cubicBezTo>
                  <a:pt x="915090" y="238209"/>
                  <a:pt x="893214" y="153081"/>
                  <a:pt x="908925" y="208067"/>
                </a:cubicBezTo>
                <a:cubicBezTo>
                  <a:pt x="910992" y="215303"/>
                  <a:pt x="912333" y="222733"/>
                  <a:pt x="914400" y="229969"/>
                </a:cubicBezTo>
                <a:cubicBezTo>
                  <a:pt x="915986" y="235519"/>
                  <a:pt x="916270" y="241888"/>
                  <a:pt x="919876" y="246395"/>
                </a:cubicBezTo>
                <a:cubicBezTo>
                  <a:pt x="927595" y="256044"/>
                  <a:pt x="941907" y="259215"/>
                  <a:pt x="952728" y="262822"/>
                </a:cubicBezTo>
                <a:cubicBezTo>
                  <a:pt x="954553" y="315751"/>
                  <a:pt x="955000" y="368746"/>
                  <a:pt x="958204" y="421610"/>
                </a:cubicBezTo>
                <a:cubicBezTo>
                  <a:pt x="958659" y="429122"/>
                  <a:pt x="962047" y="436166"/>
                  <a:pt x="963679" y="443512"/>
                </a:cubicBezTo>
                <a:cubicBezTo>
                  <a:pt x="965698" y="452597"/>
                  <a:pt x="967136" y="461804"/>
                  <a:pt x="969155" y="470889"/>
                </a:cubicBezTo>
                <a:cubicBezTo>
                  <a:pt x="984620" y="540482"/>
                  <a:pt x="963590" y="437599"/>
                  <a:pt x="980106" y="520168"/>
                </a:cubicBezTo>
                <a:cubicBezTo>
                  <a:pt x="981931" y="543895"/>
                  <a:pt x="984261" y="567589"/>
                  <a:pt x="985581" y="591349"/>
                </a:cubicBezTo>
                <a:cubicBezTo>
                  <a:pt x="992047" y="707731"/>
                  <a:pt x="984016" y="681292"/>
                  <a:pt x="996532" y="750137"/>
                </a:cubicBezTo>
                <a:cubicBezTo>
                  <a:pt x="1000007" y="769250"/>
                  <a:pt x="1007758" y="805718"/>
                  <a:pt x="1012958" y="821318"/>
                </a:cubicBezTo>
                <a:lnTo>
                  <a:pt x="1023909" y="854170"/>
                </a:lnTo>
                <a:lnTo>
                  <a:pt x="1029385" y="870597"/>
                </a:lnTo>
                <a:cubicBezTo>
                  <a:pt x="1032157" y="989820"/>
                  <a:pt x="979635" y="1062759"/>
                  <a:pt x="1051286" y="1122467"/>
                </a:cubicBezTo>
                <a:cubicBezTo>
                  <a:pt x="1056342" y="1126680"/>
                  <a:pt x="1061827" y="1130475"/>
                  <a:pt x="1067713" y="1133418"/>
                </a:cubicBezTo>
                <a:cubicBezTo>
                  <a:pt x="1072875" y="1135999"/>
                  <a:pt x="1078664" y="1137069"/>
                  <a:pt x="1084139" y="1138894"/>
                </a:cubicBezTo>
                <a:cubicBezTo>
                  <a:pt x="1106041" y="1137069"/>
                  <a:pt x="1130187" y="1143247"/>
                  <a:pt x="1149845" y="1133418"/>
                </a:cubicBezTo>
                <a:cubicBezTo>
                  <a:pt x="1160169" y="1128256"/>
                  <a:pt x="1157995" y="1111764"/>
                  <a:pt x="1160795" y="1100566"/>
                </a:cubicBezTo>
                <a:cubicBezTo>
                  <a:pt x="1163856" y="1088324"/>
                  <a:pt x="1171891" y="1053807"/>
                  <a:pt x="1177222" y="1045811"/>
                </a:cubicBezTo>
                <a:lnTo>
                  <a:pt x="1188173" y="1029385"/>
                </a:lnTo>
                <a:cubicBezTo>
                  <a:pt x="1189998" y="1007483"/>
                  <a:pt x="1190922" y="985487"/>
                  <a:pt x="1193648" y="963679"/>
                </a:cubicBezTo>
                <a:cubicBezTo>
                  <a:pt x="1196682" y="939409"/>
                  <a:pt x="1204786" y="935372"/>
                  <a:pt x="1210075" y="908925"/>
                </a:cubicBezTo>
                <a:lnTo>
                  <a:pt x="1215550" y="881548"/>
                </a:lnTo>
                <a:cubicBezTo>
                  <a:pt x="1217375" y="815842"/>
                  <a:pt x="1216342" y="749995"/>
                  <a:pt x="1221025" y="684431"/>
                </a:cubicBezTo>
                <a:cubicBezTo>
                  <a:pt x="1221025" y="684428"/>
                  <a:pt x="1234714" y="643366"/>
                  <a:pt x="1237452" y="635152"/>
                </a:cubicBezTo>
                <a:lnTo>
                  <a:pt x="1242927" y="618726"/>
                </a:lnTo>
                <a:lnTo>
                  <a:pt x="1248403" y="602300"/>
                </a:lnTo>
                <a:cubicBezTo>
                  <a:pt x="1252053" y="607775"/>
                  <a:pt x="1256411" y="612840"/>
                  <a:pt x="1259354" y="618726"/>
                </a:cubicBezTo>
                <a:cubicBezTo>
                  <a:pt x="1282026" y="664070"/>
                  <a:pt x="1244392" y="604495"/>
                  <a:pt x="1275780" y="651579"/>
                </a:cubicBezTo>
                <a:cubicBezTo>
                  <a:pt x="1288336" y="689250"/>
                  <a:pt x="1274348" y="643705"/>
                  <a:pt x="1286731" y="711809"/>
                </a:cubicBezTo>
                <a:cubicBezTo>
                  <a:pt x="1287763" y="717487"/>
                  <a:pt x="1290381" y="722760"/>
                  <a:pt x="1292206" y="728235"/>
                </a:cubicBezTo>
                <a:cubicBezTo>
                  <a:pt x="1295930" y="780367"/>
                  <a:pt x="1297323" y="810061"/>
                  <a:pt x="1303157" y="859646"/>
                </a:cubicBezTo>
                <a:cubicBezTo>
                  <a:pt x="1311110" y="927242"/>
                  <a:pt x="1304680" y="872731"/>
                  <a:pt x="1314108" y="919876"/>
                </a:cubicBezTo>
                <a:cubicBezTo>
                  <a:pt x="1316285" y="930762"/>
                  <a:pt x="1317758" y="941777"/>
                  <a:pt x="1319583" y="952728"/>
                </a:cubicBezTo>
                <a:cubicBezTo>
                  <a:pt x="1321408" y="1009308"/>
                  <a:pt x="1320083" y="1066077"/>
                  <a:pt x="1325059" y="1122467"/>
                </a:cubicBezTo>
                <a:cubicBezTo>
                  <a:pt x="1325637" y="1129022"/>
                  <a:pt x="1330871" y="1134783"/>
                  <a:pt x="1336010" y="1138894"/>
                </a:cubicBezTo>
                <a:cubicBezTo>
                  <a:pt x="1340517" y="1142499"/>
                  <a:pt x="1346961" y="1142544"/>
                  <a:pt x="1352436" y="1144369"/>
                </a:cubicBezTo>
                <a:cubicBezTo>
                  <a:pt x="1396242" y="1173572"/>
                  <a:pt x="1341485" y="1144369"/>
                  <a:pt x="1385289" y="1144369"/>
                </a:cubicBezTo>
                <a:cubicBezTo>
                  <a:pt x="1396832" y="1144369"/>
                  <a:pt x="1418142" y="1155320"/>
                  <a:pt x="1418142" y="1155320"/>
                </a:cubicBezTo>
                <a:cubicBezTo>
                  <a:pt x="1429093" y="1153495"/>
                  <a:pt x="1442639" y="1157156"/>
                  <a:pt x="1450994" y="1149845"/>
                </a:cubicBezTo>
                <a:cubicBezTo>
                  <a:pt x="1459681" y="1142244"/>
                  <a:pt x="1458295" y="1127943"/>
                  <a:pt x="1461945" y="1116992"/>
                </a:cubicBezTo>
                <a:cubicBezTo>
                  <a:pt x="1463770" y="1111517"/>
                  <a:pt x="1466289" y="1106226"/>
                  <a:pt x="1467421" y="1100566"/>
                </a:cubicBezTo>
                <a:cubicBezTo>
                  <a:pt x="1469246" y="1091440"/>
                  <a:pt x="1471580" y="1082401"/>
                  <a:pt x="1472896" y="1073188"/>
                </a:cubicBezTo>
                <a:cubicBezTo>
                  <a:pt x="1475233" y="1056827"/>
                  <a:pt x="1475500" y="1040185"/>
                  <a:pt x="1478372" y="1023909"/>
                </a:cubicBezTo>
                <a:cubicBezTo>
                  <a:pt x="1490659" y="954279"/>
                  <a:pt x="1485684" y="1005603"/>
                  <a:pt x="1500273" y="947253"/>
                </a:cubicBezTo>
                <a:cubicBezTo>
                  <a:pt x="1519236" y="871407"/>
                  <a:pt x="1490386" y="988275"/>
                  <a:pt x="1511224" y="897974"/>
                </a:cubicBezTo>
                <a:cubicBezTo>
                  <a:pt x="1514608" y="883309"/>
                  <a:pt x="1522175" y="854170"/>
                  <a:pt x="1522175" y="854170"/>
                </a:cubicBezTo>
                <a:cubicBezTo>
                  <a:pt x="1524000" y="835919"/>
                  <a:pt x="1525227" y="817597"/>
                  <a:pt x="1527651" y="799416"/>
                </a:cubicBezTo>
                <a:cubicBezTo>
                  <a:pt x="1528881" y="790191"/>
                  <a:pt x="1531509" y="781204"/>
                  <a:pt x="1533126" y="772039"/>
                </a:cubicBezTo>
                <a:cubicBezTo>
                  <a:pt x="1551847" y="665951"/>
                  <a:pt x="1537107" y="741184"/>
                  <a:pt x="1549552" y="678956"/>
                </a:cubicBezTo>
                <a:cubicBezTo>
                  <a:pt x="1553202" y="684431"/>
                  <a:pt x="1557560" y="689496"/>
                  <a:pt x="1560503" y="695382"/>
                </a:cubicBezTo>
                <a:cubicBezTo>
                  <a:pt x="1573611" y="721597"/>
                  <a:pt x="1570564" y="783258"/>
                  <a:pt x="1571454" y="793940"/>
                </a:cubicBezTo>
                <a:cubicBezTo>
                  <a:pt x="1572827" y="810410"/>
                  <a:pt x="1574593" y="826858"/>
                  <a:pt x="1576930" y="843219"/>
                </a:cubicBezTo>
                <a:cubicBezTo>
                  <a:pt x="1586326" y="908988"/>
                  <a:pt x="1579614" y="823476"/>
                  <a:pt x="1587880" y="914400"/>
                </a:cubicBezTo>
                <a:cubicBezTo>
                  <a:pt x="1590199" y="939912"/>
                  <a:pt x="1590178" y="965637"/>
                  <a:pt x="1593356" y="991057"/>
                </a:cubicBezTo>
                <a:cubicBezTo>
                  <a:pt x="1595665" y="1009526"/>
                  <a:pt x="1601999" y="1027342"/>
                  <a:pt x="1604307" y="1045811"/>
                </a:cubicBezTo>
                <a:cubicBezTo>
                  <a:pt x="1606132" y="1060412"/>
                  <a:pt x="1607701" y="1075048"/>
                  <a:pt x="1609782" y="1089615"/>
                </a:cubicBezTo>
                <a:cubicBezTo>
                  <a:pt x="1611352" y="1100605"/>
                  <a:pt x="1610293" y="1112537"/>
                  <a:pt x="1615258" y="1122467"/>
                </a:cubicBezTo>
                <a:cubicBezTo>
                  <a:pt x="1618201" y="1128353"/>
                  <a:pt x="1626209" y="1129768"/>
                  <a:pt x="1631684" y="1133418"/>
                </a:cubicBezTo>
                <a:cubicBezTo>
                  <a:pt x="1722086" y="1118352"/>
                  <a:pt x="1627047" y="1128925"/>
                  <a:pt x="1680963" y="1133418"/>
                </a:cubicBezTo>
                <a:cubicBezTo>
                  <a:pt x="1719202" y="1136605"/>
                  <a:pt x="1757620" y="1137069"/>
                  <a:pt x="1795948" y="1138894"/>
                </a:cubicBezTo>
                <a:cubicBezTo>
                  <a:pt x="1805074" y="1137069"/>
                  <a:pt x="1814082" y="1134505"/>
                  <a:pt x="1823325" y="1133418"/>
                </a:cubicBezTo>
                <a:cubicBezTo>
                  <a:pt x="1845152" y="1130850"/>
                  <a:pt x="1867479" y="1132253"/>
                  <a:pt x="1889030" y="1127943"/>
                </a:cubicBezTo>
                <a:cubicBezTo>
                  <a:pt x="1895483" y="1126652"/>
                  <a:pt x="1899981" y="1120642"/>
                  <a:pt x="1905457" y="1116992"/>
                </a:cubicBezTo>
                <a:cubicBezTo>
                  <a:pt x="1915094" y="1088080"/>
                  <a:pt x="1907730" y="1105369"/>
                  <a:pt x="1932834" y="1067713"/>
                </a:cubicBezTo>
                <a:lnTo>
                  <a:pt x="1943785" y="1051286"/>
                </a:lnTo>
                <a:lnTo>
                  <a:pt x="1954736" y="1034860"/>
                </a:lnTo>
                <a:lnTo>
                  <a:pt x="1971162" y="985581"/>
                </a:lnTo>
                <a:cubicBezTo>
                  <a:pt x="1972987" y="980106"/>
                  <a:pt x="1973436" y="973957"/>
                  <a:pt x="1976637" y="969155"/>
                </a:cubicBezTo>
                <a:cubicBezTo>
                  <a:pt x="1989745" y="949492"/>
                  <a:pt x="1992954" y="947801"/>
                  <a:pt x="1998539" y="919876"/>
                </a:cubicBezTo>
                <a:cubicBezTo>
                  <a:pt x="2015056" y="837299"/>
                  <a:pt x="1994024" y="940192"/>
                  <a:pt x="2009490" y="870597"/>
                </a:cubicBezTo>
                <a:cubicBezTo>
                  <a:pt x="2011509" y="861512"/>
                  <a:pt x="2012517" y="852198"/>
                  <a:pt x="2014966" y="843219"/>
                </a:cubicBezTo>
                <a:cubicBezTo>
                  <a:pt x="2018003" y="832083"/>
                  <a:pt x="2019513" y="819971"/>
                  <a:pt x="2025916" y="810367"/>
                </a:cubicBezTo>
                <a:cubicBezTo>
                  <a:pt x="2040068" y="789138"/>
                  <a:pt x="2034786" y="800183"/>
                  <a:pt x="2042343" y="777514"/>
                </a:cubicBezTo>
                <a:cubicBezTo>
                  <a:pt x="2043171" y="772546"/>
                  <a:pt x="2051112" y="714362"/>
                  <a:pt x="2058769" y="711809"/>
                </a:cubicBezTo>
                <a:lnTo>
                  <a:pt x="2075195" y="706333"/>
                </a:lnTo>
                <a:cubicBezTo>
                  <a:pt x="2087304" y="694225"/>
                  <a:pt x="2094950" y="688726"/>
                  <a:pt x="2102573" y="673481"/>
                </a:cubicBezTo>
                <a:cubicBezTo>
                  <a:pt x="2105154" y="668319"/>
                  <a:pt x="2106021" y="662458"/>
                  <a:pt x="2108048" y="657054"/>
                </a:cubicBezTo>
                <a:cubicBezTo>
                  <a:pt x="2127704" y="604638"/>
                  <a:pt x="2112038" y="650558"/>
                  <a:pt x="2124475" y="613251"/>
                </a:cubicBezTo>
                <a:cubicBezTo>
                  <a:pt x="2126300" y="618726"/>
                  <a:pt x="2124179" y="629677"/>
                  <a:pt x="2129950" y="629677"/>
                </a:cubicBezTo>
                <a:cubicBezTo>
                  <a:pt x="2136531" y="629677"/>
                  <a:pt x="2138228" y="619264"/>
                  <a:pt x="2140901" y="613251"/>
                </a:cubicBezTo>
                <a:cubicBezTo>
                  <a:pt x="2145589" y="602703"/>
                  <a:pt x="2148202" y="591349"/>
                  <a:pt x="2151852" y="580398"/>
                </a:cubicBezTo>
                <a:lnTo>
                  <a:pt x="2168278" y="531119"/>
                </a:lnTo>
                <a:cubicBezTo>
                  <a:pt x="2170103" y="525643"/>
                  <a:pt x="2170552" y="519495"/>
                  <a:pt x="2173754" y="514692"/>
                </a:cubicBezTo>
                <a:cubicBezTo>
                  <a:pt x="2177404" y="509217"/>
                  <a:pt x="2181761" y="504152"/>
                  <a:pt x="2184704" y="498266"/>
                </a:cubicBezTo>
                <a:cubicBezTo>
                  <a:pt x="2187285" y="493104"/>
                  <a:pt x="2185378" y="485041"/>
                  <a:pt x="2190180" y="481840"/>
                </a:cubicBezTo>
                <a:cubicBezTo>
                  <a:pt x="2197923" y="476678"/>
                  <a:pt x="2208431" y="478189"/>
                  <a:pt x="2217557" y="476364"/>
                </a:cubicBezTo>
                <a:cubicBezTo>
                  <a:pt x="2217666" y="476037"/>
                  <a:pt x="2228324" y="439267"/>
                  <a:pt x="2233983" y="443512"/>
                </a:cubicBezTo>
                <a:cubicBezTo>
                  <a:pt x="2243217" y="450438"/>
                  <a:pt x="2238531" y="466760"/>
                  <a:pt x="2244934" y="476364"/>
                </a:cubicBezTo>
                <a:cubicBezTo>
                  <a:pt x="2248584" y="481840"/>
                  <a:pt x="2252942" y="486905"/>
                  <a:pt x="2255885" y="492791"/>
                </a:cubicBezTo>
                <a:cubicBezTo>
                  <a:pt x="2258466" y="497953"/>
                  <a:pt x="2257280" y="505136"/>
                  <a:pt x="2261361" y="509217"/>
                </a:cubicBezTo>
                <a:cubicBezTo>
                  <a:pt x="2265442" y="513298"/>
                  <a:pt x="2272312" y="512867"/>
                  <a:pt x="2277787" y="514692"/>
                </a:cubicBezTo>
                <a:cubicBezTo>
                  <a:pt x="2282796" y="507178"/>
                  <a:pt x="2296131" y="484851"/>
                  <a:pt x="2305164" y="481840"/>
                </a:cubicBezTo>
                <a:lnTo>
                  <a:pt x="2321591" y="487315"/>
                </a:lnTo>
                <a:cubicBezTo>
                  <a:pt x="2327066" y="490965"/>
                  <a:pt x="2333906" y="493127"/>
                  <a:pt x="2338017" y="498266"/>
                </a:cubicBezTo>
                <a:cubicBezTo>
                  <a:pt x="2342567" y="503954"/>
                  <a:pt x="2348597" y="540586"/>
                  <a:pt x="2348968" y="542070"/>
                </a:cubicBezTo>
                <a:cubicBezTo>
                  <a:pt x="2353502" y="560206"/>
                  <a:pt x="2354687" y="558862"/>
                  <a:pt x="2365394" y="574922"/>
                </a:cubicBezTo>
                <a:cubicBezTo>
                  <a:pt x="2372695" y="573097"/>
                  <a:pt x="2380309" y="566652"/>
                  <a:pt x="2387296" y="569447"/>
                </a:cubicBezTo>
                <a:cubicBezTo>
                  <a:pt x="2392655" y="571590"/>
                  <a:pt x="2390191" y="580711"/>
                  <a:pt x="2392772" y="585873"/>
                </a:cubicBezTo>
                <a:cubicBezTo>
                  <a:pt x="2395715" y="591759"/>
                  <a:pt x="2399069" y="597647"/>
                  <a:pt x="2403722" y="602300"/>
                </a:cubicBezTo>
                <a:cubicBezTo>
                  <a:pt x="2414336" y="612914"/>
                  <a:pt x="2423216" y="614273"/>
                  <a:pt x="2436575" y="618726"/>
                </a:cubicBezTo>
                <a:cubicBezTo>
                  <a:pt x="2444999" y="615918"/>
                  <a:pt x="2461004" y="606933"/>
                  <a:pt x="2469428" y="618726"/>
                </a:cubicBezTo>
                <a:cubicBezTo>
                  <a:pt x="2476138" y="628119"/>
                  <a:pt x="2476729" y="640628"/>
                  <a:pt x="2480379" y="651579"/>
                </a:cubicBezTo>
                <a:lnTo>
                  <a:pt x="2491330" y="684431"/>
                </a:lnTo>
                <a:cubicBezTo>
                  <a:pt x="2495236" y="696150"/>
                  <a:pt x="2497764" y="708541"/>
                  <a:pt x="2507756" y="717284"/>
                </a:cubicBezTo>
                <a:cubicBezTo>
                  <a:pt x="2530929" y="737560"/>
                  <a:pt x="2534473" y="737141"/>
                  <a:pt x="2557035" y="744661"/>
                </a:cubicBezTo>
                <a:cubicBezTo>
                  <a:pt x="2562510" y="748311"/>
                  <a:pt x="2569973" y="750032"/>
                  <a:pt x="2573461" y="755612"/>
                </a:cubicBezTo>
                <a:cubicBezTo>
                  <a:pt x="2580308" y="766567"/>
                  <a:pt x="2585839" y="796197"/>
                  <a:pt x="2589888" y="810367"/>
                </a:cubicBezTo>
                <a:cubicBezTo>
                  <a:pt x="2591474" y="815916"/>
                  <a:pt x="2593777" y="821244"/>
                  <a:pt x="2595363" y="826793"/>
                </a:cubicBezTo>
                <a:cubicBezTo>
                  <a:pt x="2595799" y="828320"/>
                  <a:pt x="2603398" y="861476"/>
                  <a:pt x="2606314" y="865121"/>
                </a:cubicBezTo>
                <a:cubicBezTo>
                  <a:pt x="2610425" y="870260"/>
                  <a:pt x="2617265" y="872422"/>
                  <a:pt x="2622740" y="876072"/>
                </a:cubicBezTo>
                <a:lnTo>
                  <a:pt x="2644642" y="941778"/>
                </a:lnTo>
                <a:cubicBezTo>
                  <a:pt x="2644644" y="941785"/>
                  <a:pt x="2655592" y="974622"/>
                  <a:pt x="2655593" y="974630"/>
                </a:cubicBezTo>
                <a:cubicBezTo>
                  <a:pt x="2657418" y="985581"/>
                  <a:pt x="2658892" y="996597"/>
                  <a:pt x="2661069" y="1007483"/>
                </a:cubicBezTo>
                <a:cubicBezTo>
                  <a:pt x="2666775" y="1036011"/>
                  <a:pt x="2665061" y="1021459"/>
                  <a:pt x="2672019" y="1045811"/>
                </a:cubicBezTo>
                <a:cubicBezTo>
                  <a:pt x="2685770" y="1093937"/>
                  <a:pt x="2669843" y="1044756"/>
                  <a:pt x="2682970" y="1084139"/>
                </a:cubicBezTo>
                <a:cubicBezTo>
                  <a:pt x="2684795" y="1098740"/>
                  <a:pt x="2685814" y="1113465"/>
                  <a:pt x="2688446" y="1127943"/>
                </a:cubicBezTo>
                <a:cubicBezTo>
                  <a:pt x="2694498" y="1161230"/>
                  <a:pt x="2693921" y="1133813"/>
                  <a:pt x="2693921" y="1149845"/>
                </a:cubicBezTo>
              </a:path>
            </a:pathLst>
          </a:custGeom>
          <a:solidFill>
            <a:srgbClr val="E37C2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1BB9C0C-7E4D-4D21-99AE-232C56160127}"/>
              </a:ext>
            </a:extLst>
          </p:cNvPr>
          <p:cNvSpPr/>
          <p:nvPr/>
        </p:nvSpPr>
        <p:spPr>
          <a:xfrm>
            <a:off x="4902208" y="5276104"/>
            <a:ext cx="1025855" cy="1166382"/>
          </a:xfrm>
          <a:custGeom>
            <a:avLst/>
            <a:gdLst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898769 h 1649046"/>
              <a:gd name="connsiteX46" fmla="*/ 687754 w 1312985"/>
              <a:gd name="connsiteY46" fmla="*/ 1617784 h 1649046"/>
              <a:gd name="connsiteX47" fmla="*/ 734647 w 1312985"/>
              <a:gd name="connsiteY47" fmla="*/ 1633415 h 1649046"/>
              <a:gd name="connsiteX48" fmla="*/ 758093 w 1312985"/>
              <a:gd name="connsiteY48" fmla="*/ 1641231 h 1649046"/>
              <a:gd name="connsiteX49" fmla="*/ 820616 w 1312985"/>
              <a:gd name="connsiteY49" fmla="*/ 1617784 h 1649046"/>
              <a:gd name="connsiteX50" fmla="*/ 828431 w 1312985"/>
              <a:gd name="connsiteY50" fmla="*/ 1586523 h 1649046"/>
              <a:gd name="connsiteX51" fmla="*/ 867508 w 1312985"/>
              <a:gd name="connsiteY51" fmla="*/ 1547446 h 1649046"/>
              <a:gd name="connsiteX52" fmla="*/ 883139 w 1312985"/>
              <a:gd name="connsiteY52" fmla="*/ 1500554 h 1649046"/>
              <a:gd name="connsiteX53" fmla="*/ 898770 w 1312985"/>
              <a:gd name="connsiteY53" fmla="*/ 1430215 h 1649046"/>
              <a:gd name="connsiteX54" fmla="*/ 922216 w 1312985"/>
              <a:gd name="connsiteY54" fmla="*/ 1383323 h 1649046"/>
              <a:gd name="connsiteX55" fmla="*/ 930031 w 1312985"/>
              <a:gd name="connsiteY55" fmla="*/ 1336431 h 1649046"/>
              <a:gd name="connsiteX56" fmla="*/ 953477 w 1312985"/>
              <a:gd name="connsiteY56" fmla="*/ 1320800 h 1649046"/>
              <a:gd name="connsiteX57" fmla="*/ 961293 w 1312985"/>
              <a:gd name="connsiteY57" fmla="*/ 1273908 h 1649046"/>
              <a:gd name="connsiteX58" fmla="*/ 976923 w 1312985"/>
              <a:gd name="connsiteY58" fmla="*/ 1430215 h 1649046"/>
              <a:gd name="connsiteX59" fmla="*/ 984739 w 1312985"/>
              <a:gd name="connsiteY59" fmla="*/ 1461477 h 1649046"/>
              <a:gd name="connsiteX60" fmla="*/ 1000370 w 1312985"/>
              <a:gd name="connsiteY60" fmla="*/ 1508369 h 1649046"/>
              <a:gd name="connsiteX61" fmla="*/ 1023816 w 1312985"/>
              <a:gd name="connsiteY61" fmla="*/ 1602154 h 1649046"/>
              <a:gd name="connsiteX62" fmla="*/ 1039447 w 1312985"/>
              <a:gd name="connsiteY62" fmla="*/ 1625600 h 1649046"/>
              <a:gd name="connsiteX63" fmla="*/ 1086339 w 1312985"/>
              <a:gd name="connsiteY63" fmla="*/ 1649046 h 1649046"/>
              <a:gd name="connsiteX64" fmla="*/ 1133231 w 1312985"/>
              <a:gd name="connsiteY64" fmla="*/ 1625600 h 1649046"/>
              <a:gd name="connsiteX65" fmla="*/ 1148862 w 1312985"/>
              <a:gd name="connsiteY65" fmla="*/ 1602154 h 1649046"/>
              <a:gd name="connsiteX66" fmla="*/ 1156677 w 1312985"/>
              <a:gd name="connsiteY66" fmla="*/ 1578708 h 1649046"/>
              <a:gd name="connsiteX67" fmla="*/ 1172308 w 1312985"/>
              <a:gd name="connsiteY67" fmla="*/ 1555261 h 1649046"/>
              <a:gd name="connsiteX68" fmla="*/ 1187939 w 1312985"/>
              <a:gd name="connsiteY68" fmla="*/ 1508369 h 1649046"/>
              <a:gd name="connsiteX69" fmla="*/ 1195754 w 1312985"/>
              <a:gd name="connsiteY69" fmla="*/ 1484923 h 1649046"/>
              <a:gd name="connsiteX70" fmla="*/ 1234831 w 1312985"/>
              <a:gd name="connsiteY70" fmla="*/ 1547446 h 1649046"/>
              <a:gd name="connsiteX71" fmla="*/ 1258277 w 1312985"/>
              <a:gd name="connsiteY71" fmla="*/ 1594338 h 1649046"/>
              <a:gd name="connsiteX72" fmla="*/ 1281723 w 1312985"/>
              <a:gd name="connsiteY72" fmla="*/ 1602154 h 1649046"/>
              <a:gd name="connsiteX73" fmla="*/ 1312985 w 1312985"/>
              <a:gd name="connsiteY73" fmla="*/ 1625600 h 1649046"/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1617784 h 1649046"/>
              <a:gd name="connsiteX46" fmla="*/ 734647 w 1312985"/>
              <a:gd name="connsiteY46" fmla="*/ 1633415 h 1649046"/>
              <a:gd name="connsiteX47" fmla="*/ 758093 w 1312985"/>
              <a:gd name="connsiteY47" fmla="*/ 1641231 h 1649046"/>
              <a:gd name="connsiteX48" fmla="*/ 820616 w 1312985"/>
              <a:gd name="connsiteY48" fmla="*/ 1617784 h 1649046"/>
              <a:gd name="connsiteX49" fmla="*/ 828431 w 1312985"/>
              <a:gd name="connsiteY49" fmla="*/ 1586523 h 1649046"/>
              <a:gd name="connsiteX50" fmla="*/ 867508 w 1312985"/>
              <a:gd name="connsiteY50" fmla="*/ 1547446 h 1649046"/>
              <a:gd name="connsiteX51" fmla="*/ 883139 w 1312985"/>
              <a:gd name="connsiteY51" fmla="*/ 1500554 h 1649046"/>
              <a:gd name="connsiteX52" fmla="*/ 898770 w 1312985"/>
              <a:gd name="connsiteY52" fmla="*/ 1430215 h 1649046"/>
              <a:gd name="connsiteX53" fmla="*/ 922216 w 1312985"/>
              <a:gd name="connsiteY53" fmla="*/ 1383323 h 1649046"/>
              <a:gd name="connsiteX54" fmla="*/ 930031 w 1312985"/>
              <a:gd name="connsiteY54" fmla="*/ 1336431 h 1649046"/>
              <a:gd name="connsiteX55" fmla="*/ 953477 w 1312985"/>
              <a:gd name="connsiteY55" fmla="*/ 1320800 h 1649046"/>
              <a:gd name="connsiteX56" fmla="*/ 961293 w 1312985"/>
              <a:gd name="connsiteY56" fmla="*/ 1273908 h 1649046"/>
              <a:gd name="connsiteX57" fmla="*/ 976923 w 1312985"/>
              <a:gd name="connsiteY57" fmla="*/ 1430215 h 1649046"/>
              <a:gd name="connsiteX58" fmla="*/ 984739 w 1312985"/>
              <a:gd name="connsiteY58" fmla="*/ 1461477 h 1649046"/>
              <a:gd name="connsiteX59" fmla="*/ 1000370 w 1312985"/>
              <a:gd name="connsiteY59" fmla="*/ 1508369 h 1649046"/>
              <a:gd name="connsiteX60" fmla="*/ 1023816 w 1312985"/>
              <a:gd name="connsiteY60" fmla="*/ 1602154 h 1649046"/>
              <a:gd name="connsiteX61" fmla="*/ 1039447 w 1312985"/>
              <a:gd name="connsiteY61" fmla="*/ 1625600 h 1649046"/>
              <a:gd name="connsiteX62" fmla="*/ 1086339 w 1312985"/>
              <a:gd name="connsiteY62" fmla="*/ 1649046 h 1649046"/>
              <a:gd name="connsiteX63" fmla="*/ 1133231 w 1312985"/>
              <a:gd name="connsiteY63" fmla="*/ 1625600 h 1649046"/>
              <a:gd name="connsiteX64" fmla="*/ 1148862 w 1312985"/>
              <a:gd name="connsiteY64" fmla="*/ 1602154 h 1649046"/>
              <a:gd name="connsiteX65" fmla="*/ 1156677 w 1312985"/>
              <a:gd name="connsiteY65" fmla="*/ 1578708 h 1649046"/>
              <a:gd name="connsiteX66" fmla="*/ 1172308 w 1312985"/>
              <a:gd name="connsiteY66" fmla="*/ 1555261 h 1649046"/>
              <a:gd name="connsiteX67" fmla="*/ 1187939 w 1312985"/>
              <a:gd name="connsiteY67" fmla="*/ 1508369 h 1649046"/>
              <a:gd name="connsiteX68" fmla="*/ 1195754 w 1312985"/>
              <a:gd name="connsiteY68" fmla="*/ 1484923 h 1649046"/>
              <a:gd name="connsiteX69" fmla="*/ 1234831 w 1312985"/>
              <a:gd name="connsiteY69" fmla="*/ 1547446 h 1649046"/>
              <a:gd name="connsiteX70" fmla="*/ 1258277 w 1312985"/>
              <a:gd name="connsiteY70" fmla="*/ 1594338 h 1649046"/>
              <a:gd name="connsiteX71" fmla="*/ 1281723 w 1312985"/>
              <a:gd name="connsiteY71" fmla="*/ 1602154 h 1649046"/>
              <a:gd name="connsiteX72" fmla="*/ 1312985 w 1312985"/>
              <a:gd name="connsiteY72" fmla="*/ 1625600 h 1649046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54893 w 1312985"/>
              <a:gd name="connsiteY35" fmla="*/ 179754 h 1689130"/>
              <a:gd name="connsiteX36" fmla="*/ 562708 w 1312985"/>
              <a:gd name="connsiteY36" fmla="*/ 218831 h 1689130"/>
              <a:gd name="connsiteX37" fmla="*/ 578339 w 1312985"/>
              <a:gd name="connsiteY37" fmla="*/ 265723 h 1689130"/>
              <a:gd name="connsiteX38" fmla="*/ 586154 w 1312985"/>
              <a:gd name="connsiteY38" fmla="*/ 289169 h 1689130"/>
              <a:gd name="connsiteX39" fmla="*/ 593970 w 1312985"/>
              <a:gd name="connsiteY39" fmla="*/ 312615 h 1689130"/>
              <a:gd name="connsiteX40" fmla="*/ 617416 w 1312985"/>
              <a:gd name="connsiteY40" fmla="*/ 328246 h 1689130"/>
              <a:gd name="connsiteX41" fmla="*/ 648677 w 1312985"/>
              <a:gd name="connsiteY41" fmla="*/ 398584 h 1689130"/>
              <a:gd name="connsiteX42" fmla="*/ 656493 w 1312985"/>
              <a:gd name="connsiteY42" fmla="*/ 422031 h 1689130"/>
              <a:gd name="connsiteX43" fmla="*/ 664308 w 1312985"/>
              <a:gd name="connsiteY43" fmla="*/ 711200 h 1689130"/>
              <a:gd name="connsiteX44" fmla="*/ 687754 w 1312985"/>
              <a:gd name="connsiteY44" fmla="*/ 1617784 h 1689130"/>
              <a:gd name="connsiteX45" fmla="*/ 734647 w 1312985"/>
              <a:gd name="connsiteY45" fmla="*/ 1633415 h 1689130"/>
              <a:gd name="connsiteX46" fmla="*/ 758093 w 1312985"/>
              <a:gd name="connsiteY46" fmla="*/ 1641231 h 1689130"/>
              <a:gd name="connsiteX47" fmla="*/ 820616 w 1312985"/>
              <a:gd name="connsiteY47" fmla="*/ 1617784 h 1689130"/>
              <a:gd name="connsiteX48" fmla="*/ 828431 w 1312985"/>
              <a:gd name="connsiteY48" fmla="*/ 1586523 h 1689130"/>
              <a:gd name="connsiteX49" fmla="*/ 867508 w 1312985"/>
              <a:gd name="connsiteY49" fmla="*/ 1547446 h 1689130"/>
              <a:gd name="connsiteX50" fmla="*/ 883139 w 1312985"/>
              <a:gd name="connsiteY50" fmla="*/ 1500554 h 1689130"/>
              <a:gd name="connsiteX51" fmla="*/ 898770 w 1312985"/>
              <a:gd name="connsiteY51" fmla="*/ 1430215 h 1689130"/>
              <a:gd name="connsiteX52" fmla="*/ 922216 w 1312985"/>
              <a:gd name="connsiteY52" fmla="*/ 1383323 h 1689130"/>
              <a:gd name="connsiteX53" fmla="*/ 930031 w 1312985"/>
              <a:gd name="connsiteY53" fmla="*/ 1336431 h 1689130"/>
              <a:gd name="connsiteX54" fmla="*/ 953477 w 1312985"/>
              <a:gd name="connsiteY54" fmla="*/ 1320800 h 1689130"/>
              <a:gd name="connsiteX55" fmla="*/ 961293 w 1312985"/>
              <a:gd name="connsiteY55" fmla="*/ 1273908 h 1689130"/>
              <a:gd name="connsiteX56" fmla="*/ 976923 w 1312985"/>
              <a:gd name="connsiteY56" fmla="*/ 1430215 h 1689130"/>
              <a:gd name="connsiteX57" fmla="*/ 984739 w 1312985"/>
              <a:gd name="connsiteY57" fmla="*/ 1461477 h 1689130"/>
              <a:gd name="connsiteX58" fmla="*/ 1000370 w 1312985"/>
              <a:gd name="connsiteY58" fmla="*/ 1508369 h 1689130"/>
              <a:gd name="connsiteX59" fmla="*/ 1023816 w 1312985"/>
              <a:gd name="connsiteY59" fmla="*/ 1602154 h 1689130"/>
              <a:gd name="connsiteX60" fmla="*/ 1039447 w 1312985"/>
              <a:gd name="connsiteY60" fmla="*/ 1625600 h 1689130"/>
              <a:gd name="connsiteX61" fmla="*/ 1086339 w 1312985"/>
              <a:gd name="connsiteY61" fmla="*/ 1649046 h 1689130"/>
              <a:gd name="connsiteX62" fmla="*/ 1133231 w 1312985"/>
              <a:gd name="connsiteY62" fmla="*/ 1625600 h 1689130"/>
              <a:gd name="connsiteX63" fmla="*/ 1148862 w 1312985"/>
              <a:gd name="connsiteY63" fmla="*/ 1602154 h 1689130"/>
              <a:gd name="connsiteX64" fmla="*/ 1156677 w 1312985"/>
              <a:gd name="connsiteY64" fmla="*/ 1578708 h 1689130"/>
              <a:gd name="connsiteX65" fmla="*/ 1172308 w 1312985"/>
              <a:gd name="connsiteY65" fmla="*/ 1555261 h 1689130"/>
              <a:gd name="connsiteX66" fmla="*/ 1187939 w 1312985"/>
              <a:gd name="connsiteY66" fmla="*/ 1508369 h 1689130"/>
              <a:gd name="connsiteX67" fmla="*/ 1195754 w 1312985"/>
              <a:gd name="connsiteY67" fmla="*/ 1484923 h 1689130"/>
              <a:gd name="connsiteX68" fmla="*/ 1234831 w 1312985"/>
              <a:gd name="connsiteY68" fmla="*/ 1547446 h 1689130"/>
              <a:gd name="connsiteX69" fmla="*/ 1258277 w 1312985"/>
              <a:gd name="connsiteY69" fmla="*/ 1594338 h 1689130"/>
              <a:gd name="connsiteX70" fmla="*/ 1281723 w 1312985"/>
              <a:gd name="connsiteY70" fmla="*/ 1602154 h 1689130"/>
              <a:gd name="connsiteX71" fmla="*/ 1312985 w 1312985"/>
              <a:gd name="connsiteY71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62708 w 1312985"/>
              <a:gd name="connsiteY35" fmla="*/ 218831 h 1689130"/>
              <a:gd name="connsiteX36" fmla="*/ 578339 w 1312985"/>
              <a:gd name="connsiteY36" fmla="*/ 265723 h 1689130"/>
              <a:gd name="connsiteX37" fmla="*/ 586154 w 1312985"/>
              <a:gd name="connsiteY37" fmla="*/ 289169 h 1689130"/>
              <a:gd name="connsiteX38" fmla="*/ 593970 w 1312985"/>
              <a:gd name="connsiteY38" fmla="*/ 312615 h 1689130"/>
              <a:gd name="connsiteX39" fmla="*/ 617416 w 1312985"/>
              <a:gd name="connsiteY39" fmla="*/ 328246 h 1689130"/>
              <a:gd name="connsiteX40" fmla="*/ 648677 w 1312985"/>
              <a:gd name="connsiteY40" fmla="*/ 398584 h 1689130"/>
              <a:gd name="connsiteX41" fmla="*/ 656493 w 1312985"/>
              <a:gd name="connsiteY41" fmla="*/ 422031 h 1689130"/>
              <a:gd name="connsiteX42" fmla="*/ 664308 w 1312985"/>
              <a:gd name="connsiteY42" fmla="*/ 711200 h 1689130"/>
              <a:gd name="connsiteX43" fmla="*/ 687754 w 1312985"/>
              <a:gd name="connsiteY43" fmla="*/ 1617784 h 1689130"/>
              <a:gd name="connsiteX44" fmla="*/ 734647 w 1312985"/>
              <a:gd name="connsiteY44" fmla="*/ 1633415 h 1689130"/>
              <a:gd name="connsiteX45" fmla="*/ 758093 w 1312985"/>
              <a:gd name="connsiteY45" fmla="*/ 1641231 h 1689130"/>
              <a:gd name="connsiteX46" fmla="*/ 820616 w 1312985"/>
              <a:gd name="connsiteY46" fmla="*/ 1617784 h 1689130"/>
              <a:gd name="connsiteX47" fmla="*/ 828431 w 1312985"/>
              <a:gd name="connsiteY47" fmla="*/ 1586523 h 1689130"/>
              <a:gd name="connsiteX48" fmla="*/ 867508 w 1312985"/>
              <a:gd name="connsiteY48" fmla="*/ 1547446 h 1689130"/>
              <a:gd name="connsiteX49" fmla="*/ 883139 w 1312985"/>
              <a:gd name="connsiteY49" fmla="*/ 1500554 h 1689130"/>
              <a:gd name="connsiteX50" fmla="*/ 898770 w 1312985"/>
              <a:gd name="connsiteY50" fmla="*/ 1430215 h 1689130"/>
              <a:gd name="connsiteX51" fmla="*/ 922216 w 1312985"/>
              <a:gd name="connsiteY51" fmla="*/ 1383323 h 1689130"/>
              <a:gd name="connsiteX52" fmla="*/ 930031 w 1312985"/>
              <a:gd name="connsiteY52" fmla="*/ 1336431 h 1689130"/>
              <a:gd name="connsiteX53" fmla="*/ 953477 w 1312985"/>
              <a:gd name="connsiteY53" fmla="*/ 1320800 h 1689130"/>
              <a:gd name="connsiteX54" fmla="*/ 961293 w 1312985"/>
              <a:gd name="connsiteY54" fmla="*/ 1273908 h 1689130"/>
              <a:gd name="connsiteX55" fmla="*/ 976923 w 1312985"/>
              <a:gd name="connsiteY55" fmla="*/ 1430215 h 1689130"/>
              <a:gd name="connsiteX56" fmla="*/ 984739 w 1312985"/>
              <a:gd name="connsiteY56" fmla="*/ 1461477 h 1689130"/>
              <a:gd name="connsiteX57" fmla="*/ 1000370 w 1312985"/>
              <a:gd name="connsiteY57" fmla="*/ 1508369 h 1689130"/>
              <a:gd name="connsiteX58" fmla="*/ 1023816 w 1312985"/>
              <a:gd name="connsiteY58" fmla="*/ 1602154 h 1689130"/>
              <a:gd name="connsiteX59" fmla="*/ 1039447 w 1312985"/>
              <a:gd name="connsiteY59" fmla="*/ 1625600 h 1689130"/>
              <a:gd name="connsiteX60" fmla="*/ 1086339 w 1312985"/>
              <a:gd name="connsiteY60" fmla="*/ 1649046 h 1689130"/>
              <a:gd name="connsiteX61" fmla="*/ 1133231 w 1312985"/>
              <a:gd name="connsiteY61" fmla="*/ 1625600 h 1689130"/>
              <a:gd name="connsiteX62" fmla="*/ 1148862 w 1312985"/>
              <a:gd name="connsiteY62" fmla="*/ 1602154 h 1689130"/>
              <a:gd name="connsiteX63" fmla="*/ 1156677 w 1312985"/>
              <a:gd name="connsiteY63" fmla="*/ 1578708 h 1689130"/>
              <a:gd name="connsiteX64" fmla="*/ 1172308 w 1312985"/>
              <a:gd name="connsiteY64" fmla="*/ 1555261 h 1689130"/>
              <a:gd name="connsiteX65" fmla="*/ 1187939 w 1312985"/>
              <a:gd name="connsiteY65" fmla="*/ 1508369 h 1689130"/>
              <a:gd name="connsiteX66" fmla="*/ 1195754 w 1312985"/>
              <a:gd name="connsiteY66" fmla="*/ 1484923 h 1689130"/>
              <a:gd name="connsiteX67" fmla="*/ 1234831 w 1312985"/>
              <a:gd name="connsiteY67" fmla="*/ 1547446 h 1689130"/>
              <a:gd name="connsiteX68" fmla="*/ 1258277 w 1312985"/>
              <a:gd name="connsiteY68" fmla="*/ 1594338 h 1689130"/>
              <a:gd name="connsiteX69" fmla="*/ 1281723 w 1312985"/>
              <a:gd name="connsiteY69" fmla="*/ 1602154 h 1689130"/>
              <a:gd name="connsiteX70" fmla="*/ 1312985 w 1312985"/>
              <a:gd name="connsiteY70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68923 w 1312985"/>
              <a:gd name="connsiteY28" fmla="*/ 468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8037 w 1312985"/>
              <a:gd name="connsiteY28" fmla="*/ 976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66989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377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33475 w 1312985"/>
              <a:gd name="connsiteY26" fmla="*/ 2361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55499"/>
              <a:gd name="connsiteX1" fmla="*/ 39077 w 1312985"/>
              <a:gd name="connsiteY1" fmla="*/ 1590989 h 1755499"/>
              <a:gd name="connsiteX2" fmla="*/ 54708 w 1312985"/>
              <a:gd name="connsiteY2" fmla="*/ 1544097 h 1755499"/>
              <a:gd name="connsiteX3" fmla="*/ 62523 w 1312985"/>
              <a:gd name="connsiteY3" fmla="*/ 1481574 h 1755499"/>
              <a:gd name="connsiteX4" fmla="*/ 85970 w 1312985"/>
              <a:gd name="connsiteY4" fmla="*/ 1505020 h 1755499"/>
              <a:gd name="connsiteX5" fmla="*/ 93785 w 1312985"/>
              <a:gd name="connsiteY5" fmla="*/ 1481574 h 1755499"/>
              <a:gd name="connsiteX6" fmla="*/ 117231 w 1312985"/>
              <a:gd name="connsiteY6" fmla="*/ 1372158 h 1755499"/>
              <a:gd name="connsiteX7" fmla="*/ 132862 w 1312985"/>
              <a:gd name="connsiteY7" fmla="*/ 1325266 h 1755499"/>
              <a:gd name="connsiteX8" fmla="*/ 156308 w 1312985"/>
              <a:gd name="connsiteY8" fmla="*/ 1254927 h 1755499"/>
              <a:gd name="connsiteX9" fmla="*/ 179754 w 1312985"/>
              <a:gd name="connsiteY9" fmla="*/ 1247112 h 1755499"/>
              <a:gd name="connsiteX10" fmla="*/ 187570 w 1312985"/>
              <a:gd name="connsiteY10" fmla="*/ 1208035 h 1755499"/>
              <a:gd name="connsiteX11" fmla="*/ 195385 w 1312985"/>
              <a:gd name="connsiteY11" fmla="*/ 1184589 h 1755499"/>
              <a:gd name="connsiteX12" fmla="*/ 203200 w 1312985"/>
              <a:gd name="connsiteY12" fmla="*/ 1137697 h 1755499"/>
              <a:gd name="connsiteX13" fmla="*/ 234462 w 1312985"/>
              <a:gd name="connsiteY13" fmla="*/ 1059543 h 1755499"/>
              <a:gd name="connsiteX14" fmla="*/ 242277 w 1312985"/>
              <a:gd name="connsiteY14" fmla="*/ 1028281 h 1755499"/>
              <a:gd name="connsiteX15" fmla="*/ 250093 w 1312985"/>
              <a:gd name="connsiteY15" fmla="*/ 1051727 h 1755499"/>
              <a:gd name="connsiteX16" fmla="*/ 265723 w 1312985"/>
              <a:gd name="connsiteY16" fmla="*/ 918866 h 1755499"/>
              <a:gd name="connsiteX17" fmla="*/ 281354 w 1312985"/>
              <a:gd name="connsiteY17" fmla="*/ 871974 h 1755499"/>
              <a:gd name="connsiteX18" fmla="*/ 289170 w 1312985"/>
              <a:gd name="connsiteY18" fmla="*/ 746927 h 1755499"/>
              <a:gd name="connsiteX19" fmla="*/ 296985 w 1312985"/>
              <a:gd name="connsiteY19" fmla="*/ 723481 h 1755499"/>
              <a:gd name="connsiteX20" fmla="*/ 304800 w 1312985"/>
              <a:gd name="connsiteY20" fmla="*/ 598435 h 1755499"/>
              <a:gd name="connsiteX21" fmla="*/ 328247 w 1312985"/>
              <a:gd name="connsiteY21" fmla="*/ 418681 h 1755499"/>
              <a:gd name="connsiteX22" fmla="*/ 343877 w 1312985"/>
              <a:gd name="connsiteY22" fmla="*/ 371789 h 1755499"/>
              <a:gd name="connsiteX23" fmla="*/ 351693 w 1312985"/>
              <a:gd name="connsiteY23" fmla="*/ 348343 h 1755499"/>
              <a:gd name="connsiteX24" fmla="*/ 367323 w 1312985"/>
              <a:gd name="connsiteY24" fmla="*/ 293635 h 1755499"/>
              <a:gd name="connsiteX25" fmla="*/ 379884 w 1312985"/>
              <a:gd name="connsiteY25" fmla="*/ 148213 h 1755499"/>
              <a:gd name="connsiteX26" fmla="*/ 433475 w 1312985"/>
              <a:gd name="connsiteY26" fmla="*/ 236137 h 1755499"/>
              <a:gd name="connsiteX27" fmla="*/ 445477 w 1312985"/>
              <a:gd name="connsiteY27" fmla="*/ 176404 h 1755499"/>
              <a:gd name="connsiteX28" fmla="*/ 458037 w 1312985"/>
              <a:gd name="connsiteY28" fmla="*/ 141235 h 1755499"/>
              <a:gd name="connsiteX29" fmla="*/ 476739 w 1312985"/>
              <a:gd name="connsiteY29" fmla="*/ 99646 h 1755499"/>
              <a:gd name="connsiteX30" fmla="*/ 488742 w 1312985"/>
              <a:gd name="connsiteY30" fmla="*/ 0 h 1755499"/>
              <a:gd name="connsiteX31" fmla="*/ 508000 w 1312985"/>
              <a:gd name="connsiteY31" fmla="*/ 66989 h 1755499"/>
              <a:gd name="connsiteX32" fmla="*/ 523631 w 1312985"/>
              <a:gd name="connsiteY32" fmla="*/ 199851 h 1755499"/>
              <a:gd name="connsiteX33" fmla="*/ 539262 w 1312985"/>
              <a:gd name="connsiteY33" fmla="*/ 199851 h 1755499"/>
              <a:gd name="connsiteX34" fmla="*/ 562708 w 1312985"/>
              <a:gd name="connsiteY34" fmla="*/ 262374 h 1755499"/>
              <a:gd name="connsiteX35" fmla="*/ 578339 w 1312985"/>
              <a:gd name="connsiteY35" fmla="*/ 309266 h 1755499"/>
              <a:gd name="connsiteX36" fmla="*/ 586154 w 1312985"/>
              <a:gd name="connsiteY36" fmla="*/ 332712 h 1755499"/>
              <a:gd name="connsiteX37" fmla="*/ 593970 w 1312985"/>
              <a:gd name="connsiteY37" fmla="*/ 356158 h 1755499"/>
              <a:gd name="connsiteX38" fmla="*/ 617416 w 1312985"/>
              <a:gd name="connsiteY38" fmla="*/ 371789 h 1755499"/>
              <a:gd name="connsiteX39" fmla="*/ 648677 w 1312985"/>
              <a:gd name="connsiteY39" fmla="*/ 442127 h 1755499"/>
              <a:gd name="connsiteX40" fmla="*/ 656493 w 1312985"/>
              <a:gd name="connsiteY40" fmla="*/ 465574 h 1755499"/>
              <a:gd name="connsiteX41" fmla="*/ 664308 w 1312985"/>
              <a:gd name="connsiteY41" fmla="*/ 754743 h 1755499"/>
              <a:gd name="connsiteX42" fmla="*/ 687754 w 1312985"/>
              <a:gd name="connsiteY42" fmla="*/ 1661327 h 1755499"/>
              <a:gd name="connsiteX43" fmla="*/ 703385 w 1312985"/>
              <a:gd name="connsiteY43" fmla="*/ 1728876 h 1755499"/>
              <a:gd name="connsiteX44" fmla="*/ 734647 w 1312985"/>
              <a:gd name="connsiteY44" fmla="*/ 1676958 h 1755499"/>
              <a:gd name="connsiteX45" fmla="*/ 758093 w 1312985"/>
              <a:gd name="connsiteY45" fmla="*/ 1684774 h 1755499"/>
              <a:gd name="connsiteX46" fmla="*/ 820616 w 1312985"/>
              <a:gd name="connsiteY46" fmla="*/ 1661327 h 1755499"/>
              <a:gd name="connsiteX47" fmla="*/ 828431 w 1312985"/>
              <a:gd name="connsiteY47" fmla="*/ 1630066 h 1755499"/>
              <a:gd name="connsiteX48" fmla="*/ 867508 w 1312985"/>
              <a:gd name="connsiteY48" fmla="*/ 1590989 h 1755499"/>
              <a:gd name="connsiteX49" fmla="*/ 883139 w 1312985"/>
              <a:gd name="connsiteY49" fmla="*/ 1544097 h 1755499"/>
              <a:gd name="connsiteX50" fmla="*/ 898770 w 1312985"/>
              <a:gd name="connsiteY50" fmla="*/ 1473758 h 1755499"/>
              <a:gd name="connsiteX51" fmla="*/ 922216 w 1312985"/>
              <a:gd name="connsiteY51" fmla="*/ 1426866 h 1755499"/>
              <a:gd name="connsiteX52" fmla="*/ 930031 w 1312985"/>
              <a:gd name="connsiteY52" fmla="*/ 1379974 h 1755499"/>
              <a:gd name="connsiteX53" fmla="*/ 953477 w 1312985"/>
              <a:gd name="connsiteY53" fmla="*/ 1364343 h 1755499"/>
              <a:gd name="connsiteX54" fmla="*/ 961293 w 1312985"/>
              <a:gd name="connsiteY54" fmla="*/ 1317451 h 1755499"/>
              <a:gd name="connsiteX55" fmla="*/ 976923 w 1312985"/>
              <a:gd name="connsiteY55" fmla="*/ 1473758 h 1755499"/>
              <a:gd name="connsiteX56" fmla="*/ 984739 w 1312985"/>
              <a:gd name="connsiteY56" fmla="*/ 1505020 h 1755499"/>
              <a:gd name="connsiteX57" fmla="*/ 1000370 w 1312985"/>
              <a:gd name="connsiteY57" fmla="*/ 1551912 h 1755499"/>
              <a:gd name="connsiteX58" fmla="*/ 1023816 w 1312985"/>
              <a:gd name="connsiteY58" fmla="*/ 1645697 h 1755499"/>
              <a:gd name="connsiteX59" fmla="*/ 1039447 w 1312985"/>
              <a:gd name="connsiteY59" fmla="*/ 1669143 h 1755499"/>
              <a:gd name="connsiteX60" fmla="*/ 1086339 w 1312985"/>
              <a:gd name="connsiteY60" fmla="*/ 1692589 h 1755499"/>
              <a:gd name="connsiteX61" fmla="*/ 1133231 w 1312985"/>
              <a:gd name="connsiteY61" fmla="*/ 1669143 h 1755499"/>
              <a:gd name="connsiteX62" fmla="*/ 1148862 w 1312985"/>
              <a:gd name="connsiteY62" fmla="*/ 1645697 h 1755499"/>
              <a:gd name="connsiteX63" fmla="*/ 1156677 w 1312985"/>
              <a:gd name="connsiteY63" fmla="*/ 1622251 h 1755499"/>
              <a:gd name="connsiteX64" fmla="*/ 1172308 w 1312985"/>
              <a:gd name="connsiteY64" fmla="*/ 1598804 h 1755499"/>
              <a:gd name="connsiteX65" fmla="*/ 1187939 w 1312985"/>
              <a:gd name="connsiteY65" fmla="*/ 1551912 h 1755499"/>
              <a:gd name="connsiteX66" fmla="*/ 1195754 w 1312985"/>
              <a:gd name="connsiteY66" fmla="*/ 1528466 h 1755499"/>
              <a:gd name="connsiteX67" fmla="*/ 1234831 w 1312985"/>
              <a:gd name="connsiteY67" fmla="*/ 1590989 h 1755499"/>
              <a:gd name="connsiteX68" fmla="*/ 1258277 w 1312985"/>
              <a:gd name="connsiteY68" fmla="*/ 1637881 h 1755499"/>
              <a:gd name="connsiteX69" fmla="*/ 1281723 w 1312985"/>
              <a:gd name="connsiteY69" fmla="*/ 1645697 h 1755499"/>
              <a:gd name="connsiteX70" fmla="*/ 1312985 w 1312985"/>
              <a:gd name="connsiteY70" fmla="*/ 1669143 h 1755499"/>
              <a:gd name="connsiteX0" fmla="*/ 0 w 1312985"/>
              <a:gd name="connsiteY0" fmla="*/ 1676958 h 1732987"/>
              <a:gd name="connsiteX1" fmla="*/ 39077 w 1312985"/>
              <a:gd name="connsiteY1" fmla="*/ 1590989 h 1732987"/>
              <a:gd name="connsiteX2" fmla="*/ 54708 w 1312985"/>
              <a:gd name="connsiteY2" fmla="*/ 1544097 h 1732987"/>
              <a:gd name="connsiteX3" fmla="*/ 62523 w 1312985"/>
              <a:gd name="connsiteY3" fmla="*/ 1481574 h 1732987"/>
              <a:gd name="connsiteX4" fmla="*/ 85970 w 1312985"/>
              <a:gd name="connsiteY4" fmla="*/ 1505020 h 1732987"/>
              <a:gd name="connsiteX5" fmla="*/ 93785 w 1312985"/>
              <a:gd name="connsiteY5" fmla="*/ 1481574 h 1732987"/>
              <a:gd name="connsiteX6" fmla="*/ 117231 w 1312985"/>
              <a:gd name="connsiteY6" fmla="*/ 1372158 h 1732987"/>
              <a:gd name="connsiteX7" fmla="*/ 132862 w 1312985"/>
              <a:gd name="connsiteY7" fmla="*/ 1325266 h 1732987"/>
              <a:gd name="connsiteX8" fmla="*/ 156308 w 1312985"/>
              <a:gd name="connsiteY8" fmla="*/ 1254927 h 1732987"/>
              <a:gd name="connsiteX9" fmla="*/ 179754 w 1312985"/>
              <a:gd name="connsiteY9" fmla="*/ 1247112 h 1732987"/>
              <a:gd name="connsiteX10" fmla="*/ 187570 w 1312985"/>
              <a:gd name="connsiteY10" fmla="*/ 1208035 h 1732987"/>
              <a:gd name="connsiteX11" fmla="*/ 195385 w 1312985"/>
              <a:gd name="connsiteY11" fmla="*/ 1184589 h 1732987"/>
              <a:gd name="connsiteX12" fmla="*/ 203200 w 1312985"/>
              <a:gd name="connsiteY12" fmla="*/ 1137697 h 1732987"/>
              <a:gd name="connsiteX13" fmla="*/ 234462 w 1312985"/>
              <a:gd name="connsiteY13" fmla="*/ 1059543 h 1732987"/>
              <a:gd name="connsiteX14" fmla="*/ 242277 w 1312985"/>
              <a:gd name="connsiteY14" fmla="*/ 1028281 h 1732987"/>
              <a:gd name="connsiteX15" fmla="*/ 250093 w 1312985"/>
              <a:gd name="connsiteY15" fmla="*/ 1051727 h 1732987"/>
              <a:gd name="connsiteX16" fmla="*/ 265723 w 1312985"/>
              <a:gd name="connsiteY16" fmla="*/ 918866 h 1732987"/>
              <a:gd name="connsiteX17" fmla="*/ 281354 w 1312985"/>
              <a:gd name="connsiteY17" fmla="*/ 871974 h 1732987"/>
              <a:gd name="connsiteX18" fmla="*/ 289170 w 1312985"/>
              <a:gd name="connsiteY18" fmla="*/ 746927 h 1732987"/>
              <a:gd name="connsiteX19" fmla="*/ 296985 w 1312985"/>
              <a:gd name="connsiteY19" fmla="*/ 723481 h 1732987"/>
              <a:gd name="connsiteX20" fmla="*/ 304800 w 1312985"/>
              <a:gd name="connsiteY20" fmla="*/ 598435 h 1732987"/>
              <a:gd name="connsiteX21" fmla="*/ 328247 w 1312985"/>
              <a:gd name="connsiteY21" fmla="*/ 418681 h 1732987"/>
              <a:gd name="connsiteX22" fmla="*/ 343877 w 1312985"/>
              <a:gd name="connsiteY22" fmla="*/ 371789 h 1732987"/>
              <a:gd name="connsiteX23" fmla="*/ 351693 w 1312985"/>
              <a:gd name="connsiteY23" fmla="*/ 348343 h 1732987"/>
              <a:gd name="connsiteX24" fmla="*/ 367323 w 1312985"/>
              <a:gd name="connsiteY24" fmla="*/ 293635 h 1732987"/>
              <a:gd name="connsiteX25" fmla="*/ 379884 w 1312985"/>
              <a:gd name="connsiteY25" fmla="*/ 148213 h 1732987"/>
              <a:gd name="connsiteX26" fmla="*/ 433475 w 1312985"/>
              <a:gd name="connsiteY26" fmla="*/ 236137 h 1732987"/>
              <a:gd name="connsiteX27" fmla="*/ 445477 w 1312985"/>
              <a:gd name="connsiteY27" fmla="*/ 176404 h 1732987"/>
              <a:gd name="connsiteX28" fmla="*/ 458037 w 1312985"/>
              <a:gd name="connsiteY28" fmla="*/ 141235 h 1732987"/>
              <a:gd name="connsiteX29" fmla="*/ 476739 w 1312985"/>
              <a:gd name="connsiteY29" fmla="*/ 99646 h 1732987"/>
              <a:gd name="connsiteX30" fmla="*/ 488742 w 1312985"/>
              <a:gd name="connsiteY30" fmla="*/ 0 h 1732987"/>
              <a:gd name="connsiteX31" fmla="*/ 508000 w 1312985"/>
              <a:gd name="connsiteY31" fmla="*/ 66989 h 1732987"/>
              <a:gd name="connsiteX32" fmla="*/ 523631 w 1312985"/>
              <a:gd name="connsiteY32" fmla="*/ 199851 h 1732987"/>
              <a:gd name="connsiteX33" fmla="*/ 539262 w 1312985"/>
              <a:gd name="connsiteY33" fmla="*/ 199851 h 1732987"/>
              <a:gd name="connsiteX34" fmla="*/ 562708 w 1312985"/>
              <a:gd name="connsiteY34" fmla="*/ 262374 h 1732987"/>
              <a:gd name="connsiteX35" fmla="*/ 578339 w 1312985"/>
              <a:gd name="connsiteY35" fmla="*/ 309266 h 1732987"/>
              <a:gd name="connsiteX36" fmla="*/ 586154 w 1312985"/>
              <a:gd name="connsiteY36" fmla="*/ 332712 h 1732987"/>
              <a:gd name="connsiteX37" fmla="*/ 593970 w 1312985"/>
              <a:gd name="connsiteY37" fmla="*/ 356158 h 1732987"/>
              <a:gd name="connsiteX38" fmla="*/ 617416 w 1312985"/>
              <a:gd name="connsiteY38" fmla="*/ 371789 h 1732987"/>
              <a:gd name="connsiteX39" fmla="*/ 648677 w 1312985"/>
              <a:gd name="connsiteY39" fmla="*/ 442127 h 1732987"/>
              <a:gd name="connsiteX40" fmla="*/ 656493 w 1312985"/>
              <a:gd name="connsiteY40" fmla="*/ 465574 h 1732987"/>
              <a:gd name="connsiteX41" fmla="*/ 664308 w 1312985"/>
              <a:gd name="connsiteY41" fmla="*/ 754743 h 1732987"/>
              <a:gd name="connsiteX42" fmla="*/ 687754 w 1312985"/>
              <a:gd name="connsiteY42" fmla="*/ 1661327 h 1732987"/>
              <a:gd name="connsiteX43" fmla="*/ 734647 w 1312985"/>
              <a:gd name="connsiteY43" fmla="*/ 1676958 h 1732987"/>
              <a:gd name="connsiteX44" fmla="*/ 758093 w 1312985"/>
              <a:gd name="connsiteY44" fmla="*/ 1684774 h 1732987"/>
              <a:gd name="connsiteX45" fmla="*/ 820616 w 1312985"/>
              <a:gd name="connsiteY45" fmla="*/ 1661327 h 1732987"/>
              <a:gd name="connsiteX46" fmla="*/ 828431 w 1312985"/>
              <a:gd name="connsiteY46" fmla="*/ 1630066 h 1732987"/>
              <a:gd name="connsiteX47" fmla="*/ 867508 w 1312985"/>
              <a:gd name="connsiteY47" fmla="*/ 1590989 h 1732987"/>
              <a:gd name="connsiteX48" fmla="*/ 883139 w 1312985"/>
              <a:gd name="connsiteY48" fmla="*/ 1544097 h 1732987"/>
              <a:gd name="connsiteX49" fmla="*/ 898770 w 1312985"/>
              <a:gd name="connsiteY49" fmla="*/ 1473758 h 1732987"/>
              <a:gd name="connsiteX50" fmla="*/ 922216 w 1312985"/>
              <a:gd name="connsiteY50" fmla="*/ 1426866 h 1732987"/>
              <a:gd name="connsiteX51" fmla="*/ 930031 w 1312985"/>
              <a:gd name="connsiteY51" fmla="*/ 1379974 h 1732987"/>
              <a:gd name="connsiteX52" fmla="*/ 953477 w 1312985"/>
              <a:gd name="connsiteY52" fmla="*/ 1364343 h 1732987"/>
              <a:gd name="connsiteX53" fmla="*/ 961293 w 1312985"/>
              <a:gd name="connsiteY53" fmla="*/ 1317451 h 1732987"/>
              <a:gd name="connsiteX54" fmla="*/ 976923 w 1312985"/>
              <a:gd name="connsiteY54" fmla="*/ 1473758 h 1732987"/>
              <a:gd name="connsiteX55" fmla="*/ 984739 w 1312985"/>
              <a:gd name="connsiteY55" fmla="*/ 1505020 h 1732987"/>
              <a:gd name="connsiteX56" fmla="*/ 1000370 w 1312985"/>
              <a:gd name="connsiteY56" fmla="*/ 1551912 h 1732987"/>
              <a:gd name="connsiteX57" fmla="*/ 1023816 w 1312985"/>
              <a:gd name="connsiteY57" fmla="*/ 1645697 h 1732987"/>
              <a:gd name="connsiteX58" fmla="*/ 1039447 w 1312985"/>
              <a:gd name="connsiteY58" fmla="*/ 1669143 h 1732987"/>
              <a:gd name="connsiteX59" fmla="*/ 1086339 w 1312985"/>
              <a:gd name="connsiteY59" fmla="*/ 1692589 h 1732987"/>
              <a:gd name="connsiteX60" fmla="*/ 1133231 w 1312985"/>
              <a:gd name="connsiteY60" fmla="*/ 1669143 h 1732987"/>
              <a:gd name="connsiteX61" fmla="*/ 1148862 w 1312985"/>
              <a:gd name="connsiteY61" fmla="*/ 1645697 h 1732987"/>
              <a:gd name="connsiteX62" fmla="*/ 1156677 w 1312985"/>
              <a:gd name="connsiteY62" fmla="*/ 1622251 h 1732987"/>
              <a:gd name="connsiteX63" fmla="*/ 1172308 w 1312985"/>
              <a:gd name="connsiteY63" fmla="*/ 1598804 h 1732987"/>
              <a:gd name="connsiteX64" fmla="*/ 1187939 w 1312985"/>
              <a:gd name="connsiteY64" fmla="*/ 1551912 h 1732987"/>
              <a:gd name="connsiteX65" fmla="*/ 1195754 w 1312985"/>
              <a:gd name="connsiteY65" fmla="*/ 1528466 h 1732987"/>
              <a:gd name="connsiteX66" fmla="*/ 1234831 w 1312985"/>
              <a:gd name="connsiteY66" fmla="*/ 1590989 h 1732987"/>
              <a:gd name="connsiteX67" fmla="*/ 1258277 w 1312985"/>
              <a:gd name="connsiteY67" fmla="*/ 1637881 h 1732987"/>
              <a:gd name="connsiteX68" fmla="*/ 1281723 w 1312985"/>
              <a:gd name="connsiteY68" fmla="*/ 1645697 h 1732987"/>
              <a:gd name="connsiteX69" fmla="*/ 1312985 w 1312985"/>
              <a:gd name="connsiteY69" fmla="*/ 1669143 h 1732987"/>
              <a:gd name="connsiteX0" fmla="*/ 0 w 1312985"/>
              <a:gd name="connsiteY0" fmla="*/ 1676958 h 1692589"/>
              <a:gd name="connsiteX1" fmla="*/ 39077 w 1312985"/>
              <a:gd name="connsiteY1" fmla="*/ 1590989 h 1692589"/>
              <a:gd name="connsiteX2" fmla="*/ 54708 w 1312985"/>
              <a:gd name="connsiteY2" fmla="*/ 1544097 h 1692589"/>
              <a:gd name="connsiteX3" fmla="*/ 62523 w 1312985"/>
              <a:gd name="connsiteY3" fmla="*/ 1481574 h 1692589"/>
              <a:gd name="connsiteX4" fmla="*/ 85970 w 1312985"/>
              <a:gd name="connsiteY4" fmla="*/ 1505020 h 1692589"/>
              <a:gd name="connsiteX5" fmla="*/ 93785 w 1312985"/>
              <a:gd name="connsiteY5" fmla="*/ 1481574 h 1692589"/>
              <a:gd name="connsiteX6" fmla="*/ 117231 w 1312985"/>
              <a:gd name="connsiteY6" fmla="*/ 1372158 h 1692589"/>
              <a:gd name="connsiteX7" fmla="*/ 132862 w 1312985"/>
              <a:gd name="connsiteY7" fmla="*/ 1325266 h 1692589"/>
              <a:gd name="connsiteX8" fmla="*/ 156308 w 1312985"/>
              <a:gd name="connsiteY8" fmla="*/ 1254927 h 1692589"/>
              <a:gd name="connsiteX9" fmla="*/ 179754 w 1312985"/>
              <a:gd name="connsiteY9" fmla="*/ 1247112 h 1692589"/>
              <a:gd name="connsiteX10" fmla="*/ 187570 w 1312985"/>
              <a:gd name="connsiteY10" fmla="*/ 1208035 h 1692589"/>
              <a:gd name="connsiteX11" fmla="*/ 195385 w 1312985"/>
              <a:gd name="connsiteY11" fmla="*/ 1184589 h 1692589"/>
              <a:gd name="connsiteX12" fmla="*/ 203200 w 1312985"/>
              <a:gd name="connsiteY12" fmla="*/ 1137697 h 1692589"/>
              <a:gd name="connsiteX13" fmla="*/ 234462 w 1312985"/>
              <a:gd name="connsiteY13" fmla="*/ 1059543 h 1692589"/>
              <a:gd name="connsiteX14" fmla="*/ 242277 w 1312985"/>
              <a:gd name="connsiteY14" fmla="*/ 1028281 h 1692589"/>
              <a:gd name="connsiteX15" fmla="*/ 250093 w 1312985"/>
              <a:gd name="connsiteY15" fmla="*/ 1051727 h 1692589"/>
              <a:gd name="connsiteX16" fmla="*/ 265723 w 1312985"/>
              <a:gd name="connsiteY16" fmla="*/ 918866 h 1692589"/>
              <a:gd name="connsiteX17" fmla="*/ 281354 w 1312985"/>
              <a:gd name="connsiteY17" fmla="*/ 871974 h 1692589"/>
              <a:gd name="connsiteX18" fmla="*/ 289170 w 1312985"/>
              <a:gd name="connsiteY18" fmla="*/ 746927 h 1692589"/>
              <a:gd name="connsiteX19" fmla="*/ 296985 w 1312985"/>
              <a:gd name="connsiteY19" fmla="*/ 723481 h 1692589"/>
              <a:gd name="connsiteX20" fmla="*/ 304800 w 1312985"/>
              <a:gd name="connsiteY20" fmla="*/ 598435 h 1692589"/>
              <a:gd name="connsiteX21" fmla="*/ 328247 w 1312985"/>
              <a:gd name="connsiteY21" fmla="*/ 418681 h 1692589"/>
              <a:gd name="connsiteX22" fmla="*/ 343877 w 1312985"/>
              <a:gd name="connsiteY22" fmla="*/ 371789 h 1692589"/>
              <a:gd name="connsiteX23" fmla="*/ 351693 w 1312985"/>
              <a:gd name="connsiteY23" fmla="*/ 348343 h 1692589"/>
              <a:gd name="connsiteX24" fmla="*/ 367323 w 1312985"/>
              <a:gd name="connsiteY24" fmla="*/ 293635 h 1692589"/>
              <a:gd name="connsiteX25" fmla="*/ 379884 w 1312985"/>
              <a:gd name="connsiteY25" fmla="*/ 148213 h 1692589"/>
              <a:gd name="connsiteX26" fmla="*/ 433475 w 1312985"/>
              <a:gd name="connsiteY26" fmla="*/ 236137 h 1692589"/>
              <a:gd name="connsiteX27" fmla="*/ 445477 w 1312985"/>
              <a:gd name="connsiteY27" fmla="*/ 176404 h 1692589"/>
              <a:gd name="connsiteX28" fmla="*/ 458037 w 1312985"/>
              <a:gd name="connsiteY28" fmla="*/ 141235 h 1692589"/>
              <a:gd name="connsiteX29" fmla="*/ 476739 w 1312985"/>
              <a:gd name="connsiteY29" fmla="*/ 99646 h 1692589"/>
              <a:gd name="connsiteX30" fmla="*/ 488742 w 1312985"/>
              <a:gd name="connsiteY30" fmla="*/ 0 h 1692589"/>
              <a:gd name="connsiteX31" fmla="*/ 508000 w 1312985"/>
              <a:gd name="connsiteY31" fmla="*/ 66989 h 1692589"/>
              <a:gd name="connsiteX32" fmla="*/ 523631 w 1312985"/>
              <a:gd name="connsiteY32" fmla="*/ 199851 h 1692589"/>
              <a:gd name="connsiteX33" fmla="*/ 539262 w 1312985"/>
              <a:gd name="connsiteY33" fmla="*/ 199851 h 1692589"/>
              <a:gd name="connsiteX34" fmla="*/ 562708 w 1312985"/>
              <a:gd name="connsiteY34" fmla="*/ 262374 h 1692589"/>
              <a:gd name="connsiteX35" fmla="*/ 578339 w 1312985"/>
              <a:gd name="connsiteY35" fmla="*/ 309266 h 1692589"/>
              <a:gd name="connsiteX36" fmla="*/ 586154 w 1312985"/>
              <a:gd name="connsiteY36" fmla="*/ 332712 h 1692589"/>
              <a:gd name="connsiteX37" fmla="*/ 593970 w 1312985"/>
              <a:gd name="connsiteY37" fmla="*/ 356158 h 1692589"/>
              <a:gd name="connsiteX38" fmla="*/ 617416 w 1312985"/>
              <a:gd name="connsiteY38" fmla="*/ 371789 h 1692589"/>
              <a:gd name="connsiteX39" fmla="*/ 648677 w 1312985"/>
              <a:gd name="connsiteY39" fmla="*/ 442127 h 1692589"/>
              <a:gd name="connsiteX40" fmla="*/ 656493 w 1312985"/>
              <a:gd name="connsiteY40" fmla="*/ 465574 h 1692589"/>
              <a:gd name="connsiteX41" fmla="*/ 664308 w 1312985"/>
              <a:gd name="connsiteY41" fmla="*/ 754743 h 1692589"/>
              <a:gd name="connsiteX42" fmla="*/ 680497 w 1312985"/>
              <a:gd name="connsiteY42" fmla="*/ 1577870 h 1692589"/>
              <a:gd name="connsiteX43" fmla="*/ 734647 w 1312985"/>
              <a:gd name="connsiteY43" fmla="*/ 1676958 h 1692589"/>
              <a:gd name="connsiteX44" fmla="*/ 758093 w 1312985"/>
              <a:gd name="connsiteY44" fmla="*/ 1684774 h 1692589"/>
              <a:gd name="connsiteX45" fmla="*/ 820616 w 1312985"/>
              <a:gd name="connsiteY45" fmla="*/ 1661327 h 1692589"/>
              <a:gd name="connsiteX46" fmla="*/ 828431 w 1312985"/>
              <a:gd name="connsiteY46" fmla="*/ 1630066 h 1692589"/>
              <a:gd name="connsiteX47" fmla="*/ 867508 w 1312985"/>
              <a:gd name="connsiteY47" fmla="*/ 1590989 h 1692589"/>
              <a:gd name="connsiteX48" fmla="*/ 883139 w 1312985"/>
              <a:gd name="connsiteY48" fmla="*/ 1544097 h 1692589"/>
              <a:gd name="connsiteX49" fmla="*/ 898770 w 1312985"/>
              <a:gd name="connsiteY49" fmla="*/ 1473758 h 1692589"/>
              <a:gd name="connsiteX50" fmla="*/ 922216 w 1312985"/>
              <a:gd name="connsiteY50" fmla="*/ 1426866 h 1692589"/>
              <a:gd name="connsiteX51" fmla="*/ 930031 w 1312985"/>
              <a:gd name="connsiteY51" fmla="*/ 1379974 h 1692589"/>
              <a:gd name="connsiteX52" fmla="*/ 953477 w 1312985"/>
              <a:gd name="connsiteY52" fmla="*/ 1364343 h 1692589"/>
              <a:gd name="connsiteX53" fmla="*/ 961293 w 1312985"/>
              <a:gd name="connsiteY53" fmla="*/ 1317451 h 1692589"/>
              <a:gd name="connsiteX54" fmla="*/ 976923 w 1312985"/>
              <a:gd name="connsiteY54" fmla="*/ 1473758 h 1692589"/>
              <a:gd name="connsiteX55" fmla="*/ 984739 w 1312985"/>
              <a:gd name="connsiteY55" fmla="*/ 1505020 h 1692589"/>
              <a:gd name="connsiteX56" fmla="*/ 1000370 w 1312985"/>
              <a:gd name="connsiteY56" fmla="*/ 1551912 h 1692589"/>
              <a:gd name="connsiteX57" fmla="*/ 1023816 w 1312985"/>
              <a:gd name="connsiteY57" fmla="*/ 1645697 h 1692589"/>
              <a:gd name="connsiteX58" fmla="*/ 1039447 w 1312985"/>
              <a:gd name="connsiteY58" fmla="*/ 1669143 h 1692589"/>
              <a:gd name="connsiteX59" fmla="*/ 1086339 w 1312985"/>
              <a:gd name="connsiteY59" fmla="*/ 1692589 h 1692589"/>
              <a:gd name="connsiteX60" fmla="*/ 1133231 w 1312985"/>
              <a:gd name="connsiteY60" fmla="*/ 1669143 h 1692589"/>
              <a:gd name="connsiteX61" fmla="*/ 1148862 w 1312985"/>
              <a:gd name="connsiteY61" fmla="*/ 1645697 h 1692589"/>
              <a:gd name="connsiteX62" fmla="*/ 1156677 w 1312985"/>
              <a:gd name="connsiteY62" fmla="*/ 1622251 h 1692589"/>
              <a:gd name="connsiteX63" fmla="*/ 1172308 w 1312985"/>
              <a:gd name="connsiteY63" fmla="*/ 1598804 h 1692589"/>
              <a:gd name="connsiteX64" fmla="*/ 1187939 w 1312985"/>
              <a:gd name="connsiteY64" fmla="*/ 1551912 h 1692589"/>
              <a:gd name="connsiteX65" fmla="*/ 1195754 w 1312985"/>
              <a:gd name="connsiteY65" fmla="*/ 1528466 h 1692589"/>
              <a:gd name="connsiteX66" fmla="*/ 1234831 w 1312985"/>
              <a:gd name="connsiteY66" fmla="*/ 1590989 h 1692589"/>
              <a:gd name="connsiteX67" fmla="*/ 1258277 w 1312985"/>
              <a:gd name="connsiteY67" fmla="*/ 1637881 h 1692589"/>
              <a:gd name="connsiteX68" fmla="*/ 1281723 w 1312985"/>
              <a:gd name="connsiteY68" fmla="*/ 1645697 h 1692589"/>
              <a:gd name="connsiteX69" fmla="*/ 1312985 w 1312985"/>
              <a:gd name="connsiteY69" fmla="*/ 1669143 h 1692589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56493 w 1312985"/>
              <a:gd name="connsiteY40" fmla="*/ 465574 h 1684774"/>
              <a:gd name="connsiteX41" fmla="*/ 664308 w 1312985"/>
              <a:gd name="connsiteY41" fmla="*/ 754743 h 1684774"/>
              <a:gd name="connsiteX42" fmla="*/ 680497 w 1312985"/>
              <a:gd name="connsiteY42" fmla="*/ 1577870 h 1684774"/>
              <a:gd name="connsiteX43" fmla="*/ 734647 w 1312985"/>
              <a:gd name="connsiteY43" fmla="*/ 1676958 h 1684774"/>
              <a:gd name="connsiteX44" fmla="*/ 758093 w 1312985"/>
              <a:gd name="connsiteY44" fmla="*/ 1684774 h 1684774"/>
              <a:gd name="connsiteX45" fmla="*/ 820616 w 1312985"/>
              <a:gd name="connsiteY45" fmla="*/ 1661327 h 1684774"/>
              <a:gd name="connsiteX46" fmla="*/ 828431 w 1312985"/>
              <a:gd name="connsiteY46" fmla="*/ 1630066 h 1684774"/>
              <a:gd name="connsiteX47" fmla="*/ 867508 w 1312985"/>
              <a:gd name="connsiteY47" fmla="*/ 1590989 h 1684774"/>
              <a:gd name="connsiteX48" fmla="*/ 883139 w 1312985"/>
              <a:gd name="connsiteY48" fmla="*/ 1544097 h 1684774"/>
              <a:gd name="connsiteX49" fmla="*/ 898770 w 1312985"/>
              <a:gd name="connsiteY49" fmla="*/ 1473758 h 1684774"/>
              <a:gd name="connsiteX50" fmla="*/ 922216 w 1312985"/>
              <a:gd name="connsiteY50" fmla="*/ 1426866 h 1684774"/>
              <a:gd name="connsiteX51" fmla="*/ 930031 w 1312985"/>
              <a:gd name="connsiteY51" fmla="*/ 1379974 h 1684774"/>
              <a:gd name="connsiteX52" fmla="*/ 953477 w 1312985"/>
              <a:gd name="connsiteY52" fmla="*/ 1364343 h 1684774"/>
              <a:gd name="connsiteX53" fmla="*/ 961293 w 1312985"/>
              <a:gd name="connsiteY53" fmla="*/ 1317451 h 1684774"/>
              <a:gd name="connsiteX54" fmla="*/ 976923 w 1312985"/>
              <a:gd name="connsiteY54" fmla="*/ 1473758 h 1684774"/>
              <a:gd name="connsiteX55" fmla="*/ 984739 w 1312985"/>
              <a:gd name="connsiteY55" fmla="*/ 1505020 h 1684774"/>
              <a:gd name="connsiteX56" fmla="*/ 1000370 w 1312985"/>
              <a:gd name="connsiteY56" fmla="*/ 1551912 h 1684774"/>
              <a:gd name="connsiteX57" fmla="*/ 1023816 w 1312985"/>
              <a:gd name="connsiteY57" fmla="*/ 1645697 h 1684774"/>
              <a:gd name="connsiteX58" fmla="*/ 1039447 w 1312985"/>
              <a:gd name="connsiteY58" fmla="*/ 1669143 h 1684774"/>
              <a:gd name="connsiteX59" fmla="*/ 1089967 w 1312985"/>
              <a:gd name="connsiteY59" fmla="*/ 1681704 h 1684774"/>
              <a:gd name="connsiteX60" fmla="*/ 1133231 w 1312985"/>
              <a:gd name="connsiteY60" fmla="*/ 1669143 h 1684774"/>
              <a:gd name="connsiteX61" fmla="*/ 1148862 w 1312985"/>
              <a:gd name="connsiteY61" fmla="*/ 1645697 h 1684774"/>
              <a:gd name="connsiteX62" fmla="*/ 1156677 w 1312985"/>
              <a:gd name="connsiteY62" fmla="*/ 1622251 h 1684774"/>
              <a:gd name="connsiteX63" fmla="*/ 1172308 w 1312985"/>
              <a:gd name="connsiteY63" fmla="*/ 1598804 h 1684774"/>
              <a:gd name="connsiteX64" fmla="*/ 1187939 w 1312985"/>
              <a:gd name="connsiteY64" fmla="*/ 1551912 h 1684774"/>
              <a:gd name="connsiteX65" fmla="*/ 1195754 w 1312985"/>
              <a:gd name="connsiteY65" fmla="*/ 1528466 h 1684774"/>
              <a:gd name="connsiteX66" fmla="*/ 1234831 w 1312985"/>
              <a:gd name="connsiteY66" fmla="*/ 1590989 h 1684774"/>
              <a:gd name="connsiteX67" fmla="*/ 1258277 w 1312985"/>
              <a:gd name="connsiteY67" fmla="*/ 1637881 h 1684774"/>
              <a:gd name="connsiteX68" fmla="*/ 1281723 w 1312985"/>
              <a:gd name="connsiteY68" fmla="*/ 1645697 h 1684774"/>
              <a:gd name="connsiteX69" fmla="*/ 1312985 w 1312985"/>
              <a:gd name="connsiteY69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56234 w 1312985"/>
              <a:gd name="connsiteY39" fmla="*/ 525254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49193 w 1312985"/>
              <a:gd name="connsiteY40" fmla="*/ 928555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41120 w 1312985"/>
              <a:gd name="connsiteY38" fmla="*/ 570596 h 1684774"/>
              <a:gd name="connsiteX39" fmla="*/ 649193 w 1312985"/>
              <a:gd name="connsiteY39" fmla="*/ 928555 h 1684774"/>
              <a:gd name="connsiteX40" fmla="*/ 680497 w 1312985"/>
              <a:gd name="connsiteY40" fmla="*/ 1577870 h 1684774"/>
              <a:gd name="connsiteX41" fmla="*/ 734647 w 1312985"/>
              <a:gd name="connsiteY41" fmla="*/ 1676958 h 1684774"/>
              <a:gd name="connsiteX42" fmla="*/ 758093 w 1312985"/>
              <a:gd name="connsiteY42" fmla="*/ 1684774 h 1684774"/>
              <a:gd name="connsiteX43" fmla="*/ 820616 w 1312985"/>
              <a:gd name="connsiteY43" fmla="*/ 1661327 h 1684774"/>
              <a:gd name="connsiteX44" fmla="*/ 828431 w 1312985"/>
              <a:gd name="connsiteY44" fmla="*/ 1630066 h 1684774"/>
              <a:gd name="connsiteX45" fmla="*/ 867508 w 1312985"/>
              <a:gd name="connsiteY45" fmla="*/ 1590989 h 1684774"/>
              <a:gd name="connsiteX46" fmla="*/ 883139 w 1312985"/>
              <a:gd name="connsiteY46" fmla="*/ 1544097 h 1684774"/>
              <a:gd name="connsiteX47" fmla="*/ 898770 w 1312985"/>
              <a:gd name="connsiteY47" fmla="*/ 1473758 h 1684774"/>
              <a:gd name="connsiteX48" fmla="*/ 922216 w 1312985"/>
              <a:gd name="connsiteY48" fmla="*/ 1426866 h 1684774"/>
              <a:gd name="connsiteX49" fmla="*/ 930031 w 1312985"/>
              <a:gd name="connsiteY49" fmla="*/ 1379974 h 1684774"/>
              <a:gd name="connsiteX50" fmla="*/ 953477 w 1312985"/>
              <a:gd name="connsiteY50" fmla="*/ 1364343 h 1684774"/>
              <a:gd name="connsiteX51" fmla="*/ 961293 w 1312985"/>
              <a:gd name="connsiteY51" fmla="*/ 1317451 h 1684774"/>
              <a:gd name="connsiteX52" fmla="*/ 976923 w 1312985"/>
              <a:gd name="connsiteY52" fmla="*/ 1473758 h 1684774"/>
              <a:gd name="connsiteX53" fmla="*/ 984739 w 1312985"/>
              <a:gd name="connsiteY53" fmla="*/ 1505020 h 1684774"/>
              <a:gd name="connsiteX54" fmla="*/ 1000370 w 1312985"/>
              <a:gd name="connsiteY54" fmla="*/ 1551912 h 1684774"/>
              <a:gd name="connsiteX55" fmla="*/ 1023816 w 1312985"/>
              <a:gd name="connsiteY55" fmla="*/ 1645697 h 1684774"/>
              <a:gd name="connsiteX56" fmla="*/ 1039447 w 1312985"/>
              <a:gd name="connsiteY56" fmla="*/ 1669143 h 1684774"/>
              <a:gd name="connsiteX57" fmla="*/ 1089967 w 1312985"/>
              <a:gd name="connsiteY57" fmla="*/ 1681704 h 1684774"/>
              <a:gd name="connsiteX58" fmla="*/ 1133231 w 1312985"/>
              <a:gd name="connsiteY58" fmla="*/ 1669143 h 1684774"/>
              <a:gd name="connsiteX59" fmla="*/ 1148862 w 1312985"/>
              <a:gd name="connsiteY59" fmla="*/ 1645697 h 1684774"/>
              <a:gd name="connsiteX60" fmla="*/ 1156677 w 1312985"/>
              <a:gd name="connsiteY60" fmla="*/ 1622251 h 1684774"/>
              <a:gd name="connsiteX61" fmla="*/ 1172308 w 1312985"/>
              <a:gd name="connsiteY61" fmla="*/ 1598804 h 1684774"/>
              <a:gd name="connsiteX62" fmla="*/ 1187939 w 1312985"/>
              <a:gd name="connsiteY62" fmla="*/ 1551912 h 1684774"/>
              <a:gd name="connsiteX63" fmla="*/ 1195754 w 1312985"/>
              <a:gd name="connsiteY63" fmla="*/ 1528466 h 1684774"/>
              <a:gd name="connsiteX64" fmla="*/ 1234831 w 1312985"/>
              <a:gd name="connsiteY64" fmla="*/ 1590989 h 1684774"/>
              <a:gd name="connsiteX65" fmla="*/ 1258277 w 1312985"/>
              <a:gd name="connsiteY65" fmla="*/ 1637881 h 1684774"/>
              <a:gd name="connsiteX66" fmla="*/ 1281723 w 1312985"/>
              <a:gd name="connsiteY66" fmla="*/ 1645697 h 1684774"/>
              <a:gd name="connsiteX67" fmla="*/ 1312985 w 1312985"/>
              <a:gd name="connsiteY67" fmla="*/ 1669143 h 168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312985" h="1684774">
                <a:moveTo>
                  <a:pt x="0" y="1676958"/>
                </a:moveTo>
                <a:cubicBezTo>
                  <a:pt x="47222" y="1594321"/>
                  <a:pt x="20731" y="1652141"/>
                  <a:pt x="39077" y="1590989"/>
                </a:cubicBezTo>
                <a:cubicBezTo>
                  <a:pt x="43811" y="1575208"/>
                  <a:pt x="54708" y="1544097"/>
                  <a:pt x="54708" y="1544097"/>
                </a:cubicBezTo>
                <a:cubicBezTo>
                  <a:pt x="57313" y="1523256"/>
                  <a:pt x="49402" y="1497975"/>
                  <a:pt x="62523" y="1481574"/>
                </a:cubicBezTo>
                <a:cubicBezTo>
                  <a:pt x="69428" y="1472943"/>
                  <a:pt x="74917" y="1505020"/>
                  <a:pt x="85970" y="1505020"/>
                </a:cubicBezTo>
                <a:cubicBezTo>
                  <a:pt x="94208" y="1505020"/>
                  <a:pt x="91180" y="1489389"/>
                  <a:pt x="93785" y="1481574"/>
                </a:cubicBezTo>
                <a:cubicBezTo>
                  <a:pt x="100344" y="1442219"/>
                  <a:pt x="104247" y="1411109"/>
                  <a:pt x="117231" y="1372158"/>
                </a:cubicBezTo>
                <a:lnTo>
                  <a:pt x="132862" y="1325266"/>
                </a:lnTo>
                <a:cubicBezTo>
                  <a:pt x="170635" y="1381925"/>
                  <a:pt x="131879" y="1334322"/>
                  <a:pt x="156308" y="1254927"/>
                </a:cubicBezTo>
                <a:cubicBezTo>
                  <a:pt x="158731" y="1247053"/>
                  <a:pt x="171939" y="1249717"/>
                  <a:pt x="179754" y="1247112"/>
                </a:cubicBezTo>
                <a:cubicBezTo>
                  <a:pt x="182359" y="1234086"/>
                  <a:pt x="184348" y="1220922"/>
                  <a:pt x="187570" y="1208035"/>
                </a:cubicBezTo>
                <a:cubicBezTo>
                  <a:pt x="189568" y="1200043"/>
                  <a:pt x="193598" y="1192631"/>
                  <a:pt x="195385" y="1184589"/>
                </a:cubicBezTo>
                <a:cubicBezTo>
                  <a:pt x="198822" y="1169120"/>
                  <a:pt x="199357" y="1153070"/>
                  <a:pt x="203200" y="1137697"/>
                </a:cubicBezTo>
                <a:cubicBezTo>
                  <a:pt x="212858" y="1099066"/>
                  <a:pt x="218291" y="1091884"/>
                  <a:pt x="234462" y="1059543"/>
                </a:cubicBezTo>
                <a:cubicBezTo>
                  <a:pt x="237067" y="1049122"/>
                  <a:pt x="232670" y="1033085"/>
                  <a:pt x="242277" y="1028281"/>
                </a:cubicBezTo>
                <a:cubicBezTo>
                  <a:pt x="249645" y="1024597"/>
                  <a:pt x="248477" y="1059805"/>
                  <a:pt x="250093" y="1051727"/>
                </a:cubicBezTo>
                <a:cubicBezTo>
                  <a:pt x="279892" y="902734"/>
                  <a:pt x="242979" y="994680"/>
                  <a:pt x="265723" y="918866"/>
                </a:cubicBezTo>
                <a:cubicBezTo>
                  <a:pt x="270457" y="903085"/>
                  <a:pt x="281354" y="871974"/>
                  <a:pt x="281354" y="871974"/>
                </a:cubicBezTo>
                <a:cubicBezTo>
                  <a:pt x="283959" y="830292"/>
                  <a:pt x="284798" y="788461"/>
                  <a:pt x="289170" y="746927"/>
                </a:cubicBezTo>
                <a:cubicBezTo>
                  <a:pt x="290032" y="738734"/>
                  <a:pt x="296123" y="731674"/>
                  <a:pt x="296985" y="723481"/>
                </a:cubicBezTo>
                <a:cubicBezTo>
                  <a:pt x="301357" y="681947"/>
                  <a:pt x="301715" y="640084"/>
                  <a:pt x="304800" y="598435"/>
                </a:cubicBezTo>
                <a:cubicBezTo>
                  <a:pt x="307659" y="559841"/>
                  <a:pt x="316506" y="453906"/>
                  <a:pt x="328247" y="418681"/>
                </a:cubicBezTo>
                <a:lnTo>
                  <a:pt x="343877" y="371789"/>
                </a:lnTo>
                <a:cubicBezTo>
                  <a:pt x="346482" y="363974"/>
                  <a:pt x="349695" y="356335"/>
                  <a:pt x="351693" y="348343"/>
                </a:cubicBezTo>
                <a:cubicBezTo>
                  <a:pt x="355658" y="332481"/>
                  <a:pt x="362625" y="326990"/>
                  <a:pt x="367323" y="293635"/>
                </a:cubicBezTo>
                <a:cubicBezTo>
                  <a:pt x="372021" y="260280"/>
                  <a:pt x="361552" y="203206"/>
                  <a:pt x="379884" y="148213"/>
                </a:cubicBezTo>
                <a:cubicBezTo>
                  <a:pt x="398484" y="204017"/>
                  <a:pt x="396319" y="211367"/>
                  <a:pt x="433475" y="236137"/>
                </a:cubicBezTo>
                <a:cubicBezTo>
                  <a:pt x="438563" y="190344"/>
                  <a:pt x="441383" y="192221"/>
                  <a:pt x="445477" y="176404"/>
                </a:cubicBezTo>
                <a:cubicBezTo>
                  <a:pt x="449571" y="160587"/>
                  <a:pt x="452827" y="154028"/>
                  <a:pt x="458037" y="141235"/>
                </a:cubicBezTo>
                <a:cubicBezTo>
                  <a:pt x="463247" y="128442"/>
                  <a:pt x="472169" y="106501"/>
                  <a:pt x="476739" y="99646"/>
                </a:cubicBezTo>
                <a:lnTo>
                  <a:pt x="488742" y="0"/>
                </a:lnTo>
                <a:cubicBezTo>
                  <a:pt x="493952" y="7815"/>
                  <a:pt x="502185" y="33681"/>
                  <a:pt x="508000" y="66989"/>
                </a:cubicBezTo>
                <a:cubicBezTo>
                  <a:pt x="513815" y="100297"/>
                  <a:pt x="522395" y="182544"/>
                  <a:pt x="523631" y="199851"/>
                </a:cubicBezTo>
                <a:cubicBezTo>
                  <a:pt x="536137" y="162335"/>
                  <a:pt x="532749" y="189431"/>
                  <a:pt x="539262" y="199851"/>
                </a:cubicBezTo>
                <a:cubicBezTo>
                  <a:pt x="545775" y="210271"/>
                  <a:pt x="556195" y="244138"/>
                  <a:pt x="562708" y="262374"/>
                </a:cubicBezTo>
                <a:cubicBezTo>
                  <a:pt x="569221" y="280610"/>
                  <a:pt x="573129" y="293635"/>
                  <a:pt x="578339" y="309266"/>
                </a:cubicBezTo>
                <a:lnTo>
                  <a:pt x="586154" y="332712"/>
                </a:lnTo>
                <a:cubicBezTo>
                  <a:pt x="588759" y="340527"/>
                  <a:pt x="587115" y="351588"/>
                  <a:pt x="593970" y="356158"/>
                </a:cubicBezTo>
                <a:lnTo>
                  <a:pt x="641120" y="570596"/>
                </a:lnTo>
                <a:cubicBezTo>
                  <a:pt x="643811" y="647092"/>
                  <a:pt x="642630" y="760676"/>
                  <a:pt x="649193" y="928555"/>
                </a:cubicBezTo>
                <a:cubicBezTo>
                  <a:pt x="655756" y="1096434"/>
                  <a:pt x="666255" y="1453136"/>
                  <a:pt x="680497" y="1577870"/>
                </a:cubicBezTo>
                <a:cubicBezTo>
                  <a:pt x="694739" y="1702604"/>
                  <a:pt x="722924" y="1673050"/>
                  <a:pt x="734647" y="1676958"/>
                </a:cubicBezTo>
                <a:lnTo>
                  <a:pt x="758093" y="1684774"/>
                </a:lnTo>
                <a:cubicBezTo>
                  <a:pt x="775106" y="1681371"/>
                  <a:pt x="808232" y="1679903"/>
                  <a:pt x="820616" y="1661327"/>
                </a:cubicBezTo>
                <a:cubicBezTo>
                  <a:pt x="826574" y="1652390"/>
                  <a:pt x="824200" y="1639939"/>
                  <a:pt x="828431" y="1630066"/>
                </a:cubicBezTo>
                <a:cubicBezTo>
                  <a:pt x="838851" y="1605752"/>
                  <a:pt x="846668" y="1604883"/>
                  <a:pt x="867508" y="1590989"/>
                </a:cubicBezTo>
                <a:cubicBezTo>
                  <a:pt x="872718" y="1575358"/>
                  <a:pt x="880430" y="1560349"/>
                  <a:pt x="883139" y="1544097"/>
                </a:cubicBezTo>
                <a:cubicBezTo>
                  <a:pt x="886142" y="1526079"/>
                  <a:pt x="889148" y="1493002"/>
                  <a:pt x="898770" y="1473758"/>
                </a:cubicBezTo>
                <a:cubicBezTo>
                  <a:pt x="929071" y="1413157"/>
                  <a:pt x="902570" y="1485799"/>
                  <a:pt x="922216" y="1426866"/>
                </a:cubicBezTo>
                <a:cubicBezTo>
                  <a:pt x="924821" y="1411235"/>
                  <a:pt x="922944" y="1394147"/>
                  <a:pt x="930031" y="1379974"/>
                </a:cubicBezTo>
                <a:cubicBezTo>
                  <a:pt x="934232" y="1371573"/>
                  <a:pt x="949276" y="1372744"/>
                  <a:pt x="953477" y="1364343"/>
                </a:cubicBezTo>
                <a:cubicBezTo>
                  <a:pt x="960564" y="1350170"/>
                  <a:pt x="958688" y="1333082"/>
                  <a:pt x="961293" y="1317451"/>
                </a:cubicBezTo>
                <a:cubicBezTo>
                  <a:pt x="984472" y="1386992"/>
                  <a:pt x="961431" y="1311092"/>
                  <a:pt x="976923" y="1473758"/>
                </a:cubicBezTo>
                <a:cubicBezTo>
                  <a:pt x="977941" y="1484451"/>
                  <a:pt x="981652" y="1494732"/>
                  <a:pt x="984739" y="1505020"/>
                </a:cubicBezTo>
                <a:cubicBezTo>
                  <a:pt x="989474" y="1520801"/>
                  <a:pt x="1000370" y="1551912"/>
                  <a:pt x="1000370" y="1551912"/>
                </a:cubicBezTo>
                <a:cubicBezTo>
                  <a:pt x="1004276" y="1575352"/>
                  <a:pt x="1010054" y="1625055"/>
                  <a:pt x="1023816" y="1645697"/>
                </a:cubicBezTo>
                <a:cubicBezTo>
                  <a:pt x="1029026" y="1653512"/>
                  <a:pt x="1028422" y="1663142"/>
                  <a:pt x="1039447" y="1669143"/>
                </a:cubicBezTo>
                <a:cubicBezTo>
                  <a:pt x="1050472" y="1675144"/>
                  <a:pt x="1070897" y="1675347"/>
                  <a:pt x="1089967" y="1681704"/>
                </a:cubicBezTo>
                <a:cubicBezTo>
                  <a:pt x="1109037" y="1675347"/>
                  <a:pt x="1123415" y="1675144"/>
                  <a:pt x="1133231" y="1669143"/>
                </a:cubicBezTo>
                <a:cubicBezTo>
                  <a:pt x="1143047" y="1663142"/>
                  <a:pt x="1143652" y="1653512"/>
                  <a:pt x="1148862" y="1645697"/>
                </a:cubicBezTo>
                <a:cubicBezTo>
                  <a:pt x="1151467" y="1637882"/>
                  <a:pt x="1152993" y="1629619"/>
                  <a:pt x="1156677" y="1622251"/>
                </a:cubicBezTo>
                <a:cubicBezTo>
                  <a:pt x="1160878" y="1613849"/>
                  <a:pt x="1168493" y="1607388"/>
                  <a:pt x="1172308" y="1598804"/>
                </a:cubicBezTo>
                <a:cubicBezTo>
                  <a:pt x="1179000" y="1583748"/>
                  <a:pt x="1182729" y="1567543"/>
                  <a:pt x="1187939" y="1551912"/>
                </a:cubicBezTo>
                <a:lnTo>
                  <a:pt x="1195754" y="1528466"/>
                </a:lnTo>
                <a:cubicBezTo>
                  <a:pt x="1214355" y="1584269"/>
                  <a:pt x="1197676" y="1566219"/>
                  <a:pt x="1234831" y="1590989"/>
                </a:cubicBezTo>
                <a:cubicBezTo>
                  <a:pt x="1239979" y="1606433"/>
                  <a:pt x="1244506" y="1626864"/>
                  <a:pt x="1258277" y="1637881"/>
                </a:cubicBezTo>
                <a:cubicBezTo>
                  <a:pt x="1264710" y="1643027"/>
                  <a:pt x="1274355" y="1642013"/>
                  <a:pt x="1281723" y="1645697"/>
                </a:cubicBezTo>
                <a:cubicBezTo>
                  <a:pt x="1299403" y="1654537"/>
                  <a:pt x="1301993" y="1658150"/>
                  <a:pt x="1312985" y="1669143"/>
                </a:cubicBezTo>
              </a:path>
            </a:pathLst>
          </a:custGeom>
          <a:solidFill>
            <a:srgbClr val="A94000">
              <a:alpha val="91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9CE6607-EF57-12AA-D280-D2F62F7C1C5C}"/>
              </a:ext>
            </a:extLst>
          </p:cNvPr>
          <p:cNvCxnSpPr>
            <a:cxnSpLocks/>
          </p:cNvCxnSpPr>
          <p:nvPr/>
        </p:nvCxnSpPr>
        <p:spPr>
          <a:xfrm flipH="1">
            <a:off x="5262231" y="5346285"/>
            <a:ext cx="151471" cy="23770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CF0FCC0-DCF6-A41C-C545-CF842B4BE2D6}"/>
              </a:ext>
            </a:extLst>
          </p:cNvPr>
          <p:cNvCxnSpPr>
            <a:cxnSpLocks/>
          </p:cNvCxnSpPr>
          <p:nvPr/>
        </p:nvCxnSpPr>
        <p:spPr>
          <a:xfrm>
            <a:off x="5995933" y="5801989"/>
            <a:ext cx="279827" cy="413199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22">
            <a:extLst>
              <a:ext uri="{FF2B5EF4-FFF2-40B4-BE49-F238E27FC236}">
                <a16:creationId xmlns:a16="http://schemas.microsoft.com/office/drawing/2014/main" id="{067FEB6E-6080-7286-1A59-67E49D2EDA29}"/>
              </a:ext>
            </a:extLst>
          </p:cNvPr>
          <p:cNvSpPr txBox="1"/>
          <p:nvPr/>
        </p:nvSpPr>
        <p:spPr>
          <a:xfrm>
            <a:off x="5300507" y="5166817"/>
            <a:ext cx="817853" cy="241476"/>
          </a:xfrm>
          <a:prstGeom prst="rect">
            <a:avLst/>
          </a:prstGeom>
          <a:solidFill>
            <a:srgbClr val="AA4000"/>
          </a:solidFill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determinate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50F7FE2B-C792-C309-3256-DB259B48CD4D}"/>
              </a:ext>
            </a:extLst>
          </p:cNvPr>
          <p:cNvSpPr txBox="1"/>
          <p:nvPr/>
        </p:nvSpPr>
        <p:spPr>
          <a:xfrm>
            <a:off x="5529384" y="3716194"/>
            <a:ext cx="875561" cy="24147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Reproduction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5831A1-8685-FA90-FC1C-F066A47A3CFD}"/>
              </a:ext>
            </a:extLst>
          </p:cNvPr>
          <p:cNvSpPr/>
          <p:nvPr/>
        </p:nvSpPr>
        <p:spPr>
          <a:xfrm>
            <a:off x="2918525" y="4997919"/>
            <a:ext cx="5266267" cy="187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BF29C2B6-82D8-772C-3D44-B5B4B7FEA117}"/>
              </a:ext>
            </a:extLst>
          </p:cNvPr>
          <p:cNvGrpSpPr/>
          <p:nvPr/>
        </p:nvGrpSpPr>
        <p:grpSpPr>
          <a:xfrm>
            <a:off x="4172049" y="4966168"/>
            <a:ext cx="3193075" cy="400142"/>
            <a:chOff x="4035315" y="1707064"/>
            <a:chExt cx="3193075" cy="400142"/>
          </a:xfrm>
        </p:grpSpPr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3704A9D9-C6B0-A4A8-84D2-077187B9BC08}"/>
                </a:ext>
              </a:extLst>
            </p:cNvPr>
            <p:cNvSpPr txBox="1"/>
            <p:nvPr/>
          </p:nvSpPr>
          <p:spPr>
            <a:xfrm>
              <a:off x="5333166" y="1865730"/>
              <a:ext cx="410690" cy="2414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Year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0AFE3BE-5297-0B1A-EFAA-F539ED3C95C8}"/>
                </a:ext>
              </a:extLst>
            </p:cNvPr>
            <p:cNvGrpSpPr/>
            <p:nvPr/>
          </p:nvGrpSpPr>
          <p:grpSpPr>
            <a:xfrm>
              <a:off x="4035315" y="1707064"/>
              <a:ext cx="3193075" cy="241476"/>
              <a:chOff x="4035315" y="1721352"/>
              <a:chExt cx="3193075" cy="241476"/>
            </a:xfrm>
          </p:grpSpPr>
          <p:sp>
            <p:nvSpPr>
              <p:cNvPr id="45" name="TextBox 22">
                <a:extLst>
                  <a:ext uri="{FF2B5EF4-FFF2-40B4-BE49-F238E27FC236}">
                    <a16:creationId xmlns:a16="http://schemas.microsoft.com/office/drawing/2014/main" id="{FAEE48D2-3523-340F-C585-93306255B743}"/>
                  </a:ext>
                </a:extLst>
              </p:cNvPr>
              <p:cNvSpPr txBox="1"/>
              <p:nvPr/>
            </p:nvSpPr>
            <p:spPr>
              <a:xfrm>
                <a:off x="4035315" y="1721352"/>
                <a:ext cx="34977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Jan</a:t>
                </a:r>
              </a:p>
            </p:txBody>
          </p:sp>
          <p:sp>
            <p:nvSpPr>
              <p:cNvPr id="46" name="TextBox 22">
                <a:extLst>
                  <a:ext uri="{FF2B5EF4-FFF2-40B4-BE49-F238E27FC236}">
                    <a16:creationId xmlns:a16="http://schemas.microsoft.com/office/drawing/2014/main" id="{083DEFDC-0FCD-EAB2-1C7E-287346AAE5B5}"/>
                  </a:ext>
                </a:extLst>
              </p:cNvPr>
              <p:cNvSpPr txBox="1"/>
              <p:nvPr/>
            </p:nvSpPr>
            <p:spPr>
              <a:xfrm>
                <a:off x="5291659" y="1721352"/>
                <a:ext cx="35618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Jun</a:t>
                </a:r>
              </a:p>
            </p:txBody>
          </p:sp>
          <p:sp>
            <p:nvSpPr>
              <p:cNvPr id="52" name="TextBox 22">
                <a:extLst>
                  <a:ext uri="{FF2B5EF4-FFF2-40B4-BE49-F238E27FC236}">
                    <a16:creationId xmlns:a16="http://schemas.microsoft.com/office/drawing/2014/main" id="{32959F0B-CC8D-4733-76D4-FF2E3457A761}"/>
                  </a:ext>
                </a:extLst>
              </p:cNvPr>
              <p:cNvSpPr txBox="1"/>
              <p:nvPr/>
            </p:nvSpPr>
            <p:spPr>
              <a:xfrm>
                <a:off x="6071928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Sep</a:t>
                </a:r>
              </a:p>
            </p:txBody>
          </p:sp>
          <p:sp>
            <p:nvSpPr>
              <p:cNvPr id="60" name="TextBox 22">
                <a:extLst>
                  <a:ext uri="{FF2B5EF4-FFF2-40B4-BE49-F238E27FC236}">
                    <a16:creationId xmlns:a16="http://schemas.microsoft.com/office/drawing/2014/main" id="{9EA8D460-58DA-3EE7-69E3-7BF66F35BA80}"/>
                  </a:ext>
                </a:extLst>
              </p:cNvPr>
              <p:cNvSpPr txBox="1"/>
              <p:nvPr/>
            </p:nvSpPr>
            <p:spPr>
              <a:xfrm>
                <a:off x="6851363" y="1721352"/>
                <a:ext cx="37702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Dec</a:t>
                </a:r>
              </a:p>
            </p:txBody>
          </p:sp>
          <p:sp>
            <p:nvSpPr>
              <p:cNvPr id="98" name="TextBox 22">
                <a:extLst>
                  <a:ext uri="{FF2B5EF4-FFF2-40B4-BE49-F238E27FC236}">
                    <a16:creationId xmlns:a16="http://schemas.microsoft.com/office/drawing/2014/main" id="{076CD46E-2051-E106-D5CB-74A2B68A9867}"/>
                  </a:ext>
                </a:extLst>
              </p:cNvPr>
              <p:cNvSpPr txBox="1"/>
              <p:nvPr/>
            </p:nvSpPr>
            <p:spPr>
              <a:xfrm>
                <a:off x="4272104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Feb</a:t>
                </a:r>
              </a:p>
            </p:txBody>
          </p:sp>
          <p:sp>
            <p:nvSpPr>
              <p:cNvPr id="101" name="TextBox 22">
                <a:extLst>
                  <a:ext uri="{FF2B5EF4-FFF2-40B4-BE49-F238E27FC236}">
                    <a16:creationId xmlns:a16="http://schemas.microsoft.com/office/drawing/2014/main" id="{924BDCC4-3214-41EC-F169-FBBF0DEE00E1}"/>
                  </a:ext>
                </a:extLst>
              </p:cNvPr>
              <p:cNvSpPr txBox="1"/>
              <p:nvPr/>
            </p:nvSpPr>
            <p:spPr>
              <a:xfrm>
                <a:off x="4768927" y="1721352"/>
                <a:ext cx="36580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Apr</a:t>
                </a:r>
              </a:p>
            </p:txBody>
          </p:sp>
          <p:sp>
            <p:nvSpPr>
              <p:cNvPr id="102" name="TextBox 22">
                <a:extLst>
                  <a:ext uri="{FF2B5EF4-FFF2-40B4-BE49-F238E27FC236}">
                    <a16:creationId xmlns:a16="http://schemas.microsoft.com/office/drawing/2014/main" id="{D388402D-8EB9-6D84-BF0E-616330A227D8}"/>
                  </a:ext>
                </a:extLst>
              </p:cNvPr>
              <p:cNvSpPr txBox="1"/>
              <p:nvPr/>
            </p:nvSpPr>
            <p:spPr>
              <a:xfrm>
                <a:off x="5004622" y="1721352"/>
                <a:ext cx="405880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May</a:t>
                </a:r>
              </a:p>
            </p:txBody>
          </p:sp>
          <p:sp>
            <p:nvSpPr>
              <p:cNvPr id="103" name="TextBox 22">
                <a:extLst>
                  <a:ext uri="{FF2B5EF4-FFF2-40B4-BE49-F238E27FC236}">
                    <a16:creationId xmlns:a16="http://schemas.microsoft.com/office/drawing/2014/main" id="{ADCDF6C5-04BB-8111-31E1-F56926F22C2A}"/>
                  </a:ext>
                </a:extLst>
              </p:cNvPr>
              <p:cNvSpPr txBox="1"/>
              <p:nvPr/>
            </p:nvSpPr>
            <p:spPr>
              <a:xfrm>
                <a:off x="4508093" y="1721352"/>
                <a:ext cx="39305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Mar</a:t>
                </a:r>
              </a:p>
            </p:txBody>
          </p:sp>
          <p:sp>
            <p:nvSpPr>
              <p:cNvPr id="107" name="TextBox 22">
                <a:extLst>
                  <a:ext uri="{FF2B5EF4-FFF2-40B4-BE49-F238E27FC236}">
                    <a16:creationId xmlns:a16="http://schemas.microsoft.com/office/drawing/2014/main" id="{3BAE0163-EB84-3EE6-23E6-5503906C379B}"/>
                  </a:ext>
                </a:extLst>
              </p:cNvPr>
              <p:cNvSpPr txBox="1"/>
              <p:nvPr/>
            </p:nvSpPr>
            <p:spPr>
              <a:xfrm>
                <a:off x="5804019" y="1721352"/>
                <a:ext cx="380232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Aug</a:t>
                </a:r>
              </a:p>
            </p:txBody>
          </p:sp>
          <p:sp>
            <p:nvSpPr>
              <p:cNvPr id="108" name="TextBox 22">
                <a:extLst>
                  <a:ext uri="{FF2B5EF4-FFF2-40B4-BE49-F238E27FC236}">
                    <a16:creationId xmlns:a16="http://schemas.microsoft.com/office/drawing/2014/main" id="{FCFFD168-ABEF-6C93-6C39-78E24CC531A1}"/>
                  </a:ext>
                </a:extLst>
              </p:cNvPr>
              <p:cNvSpPr txBox="1"/>
              <p:nvPr/>
            </p:nvSpPr>
            <p:spPr>
              <a:xfrm>
                <a:off x="6334288" y="1721352"/>
                <a:ext cx="36099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Oct</a:t>
                </a:r>
              </a:p>
            </p:txBody>
          </p:sp>
          <p:sp>
            <p:nvSpPr>
              <p:cNvPr id="109" name="TextBox 22">
                <a:extLst>
                  <a:ext uri="{FF2B5EF4-FFF2-40B4-BE49-F238E27FC236}">
                    <a16:creationId xmlns:a16="http://schemas.microsoft.com/office/drawing/2014/main" id="{B36F9939-7E58-35D5-5992-3E80E2B6E331}"/>
                  </a:ext>
                </a:extLst>
              </p:cNvPr>
              <p:cNvSpPr txBox="1"/>
              <p:nvPr/>
            </p:nvSpPr>
            <p:spPr>
              <a:xfrm>
                <a:off x="6582346" y="1721352"/>
                <a:ext cx="386644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Nov</a:t>
                </a:r>
              </a:p>
            </p:txBody>
          </p:sp>
          <p:sp>
            <p:nvSpPr>
              <p:cNvPr id="110" name="TextBox 22">
                <a:extLst>
                  <a:ext uri="{FF2B5EF4-FFF2-40B4-BE49-F238E27FC236}">
                    <a16:creationId xmlns:a16="http://schemas.microsoft.com/office/drawing/2014/main" id="{023A6C77-C53D-B44B-B92D-8FB8B0BCF005}"/>
                  </a:ext>
                </a:extLst>
              </p:cNvPr>
              <p:cNvSpPr txBox="1"/>
              <p:nvPr/>
            </p:nvSpPr>
            <p:spPr>
              <a:xfrm>
                <a:off x="5572285" y="1721352"/>
                <a:ext cx="31931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Jul</a:t>
                </a:r>
              </a:p>
            </p:txBody>
          </p:sp>
        </p:grpSp>
      </p:grp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8C9FCB23-9F4E-ED79-6986-2C6B617DC9FA}"/>
              </a:ext>
            </a:extLst>
          </p:cNvPr>
          <p:cNvCxnSpPr>
            <a:cxnSpLocks/>
          </p:cNvCxnSpPr>
          <p:nvPr/>
        </p:nvCxnSpPr>
        <p:spPr>
          <a:xfrm flipV="1">
            <a:off x="4203771" y="124481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3">
            <a:extLst>
              <a:ext uri="{FF2B5EF4-FFF2-40B4-BE49-F238E27FC236}">
                <a16:creationId xmlns:a16="http://schemas.microsoft.com/office/drawing/2014/main" id="{473C819A-4665-D421-CE2E-F2940B4590F9}"/>
              </a:ext>
            </a:extLst>
          </p:cNvPr>
          <p:cNvCxnSpPr>
            <a:cxnSpLocks/>
          </p:cNvCxnSpPr>
          <p:nvPr/>
        </p:nvCxnSpPr>
        <p:spPr>
          <a:xfrm flipV="1">
            <a:off x="4203771" y="246825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83">
            <a:extLst>
              <a:ext uri="{FF2B5EF4-FFF2-40B4-BE49-F238E27FC236}">
                <a16:creationId xmlns:a16="http://schemas.microsoft.com/office/drawing/2014/main" id="{96FA9191-64FC-AA87-E794-BB78AD597999}"/>
              </a:ext>
            </a:extLst>
          </p:cNvPr>
          <p:cNvCxnSpPr>
            <a:cxnSpLocks/>
          </p:cNvCxnSpPr>
          <p:nvPr/>
        </p:nvCxnSpPr>
        <p:spPr>
          <a:xfrm flipV="1">
            <a:off x="4203771" y="3695775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83">
            <a:extLst>
              <a:ext uri="{FF2B5EF4-FFF2-40B4-BE49-F238E27FC236}">
                <a16:creationId xmlns:a16="http://schemas.microsoft.com/office/drawing/2014/main" id="{BB0D7899-67FF-6320-DC59-DEF2113C4A9D}"/>
              </a:ext>
            </a:extLst>
          </p:cNvPr>
          <p:cNvCxnSpPr>
            <a:cxnSpLocks/>
          </p:cNvCxnSpPr>
          <p:nvPr/>
        </p:nvCxnSpPr>
        <p:spPr>
          <a:xfrm flipV="1">
            <a:off x="4213438" y="4979501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Left-Right Arrow 49">
            <a:extLst>
              <a:ext uri="{FF2B5EF4-FFF2-40B4-BE49-F238E27FC236}">
                <a16:creationId xmlns:a16="http://schemas.microsoft.com/office/drawing/2014/main" id="{BE0FBDA7-ED16-30ED-0064-585754D6253C}"/>
              </a:ext>
            </a:extLst>
          </p:cNvPr>
          <p:cNvSpPr/>
          <p:nvPr/>
        </p:nvSpPr>
        <p:spPr>
          <a:xfrm rot="16200000">
            <a:off x="7186850" y="1096999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6" name="TextBox 22">
            <a:extLst>
              <a:ext uri="{FF2B5EF4-FFF2-40B4-BE49-F238E27FC236}">
                <a16:creationId xmlns:a16="http://schemas.microsoft.com/office/drawing/2014/main" id="{ED42C056-8DBB-393F-8D9D-9C8D58127D80}"/>
              </a:ext>
            </a:extLst>
          </p:cNvPr>
          <p:cNvSpPr txBox="1"/>
          <p:nvPr/>
        </p:nvSpPr>
        <p:spPr>
          <a:xfrm rot="16200000">
            <a:off x="7418176" y="1158782"/>
            <a:ext cx="169950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External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(climatic envelope)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7" name="Left-Right Arrow 66">
            <a:extLst>
              <a:ext uri="{FF2B5EF4-FFF2-40B4-BE49-F238E27FC236}">
                <a16:creationId xmlns:a16="http://schemas.microsoft.com/office/drawing/2014/main" id="{B8466908-C7CC-BD93-84D0-0AE25B001BE8}"/>
              </a:ext>
            </a:extLst>
          </p:cNvPr>
          <p:cNvSpPr/>
          <p:nvPr/>
        </p:nvSpPr>
        <p:spPr>
          <a:xfrm rot="16200000">
            <a:off x="7186851" y="3542868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2" name="TextBox 22">
            <a:extLst>
              <a:ext uri="{FF2B5EF4-FFF2-40B4-BE49-F238E27FC236}">
                <a16:creationId xmlns:a16="http://schemas.microsoft.com/office/drawing/2014/main" id="{ECF5BF44-A41B-A33A-B786-5DA46856EB99}"/>
              </a:ext>
            </a:extLst>
          </p:cNvPr>
          <p:cNvSpPr txBox="1"/>
          <p:nvPr/>
        </p:nvSpPr>
        <p:spPr>
          <a:xfrm rot="16200000">
            <a:off x="7346045" y="3604651"/>
            <a:ext cx="184377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(life history/phenology)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426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159BB644-56CC-9AF0-12BF-D1D544B4DD4E}"/>
              </a:ext>
            </a:extLst>
          </p:cNvPr>
          <p:cNvGrpSpPr/>
          <p:nvPr/>
        </p:nvGrpSpPr>
        <p:grpSpPr>
          <a:xfrm>
            <a:off x="4744776" y="4842757"/>
            <a:ext cx="1864380" cy="1593437"/>
            <a:chOff x="1633585" y="7104533"/>
            <a:chExt cx="2380189" cy="2124164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0DC552C-5D7C-7DB7-AD7C-6999D8781FDE}"/>
                </a:ext>
              </a:extLst>
            </p:cNvPr>
            <p:cNvSpPr/>
            <p:nvPr/>
          </p:nvSpPr>
          <p:spPr>
            <a:xfrm>
              <a:off x="1633585" y="7109061"/>
              <a:ext cx="926800" cy="2119636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F172138E-56E6-BDD3-E6D9-9BE28988AE8B}"/>
                </a:ext>
              </a:extLst>
            </p:cNvPr>
            <p:cNvSpPr/>
            <p:nvPr/>
          </p:nvSpPr>
          <p:spPr>
            <a:xfrm>
              <a:off x="3337128" y="7104533"/>
              <a:ext cx="676646" cy="2124162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4521007-513E-275C-61E3-801F0CF82DB9}"/>
                </a:ext>
              </a:extLst>
            </p:cNvPr>
            <p:cNvSpPr/>
            <p:nvPr/>
          </p:nvSpPr>
          <p:spPr>
            <a:xfrm>
              <a:off x="2670242" y="7113023"/>
              <a:ext cx="108831" cy="2112708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89E111B-DC87-8D2E-E064-D0E732BCC7D7}"/>
                </a:ext>
              </a:extLst>
            </p:cNvPr>
            <p:cNvSpPr/>
            <p:nvPr/>
          </p:nvSpPr>
          <p:spPr>
            <a:xfrm>
              <a:off x="2894053" y="7143174"/>
              <a:ext cx="135738" cy="2082285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D040F14-8045-FA4F-17B9-E1EA486A889E}"/>
              </a:ext>
            </a:extLst>
          </p:cNvPr>
          <p:cNvSpPr/>
          <p:nvPr/>
        </p:nvSpPr>
        <p:spPr>
          <a:xfrm>
            <a:off x="4203771" y="1"/>
            <a:ext cx="3096507" cy="49710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0B2B51-6DCB-1530-4D47-705F29926E8C}"/>
              </a:ext>
            </a:extLst>
          </p:cNvPr>
          <p:cNvSpPr/>
          <p:nvPr/>
        </p:nvSpPr>
        <p:spPr>
          <a:xfrm>
            <a:off x="4213438" y="3708656"/>
            <a:ext cx="689470" cy="27253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3CD4CB-4F23-33E8-D181-E6D9B4EE281B}"/>
              </a:ext>
            </a:extLst>
          </p:cNvPr>
          <p:cNvSpPr/>
          <p:nvPr/>
        </p:nvSpPr>
        <p:spPr>
          <a:xfrm>
            <a:off x="5457308" y="1259760"/>
            <a:ext cx="98913" cy="517469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46EAA3-AFF1-BE86-AD05-5BEC1571B54B}"/>
              </a:ext>
            </a:extLst>
          </p:cNvPr>
          <p:cNvSpPr/>
          <p:nvPr/>
        </p:nvSpPr>
        <p:spPr>
          <a:xfrm>
            <a:off x="5839663" y="1259760"/>
            <a:ext cx="238462" cy="51802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CF017F9-A406-821E-E795-EE4DE42EBA09}"/>
              </a:ext>
            </a:extLst>
          </p:cNvPr>
          <p:cNvGrpSpPr/>
          <p:nvPr/>
        </p:nvGrpSpPr>
        <p:grpSpPr>
          <a:xfrm>
            <a:off x="4209593" y="196454"/>
            <a:ext cx="3090685" cy="3499218"/>
            <a:chOff x="632970" y="1209124"/>
            <a:chExt cx="4464323" cy="5069922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8600897-8514-1760-5C83-09994547ACFF}"/>
                </a:ext>
              </a:extLst>
            </p:cNvPr>
            <p:cNvSpPr/>
            <p:nvPr/>
          </p:nvSpPr>
          <p:spPr>
            <a:xfrm>
              <a:off x="4236563" y="1209124"/>
              <a:ext cx="280171" cy="505275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80AD4AA-4EF1-EF09-1AB5-D5FC4ED757FD}"/>
                </a:ext>
              </a:extLst>
            </p:cNvPr>
            <p:cNvSpPr/>
            <p:nvPr/>
          </p:nvSpPr>
          <p:spPr>
            <a:xfrm>
              <a:off x="632970" y="1209505"/>
              <a:ext cx="628874" cy="506954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D405DD-CF86-D016-F3B6-9AE06A373C4D}"/>
                </a:ext>
              </a:extLst>
            </p:cNvPr>
            <p:cNvSpPr/>
            <p:nvPr/>
          </p:nvSpPr>
          <p:spPr>
            <a:xfrm>
              <a:off x="1325598" y="1213209"/>
              <a:ext cx="80416" cy="505161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B720496-01DB-116D-F2C8-39BB29DC134F}"/>
                </a:ext>
              </a:extLst>
            </p:cNvPr>
            <p:cNvSpPr/>
            <p:nvPr/>
          </p:nvSpPr>
          <p:spPr>
            <a:xfrm>
              <a:off x="4726624" y="1211666"/>
              <a:ext cx="370669" cy="5046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13" name="Gerade Verbindung 82">
            <a:extLst>
              <a:ext uri="{FF2B5EF4-FFF2-40B4-BE49-F238E27FC236}">
                <a16:creationId xmlns:a16="http://schemas.microsoft.com/office/drawing/2014/main" id="{9F69DEF0-6DFC-0805-3536-3291BC72286F}"/>
              </a:ext>
            </a:extLst>
          </p:cNvPr>
          <p:cNvCxnSpPr>
            <a:cxnSpLocks/>
          </p:cNvCxnSpPr>
          <p:nvPr/>
        </p:nvCxnSpPr>
        <p:spPr>
          <a:xfrm flipV="1">
            <a:off x="4203771" y="1479438"/>
            <a:ext cx="0" cy="100105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934F3A60-974E-969A-55CB-BFEA0D83CFBB}"/>
              </a:ext>
            </a:extLst>
          </p:cNvPr>
          <p:cNvSpPr/>
          <p:nvPr/>
        </p:nvSpPr>
        <p:spPr>
          <a:xfrm>
            <a:off x="5643980" y="196454"/>
            <a:ext cx="89141" cy="62380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B610F71C-51B5-9B20-09A5-08CCAC2BF6A0}"/>
              </a:ext>
            </a:extLst>
          </p:cNvPr>
          <p:cNvSpPr txBox="1"/>
          <p:nvPr/>
        </p:nvSpPr>
        <p:spPr>
          <a:xfrm>
            <a:off x="5483203" y="6600284"/>
            <a:ext cx="41069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Year</a:t>
            </a: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319D0736-9042-B6DC-1706-58CAF8DEC493}"/>
              </a:ext>
            </a:extLst>
          </p:cNvPr>
          <p:cNvSpPr txBox="1"/>
          <p:nvPr/>
        </p:nvSpPr>
        <p:spPr>
          <a:xfrm rot="16200000">
            <a:off x="3654440" y="5724541"/>
            <a:ext cx="80342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298EB1D-9300-4854-048C-8932B6C6A029}"/>
              </a:ext>
            </a:extLst>
          </p:cNvPr>
          <p:cNvSpPr txBox="1"/>
          <p:nvPr/>
        </p:nvSpPr>
        <p:spPr>
          <a:xfrm rot="16200000">
            <a:off x="3432163" y="1789524"/>
            <a:ext cx="1178529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Soil water potential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(MPa)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14:cNvPr>
              <p14:cNvContentPartPr/>
              <p14:nvPr/>
            </p14:nvContentPartPr>
            <p14:xfrm>
              <a:off x="4215448" y="318486"/>
              <a:ext cx="3089464" cy="992935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09328" y="312366"/>
                <a:ext cx="3101704" cy="1005176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56B65CDB-CF0E-D6DE-3290-63E8788A139A}"/>
              </a:ext>
            </a:extLst>
          </p:cNvPr>
          <p:cNvSpPr txBox="1"/>
          <p:nvPr/>
        </p:nvSpPr>
        <p:spPr>
          <a:xfrm rot="16200000">
            <a:off x="3593650" y="598589"/>
            <a:ext cx="851515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Temperature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 (°C)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5DC7EF-2EA0-A117-2153-03EA48DD4D3B}"/>
              </a:ext>
            </a:extLst>
          </p:cNvPr>
          <p:cNvCxnSpPr>
            <a:cxnSpLocks/>
          </p:cNvCxnSpPr>
          <p:nvPr/>
        </p:nvCxnSpPr>
        <p:spPr>
          <a:xfrm>
            <a:off x="4215448" y="1000127"/>
            <a:ext cx="326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1C5C541-09C5-01C7-FDA2-BA599D11F5DA}"/>
              </a:ext>
            </a:extLst>
          </p:cNvPr>
          <p:cNvCxnSpPr>
            <a:cxnSpLocks/>
          </p:cNvCxnSpPr>
          <p:nvPr/>
        </p:nvCxnSpPr>
        <p:spPr>
          <a:xfrm>
            <a:off x="4210814" y="394965"/>
            <a:ext cx="32429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22">
            <a:extLst>
              <a:ext uri="{FF2B5EF4-FFF2-40B4-BE49-F238E27FC236}">
                <a16:creationId xmlns:a16="http://schemas.microsoft.com/office/drawing/2014/main" id="{DB2D53FF-DEFA-2393-F9BF-C9338BE86F8E}"/>
              </a:ext>
            </a:extLst>
          </p:cNvPr>
          <p:cNvSpPr txBox="1"/>
          <p:nvPr/>
        </p:nvSpPr>
        <p:spPr>
          <a:xfrm rot="16200000">
            <a:off x="3556930" y="3091525"/>
            <a:ext cx="103425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Dormancy depth</a:t>
            </a:r>
          </a:p>
        </p:txBody>
      </p:sp>
      <p:sp>
        <p:nvSpPr>
          <p:cNvPr id="70" name="TextBox 22">
            <a:extLst>
              <a:ext uri="{FF2B5EF4-FFF2-40B4-BE49-F238E27FC236}">
                <a16:creationId xmlns:a16="http://schemas.microsoft.com/office/drawing/2014/main" id="{AA50F8AB-1C86-4664-9134-7E9444289932}"/>
              </a:ext>
            </a:extLst>
          </p:cNvPr>
          <p:cNvSpPr txBox="1"/>
          <p:nvPr/>
        </p:nvSpPr>
        <p:spPr>
          <a:xfrm>
            <a:off x="4185352" y="6455906"/>
            <a:ext cx="34977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Jan</a:t>
            </a:r>
          </a:p>
        </p:txBody>
      </p:sp>
      <p:sp>
        <p:nvSpPr>
          <p:cNvPr id="71" name="TextBox 22">
            <a:extLst>
              <a:ext uri="{FF2B5EF4-FFF2-40B4-BE49-F238E27FC236}">
                <a16:creationId xmlns:a16="http://schemas.microsoft.com/office/drawing/2014/main" id="{01C712BB-4404-264A-E3EE-44C4F7EBA6EE}"/>
              </a:ext>
            </a:extLst>
          </p:cNvPr>
          <p:cNvSpPr txBox="1"/>
          <p:nvPr/>
        </p:nvSpPr>
        <p:spPr>
          <a:xfrm>
            <a:off x="5441696" y="6455906"/>
            <a:ext cx="3561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Jun</a:t>
            </a:r>
          </a:p>
        </p:txBody>
      </p:sp>
      <p:sp>
        <p:nvSpPr>
          <p:cNvPr id="76" name="TextBox 22">
            <a:extLst>
              <a:ext uri="{FF2B5EF4-FFF2-40B4-BE49-F238E27FC236}">
                <a16:creationId xmlns:a16="http://schemas.microsoft.com/office/drawing/2014/main" id="{E00229AF-1854-FDAA-51DD-0EFE4CB53436}"/>
              </a:ext>
            </a:extLst>
          </p:cNvPr>
          <p:cNvSpPr txBox="1"/>
          <p:nvPr/>
        </p:nvSpPr>
        <p:spPr>
          <a:xfrm>
            <a:off x="6221965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Sep</a:t>
            </a:r>
          </a:p>
        </p:txBody>
      </p:sp>
      <p:sp>
        <p:nvSpPr>
          <p:cNvPr id="77" name="TextBox 22">
            <a:extLst>
              <a:ext uri="{FF2B5EF4-FFF2-40B4-BE49-F238E27FC236}">
                <a16:creationId xmlns:a16="http://schemas.microsoft.com/office/drawing/2014/main" id="{8A291FC9-DD7C-81E5-7CCD-A78E961591F7}"/>
              </a:ext>
            </a:extLst>
          </p:cNvPr>
          <p:cNvSpPr txBox="1"/>
          <p:nvPr/>
        </p:nvSpPr>
        <p:spPr>
          <a:xfrm>
            <a:off x="7001400" y="6455906"/>
            <a:ext cx="37702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Dec</a:t>
            </a:r>
          </a:p>
        </p:txBody>
      </p:sp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5473D0EF-DAD0-C5DA-6E66-69417322CBA8}"/>
              </a:ext>
            </a:extLst>
          </p:cNvPr>
          <p:cNvCxnSpPr>
            <a:cxnSpLocks/>
          </p:cNvCxnSpPr>
          <p:nvPr/>
        </p:nvCxnSpPr>
        <p:spPr>
          <a:xfrm flipV="1">
            <a:off x="4203771" y="335107"/>
            <a:ext cx="0" cy="921945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TextBox 22">
            <a:extLst>
              <a:ext uri="{FF2B5EF4-FFF2-40B4-BE49-F238E27FC236}">
                <a16:creationId xmlns:a16="http://schemas.microsoft.com/office/drawing/2014/main" id="{674A95E6-AFE2-FD83-B940-EF0D4F5577B2}"/>
              </a:ext>
            </a:extLst>
          </p:cNvPr>
          <p:cNvSpPr txBox="1"/>
          <p:nvPr/>
        </p:nvSpPr>
        <p:spPr>
          <a:xfrm>
            <a:off x="4422141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Feb</a:t>
            </a:r>
          </a:p>
        </p:txBody>
      </p:sp>
      <p:sp>
        <p:nvSpPr>
          <p:cNvPr id="87" name="TextBox 22">
            <a:extLst>
              <a:ext uri="{FF2B5EF4-FFF2-40B4-BE49-F238E27FC236}">
                <a16:creationId xmlns:a16="http://schemas.microsoft.com/office/drawing/2014/main" id="{45F5564E-DEA5-FA45-010E-F54D3528D325}"/>
              </a:ext>
            </a:extLst>
          </p:cNvPr>
          <p:cNvSpPr txBox="1"/>
          <p:nvPr/>
        </p:nvSpPr>
        <p:spPr>
          <a:xfrm>
            <a:off x="4918964" y="6455906"/>
            <a:ext cx="36580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Apr</a:t>
            </a:r>
          </a:p>
        </p:txBody>
      </p:sp>
      <p:sp>
        <p:nvSpPr>
          <p:cNvPr id="88" name="TextBox 22">
            <a:extLst>
              <a:ext uri="{FF2B5EF4-FFF2-40B4-BE49-F238E27FC236}">
                <a16:creationId xmlns:a16="http://schemas.microsoft.com/office/drawing/2014/main" id="{A67D1833-BE4F-5A31-A755-F9C5C13F46E8}"/>
              </a:ext>
            </a:extLst>
          </p:cNvPr>
          <p:cNvSpPr txBox="1"/>
          <p:nvPr/>
        </p:nvSpPr>
        <p:spPr>
          <a:xfrm>
            <a:off x="5154659" y="6455906"/>
            <a:ext cx="40588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May</a:t>
            </a:r>
          </a:p>
        </p:txBody>
      </p:sp>
      <p:sp>
        <p:nvSpPr>
          <p:cNvPr id="89" name="TextBox 22">
            <a:extLst>
              <a:ext uri="{FF2B5EF4-FFF2-40B4-BE49-F238E27FC236}">
                <a16:creationId xmlns:a16="http://schemas.microsoft.com/office/drawing/2014/main" id="{1E7698A3-836F-1AE3-CA43-2D4889DD5F3E}"/>
              </a:ext>
            </a:extLst>
          </p:cNvPr>
          <p:cNvSpPr txBox="1"/>
          <p:nvPr/>
        </p:nvSpPr>
        <p:spPr>
          <a:xfrm>
            <a:off x="4658130" y="6455906"/>
            <a:ext cx="39305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Mar</a:t>
            </a:r>
          </a:p>
        </p:txBody>
      </p:sp>
      <p:sp>
        <p:nvSpPr>
          <p:cNvPr id="90" name="TextBox 22">
            <a:extLst>
              <a:ext uri="{FF2B5EF4-FFF2-40B4-BE49-F238E27FC236}">
                <a16:creationId xmlns:a16="http://schemas.microsoft.com/office/drawing/2014/main" id="{FFC3592E-EF9F-5B2A-13DB-7219AA33B297}"/>
              </a:ext>
            </a:extLst>
          </p:cNvPr>
          <p:cNvSpPr txBox="1"/>
          <p:nvPr/>
        </p:nvSpPr>
        <p:spPr>
          <a:xfrm>
            <a:off x="5954056" y="6455906"/>
            <a:ext cx="38023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Aug</a:t>
            </a:r>
          </a:p>
        </p:txBody>
      </p:sp>
      <p:sp>
        <p:nvSpPr>
          <p:cNvPr id="91" name="TextBox 22">
            <a:extLst>
              <a:ext uri="{FF2B5EF4-FFF2-40B4-BE49-F238E27FC236}">
                <a16:creationId xmlns:a16="http://schemas.microsoft.com/office/drawing/2014/main" id="{F8FF5E87-F8CB-F170-0F67-DC3DBB0C5567}"/>
              </a:ext>
            </a:extLst>
          </p:cNvPr>
          <p:cNvSpPr txBox="1"/>
          <p:nvPr/>
        </p:nvSpPr>
        <p:spPr>
          <a:xfrm>
            <a:off x="6484325" y="6455906"/>
            <a:ext cx="36099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Oct</a:t>
            </a:r>
          </a:p>
        </p:txBody>
      </p:sp>
      <p:sp>
        <p:nvSpPr>
          <p:cNvPr id="92" name="TextBox 22">
            <a:extLst>
              <a:ext uri="{FF2B5EF4-FFF2-40B4-BE49-F238E27FC236}">
                <a16:creationId xmlns:a16="http://schemas.microsoft.com/office/drawing/2014/main" id="{456EE58C-AFED-7875-E2B5-EB46400270B2}"/>
              </a:ext>
            </a:extLst>
          </p:cNvPr>
          <p:cNvSpPr txBox="1"/>
          <p:nvPr/>
        </p:nvSpPr>
        <p:spPr>
          <a:xfrm>
            <a:off x="6732383" y="6455906"/>
            <a:ext cx="38664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Nov</a:t>
            </a:r>
          </a:p>
        </p:txBody>
      </p:sp>
      <p:sp>
        <p:nvSpPr>
          <p:cNvPr id="94" name="TextBox 22">
            <a:extLst>
              <a:ext uri="{FF2B5EF4-FFF2-40B4-BE49-F238E27FC236}">
                <a16:creationId xmlns:a16="http://schemas.microsoft.com/office/drawing/2014/main" id="{5D5390E8-1139-2F13-9E8D-3EB94F2576F8}"/>
              </a:ext>
            </a:extLst>
          </p:cNvPr>
          <p:cNvSpPr txBox="1"/>
          <p:nvPr/>
        </p:nvSpPr>
        <p:spPr>
          <a:xfrm>
            <a:off x="5722322" y="6455906"/>
            <a:ext cx="31931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Jul</a:t>
            </a: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AB3944B4-E8EC-FDDB-82BE-ECE5FC7A0922}"/>
              </a:ext>
            </a:extLst>
          </p:cNvPr>
          <p:cNvSpPr txBox="1"/>
          <p:nvPr/>
        </p:nvSpPr>
        <p:spPr>
          <a:xfrm>
            <a:off x="5823700" y="224451"/>
            <a:ext cx="1349674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(enzyme denaturation)</a:t>
            </a:r>
          </a:p>
        </p:txBody>
      </p:sp>
      <p:sp>
        <p:nvSpPr>
          <p:cNvPr id="55" name="TextBox 22">
            <a:extLst>
              <a:ext uri="{FF2B5EF4-FFF2-40B4-BE49-F238E27FC236}">
                <a16:creationId xmlns:a16="http://schemas.microsoft.com/office/drawing/2014/main" id="{70954F3F-3532-43C5-AD0E-1F2273B08B3B}"/>
              </a:ext>
            </a:extLst>
          </p:cNvPr>
          <p:cNvSpPr txBox="1"/>
          <p:nvPr/>
        </p:nvSpPr>
        <p:spPr>
          <a:xfrm>
            <a:off x="5843664" y="96793"/>
            <a:ext cx="6767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warm</a:t>
            </a:r>
          </a:p>
        </p:txBody>
      </p:sp>
      <p:sp>
        <p:nvSpPr>
          <p:cNvPr id="61" name="TextBox 22">
            <a:extLst>
              <a:ext uri="{FF2B5EF4-FFF2-40B4-BE49-F238E27FC236}">
                <a16:creationId xmlns:a16="http://schemas.microsoft.com/office/drawing/2014/main" id="{C27AFB3B-84AA-1221-0590-15BF5901A763}"/>
              </a:ext>
            </a:extLst>
          </p:cNvPr>
          <p:cNvSpPr txBox="1"/>
          <p:nvPr/>
        </p:nvSpPr>
        <p:spPr>
          <a:xfrm>
            <a:off x="4879706" y="2040789"/>
            <a:ext cx="55175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dry</a:t>
            </a:r>
          </a:p>
        </p:txBody>
      </p:sp>
      <p:sp>
        <p:nvSpPr>
          <p:cNvPr id="68" name="TextBox 22">
            <a:extLst>
              <a:ext uri="{FF2B5EF4-FFF2-40B4-BE49-F238E27FC236}">
                <a16:creationId xmlns:a16="http://schemas.microsoft.com/office/drawing/2014/main" id="{27C00ED0-6D4F-356A-88DF-7F8531DB2ABB}"/>
              </a:ext>
            </a:extLst>
          </p:cNvPr>
          <p:cNvSpPr txBox="1"/>
          <p:nvPr/>
        </p:nvSpPr>
        <p:spPr>
          <a:xfrm>
            <a:off x="7274071" y="3072873"/>
            <a:ext cx="817853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determinate</a:t>
            </a:r>
          </a:p>
        </p:txBody>
      </p:sp>
      <p:sp>
        <p:nvSpPr>
          <p:cNvPr id="85" name="TextBox 22">
            <a:extLst>
              <a:ext uri="{FF2B5EF4-FFF2-40B4-BE49-F238E27FC236}">
                <a16:creationId xmlns:a16="http://schemas.microsoft.com/office/drawing/2014/main" id="{A09EA5A8-0CA9-138A-0149-5BF28EA48051}"/>
              </a:ext>
            </a:extLst>
          </p:cNvPr>
          <p:cNvSpPr txBox="1"/>
          <p:nvPr/>
        </p:nvSpPr>
        <p:spPr>
          <a:xfrm>
            <a:off x="7273830" y="3249911"/>
            <a:ext cx="91242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indeterminate</a:t>
            </a:r>
          </a:p>
        </p:txBody>
      </p:sp>
      <p:sp>
        <p:nvSpPr>
          <p:cNvPr id="47" name="TextBox 22">
            <a:extLst>
              <a:ext uri="{FF2B5EF4-FFF2-40B4-BE49-F238E27FC236}">
                <a16:creationId xmlns:a16="http://schemas.microsoft.com/office/drawing/2014/main" id="{9ADF26CD-804A-5957-1383-1F26637CF617}"/>
              </a:ext>
            </a:extLst>
          </p:cNvPr>
          <p:cNvSpPr txBox="1"/>
          <p:nvPr/>
        </p:nvSpPr>
        <p:spPr>
          <a:xfrm rot="16200000">
            <a:off x="3531653" y="4434530"/>
            <a:ext cx="107593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Carbon allocation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50188EF-2964-E15A-C28C-342B44C0CEB1}"/>
              </a:ext>
            </a:extLst>
          </p:cNvPr>
          <p:cNvSpPr/>
          <p:nvPr/>
        </p:nvSpPr>
        <p:spPr>
          <a:xfrm>
            <a:off x="4749749" y="2481688"/>
            <a:ext cx="150598" cy="3957084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DD2041-4A0B-74E7-A7B7-F3FAABE803C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60829" y="4276435"/>
            <a:ext cx="48585" cy="23226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6B0DDF-375A-3F1D-5B9F-BDABA823AF02}"/>
              </a:ext>
            </a:extLst>
          </p:cNvPr>
          <p:cNvCxnSpPr>
            <a:cxnSpLocks/>
            <a:endCxn id="130" idx="21"/>
          </p:cNvCxnSpPr>
          <p:nvPr/>
        </p:nvCxnSpPr>
        <p:spPr>
          <a:xfrm flipH="1">
            <a:off x="6196689" y="4241726"/>
            <a:ext cx="109620" cy="10515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F666E9D-795A-B491-7F93-4B458744797C}"/>
              </a:ext>
            </a:extLst>
          </p:cNvPr>
          <p:cNvCxnSpPr>
            <a:cxnSpLocks/>
            <a:endCxn id="128" idx="23"/>
          </p:cNvCxnSpPr>
          <p:nvPr/>
        </p:nvCxnSpPr>
        <p:spPr>
          <a:xfrm flipH="1">
            <a:off x="5551659" y="3917692"/>
            <a:ext cx="138846" cy="36220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53718E7-A705-B1E0-2F16-065419701135}"/>
              </a:ext>
            </a:extLst>
          </p:cNvPr>
          <p:cNvCxnSpPr>
            <a:cxnSpLocks/>
          </p:cNvCxnSpPr>
          <p:nvPr/>
        </p:nvCxnSpPr>
        <p:spPr>
          <a:xfrm flipH="1">
            <a:off x="5479377" y="3929807"/>
            <a:ext cx="115570" cy="14198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9B588AF-9D16-626A-B4DD-7C2176C83FC2}"/>
              </a:ext>
            </a:extLst>
          </p:cNvPr>
          <p:cNvCxnSpPr>
            <a:cxnSpLocks/>
          </p:cNvCxnSpPr>
          <p:nvPr/>
        </p:nvCxnSpPr>
        <p:spPr>
          <a:xfrm>
            <a:off x="5011013" y="4161438"/>
            <a:ext cx="114506" cy="7424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C3BF4BD6-3862-25F8-EEDF-97C0CD756301}"/>
              </a:ext>
            </a:extLst>
          </p:cNvPr>
          <p:cNvGrpSpPr/>
          <p:nvPr/>
        </p:nvGrpSpPr>
        <p:grpSpPr>
          <a:xfrm>
            <a:off x="7286735" y="305666"/>
            <a:ext cx="593777" cy="822605"/>
            <a:chOff x="5063215" y="373489"/>
            <a:chExt cx="1043171" cy="1137820"/>
          </a:xfrm>
        </p:grpSpPr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BA3B825A-6611-EE6C-5996-2C8255454EB7}"/>
                </a:ext>
              </a:extLst>
            </p:cNvPr>
            <p:cNvSpPr txBox="1"/>
            <p:nvPr/>
          </p:nvSpPr>
          <p:spPr>
            <a:xfrm>
              <a:off x="5259837" y="1236279"/>
              <a:ext cx="61731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~5˚C</a:t>
              </a:r>
            </a:p>
          </p:txBody>
        </p:sp>
        <p:sp>
          <p:nvSpPr>
            <p:cNvPr id="83" name="TextBox 22">
              <a:extLst>
                <a:ext uri="{FF2B5EF4-FFF2-40B4-BE49-F238E27FC236}">
                  <a16:creationId xmlns:a16="http://schemas.microsoft.com/office/drawing/2014/main" id="{A3C94D20-126D-4B90-573E-BF24A9747C2C}"/>
                </a:ext>
              </a:extLst>
            </p:cNvPr>
            <p:cNvSpPr txBox="1"/>
            <p:nvPr/>
          </p:nvSpPr>
          <p:spPr>
            <a:xfrm>
              <a:off x="5194873" y="373489"/>
              <a:ext cx="696171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~40˚C</a:t>
              </a: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4AE6B28E-F06E-67B2-B98D-2F0C01E2C0EE}"/>
                </a:ext>
              </a:extLst>
            </p:cNvPr>
            <p:cNvSpPr/>
            <p:nvPr/>
          </p:nvSpPr>
          <p:spPr>
            <a:xfrm rot="5400000">
              <a:off x="5029577" y="470749"/>
              <a:ext cx="1102135" cy="955776"/>
            </a:xfrm>
            <a:custGeom>
              <a:avLst/>
              <a:gdLst>
                <a:gd name="connsiteX0" fmla="*/ 0 w 4320988"/>
                <a:gd name="connsiteY0" fmla="*/ 803006 h 878979"/>
                <a:gd name="connsiteX1" fmla="*/ 726141 w 4320988"/>
                <a:gd name="connsiteY1" fmla="*/ 811971 h 878979"/>
                <a:gd name="connsiteX2" fmla="*/ 1434353 w 4320988"/>
                <a:gd name="connsiteY2" fmla="*/ 94794 h 878979"/>
                <a:gd name="connsiteX3" fmla="*/ 2877671 w 4320988"/>
                <a:gd name="connsiteY3" fmla="*/ 85830 h 878979"/>
                <a:gd name="connsiteX4" fmla="*/ 3594847 w 4320988"/>
                <a:gd name="connsiteY4" fmla="*/ 811971 h 878979"/>
                <a:gd name="connsiteX5" fmla="*/ 4320988 w 4320988"/>
                <a:gd name="connsiteY5" fmla="*/ 803006 h 878979"/>
                <a:gd name="connsiteX0" fmla="*/ 0 w 4760258"/>
                <a:gd name="connsiteY0" fmla="*/ 946442 h 972410"/>
                <a:gd name="connsiteX1" fmla="*/ 1165411 w 4760258"/>
                <a:gd name="connsiteY1" fmla="*/ 811971 h 972410"/>
                <a:gd name="connsiteX2" fmla="*/ 1873623 w 4760258"/>
                <a:gd name="connsiteY2" fmla="*/ 94794 h 972410"/>
                <a:gd name="connsiteX3" fmla="*/ 3316941 w 4760258"/>
                <a:gd name="connsiteY3" fmla="*/ 85830 h 972410"/>
                <a:gd name="connsiteX4" fmla="*/ 4034117 w 4760258"/>
                <a:gd name="connsiteY4" fmla="*/ 811971 h 972410"/>
                <a:gd name="connsiteX5" fmla="*/ 4760258 w 4760258"/>
                <a:gd name="connsiteY5" fmla="*/ 803006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4823011"/>
                <a:gd name="connsiteY0" fmla="*/ 946442 h 972410"/>
                <a:gd name="connsiteX1" fmla="*/ 1165411 w 4823011"/>
                <a:gd name="connsiteY1" fmla="*/ 811971 h 972410"/>
                <a:gd name="connsiteX2" fmla="*/ 1873623 w 4823011"/>
                <a:gd name="connsiteY2" fmla="*/ 94794 h 972410"/>
                <a:gd name="connsiteX3" fmla="*/ 3316941 w 4823011"/>
                <a:gd name="connsiteY3" fmla="*/ 85830 h 972410"/>
                <a:gd name="connsiteX4" fmla="*/ 4034117 w 4823011"/>
                <a:gd name="connsiteY4" fmla="*/ 811971 h 972410"/>
                <a:gd name="connsiteX5" fmla="*/ 4823011 w 4823011"/>
                <a:gd name="connsiteY5" fmla="*/ 883688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312022"/>
                <a:gd name="connsiteY0" fmla="*/ 955406 h 980010"/>
                <a:gd name="connsiteX1" fmla="*/ 735105 w 4312022"/>
                <a:gd name="connsiteY1" fmla="*/ 811971 h 980010"/>
                <a:gd name="connsiteX2" fmla="*/ 1443317 w 4312022"/>
                <a:gd name="connsiteY2" fmla="*/ 94794 h 980010"/>
                <a:gd name="connsiteX3" fmla="*/ 2886635 w 4312022"/>
                <a:gd name="connsiteY3" fmla="*/ 85830 h 980010"/>
                <a:gd name="connsiteX4" fmla="*/ 3603811 w 4312022"/>
                <a:gd name="connsiteY4" fmla="*/ 811971 h 980010"/>
                <a:gd name="connsiteX5" fmla="*/ 4312022 w 4312022"/>
                <a:gd name="connsiteY5" fmla="*/ 892653 h 980010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01618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48311 h 955494"/>
                <a:gd name="connsiteX0" fmla="*/ 0 w 4345342"/>
                <a:gd name="connsiteY0" fmla="*/ 955406 h 961236"/>
                <a:gd name="connsiteX1" fmla="*/ 735105 w 4345342"/>
                <a:gd name="connsiteY1" fmla="*/ 811971 h 961236"/>
                <a:gd name="connsiteX2" fmla="*/ 1443317 w 4345342"/>
                <a:gd name="connsiteY2" fmla="*/ 94794 h 961236"/>
                <a:gd name="connsiteX3" fmla="*/ 2886635 w 4345342"/>
                <a:gd name="connsiteY3" fmla="*/ 85830 h 961236"/>
                <a:gd name="connsiteX4" fmla="*/ 3603811 w 4345342"/>
                <a:gd name="connsiteY4" fmla="*/ 811971 h 961236"/>
                <a:gd name="connsiteX5" fmla="*/ 4345342 w 4345342"/>
                <a:gd name="connsiteY5" fmla="*/ 959600 h 96123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6187" h="955776">
                  <a:moveTo>
                    <a:pt x="0" y="955406"/>
                  </a:moveTo>
                  <a:cubicBezTo>
                    <a:pt x="369048" y="956153"/>
                    <a:pt x="494552" y="955406"/>
                    <a:pt x="735105" y="811971"/>
                  </a:cubicBezTo>
                  <a:cubicBezTo>
                    <a:pt x="975658" y="668536"/>
                    <a:pt x="1084729" y="215817"/>
                    <a:pt x="1443317" y="94794"/>
                  </a:cubicBezTo>
                  <a:cubicBezTo>
                    <a:pt x="1801905" y="-26229"/>
                    <a:pt x="2526553" y="-33700"/>
                    <a:pt x="2886635" y="85830"/>
                  </a:cubicBezTo>
                  <a:cubicBezTo>
                    <a:pt x="3246717" y="205359"/>
                    <a:pt x="3363258" y="692442"/>
                    <a:pt x="3603811" y="811971"/>
                  </a:cubicBezTo>
                  <a:cubicBezTo>
                    <a:pt x="3844364" y="931500"/>
                    <a:pt x="3957391" y="964414"/>
                    <a:pt x="4336187" y="953955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A239AB6-79FC-3B53-42D2-2B484224535A}"/>
                </a:ext>
              </a:extLst>
            </p:cNvPr>
            <p:cNvCxnSpPr>
              <a:cxnSpLocks/>
            </p:cNvCxnSpPr>
            <p:nvPr/>
          </p:nvCxnSpPr>
          <p:spPr>
            <a:xfrm>
              <a:off x="5063215" y="930742"/>
              <a:ext cx="1041690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22">
              <a:extLst>
                <a:ext uri="{FF2B5EF4-FFF2-40B4-BE49-F238E27FC236}">
                  <a16:creationId xmlns:a16="http://schemas.microsoft.com/office/drawing/2014/main" id="{CDE9426C-1DB8-ADEF-7B23-FC4DB690F7A3}"/>
                </a:ext>
              </a:extLst>
            </p:cNvPr>
            <p:cNvSpPr txBox="1"/>
            <p:nvPr/>
          </p:nvSpPr>
          <p:spPr>
            <a:xfrm>
              <a:off x="5198999" y="737564"/>
              <a:ext cx="90738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16520">
                <a:defRPr/>
              </a:pPr>
              <a:r>
                <a:rPr lang="en-GB" sz="692" dirty="0">
                  <a:solidFill>
                    <a:prstClr val="black"/>
                  </a:solidFill>
                  <a:latin typeface="Calibri"/>
                </a:rPr>
                <a:t>optimum</a:t>
              </a:r>
            </a:p>
          </p:txBody>
        </p:sp>
      </p:grpSp>
      <p:sp>
        <p:nvSpPr>
          <p:cNvPr id="142" name="TextBox 22">
            <a:extLst>
              <a:ext uri="{FF2B5EF4-FFF2-40B4-BE49-F238E27FC236}">
                <a16:creationId xmlns:a16="http://schemas.microsoft.com/office/drawing/2014/main" id="{FBC6176F-4E26-40EA-585E-578F3391A6AA}"/>
              </a:ext>
            </a:extLst>
          </p:cNvPr>
          <p:cNvSpPr txBox="1"/>
          <p:nvPr/>
        </p:nvSpPr>
        <p:spPr>
          <a:xfrm>
            <a:off x="4793810" y="1070357"/>
            <a:ext cx="896695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(slow metabolism)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04A7623-7EED-9FA6-491D-4377205BD02C}"/>
              </a:ext>
            </a:extLst>
          </p:cNvPr>
          <p:cNvCxnSpPr>
            <a:cxnSpLocks/>
          </p:cNvCxnSpPr>
          <p:nvPr/>
        </p:nvCxnSpPr>
        <p:spPr>
          <a:xfrm flipV="1">
            <a:off x="5700292" y="252079"/>
            <a:ext cx="197295" cy="509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22">
            <a:extLst>
              <a:ext uri="{FF2B5EF4-FFF2-40B4-BE49-F238E27FC236}">
                <a16:creationId xmlns:a16="http://schemas.microsoft.com/office/drawing/2014/main" id="{E2211208-C78F-6F87-17C6-97810327E49F}"/>
              </a:ext>
            </a:extLst>
          </p:cNvPr>
          <p:cNvSpPr txBox="1"/>
          <p:nvPr/>
        </p:nvSpPr>
        <p:spPr>
          <a:xfrm>
            <a:off x="4785200" y="941425"/>
            <a:ext cx="713471" cy="24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cold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D092463-431F-7856-AD61-553F0D822B56}"/>
              </a:ext>
            </a:extLst>
          </p:cNvPr>
          <p:cNvCxnSpPr>
            <a:cxnSpLocks/>
          </p:cNvCxnSpPr>
          <p:nvPr/>
        </p:nvCxnSpPr>
        <p:spPr>
          <a:xfrm flipV="1">
            <a:off x="4558925" y="1102371"/>
            <a:ext cx="290630" cy="8852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EA91F85-642D-C1D7-7C1C-B30C67C3C6EF}"/>
              </a:ext>
            </a:extLst>
          </p:cNvPr>
          <p:cNvSpPr/>
          <p:nvPr/>
        </p:nvSpPr>
        <p:spPr>
          <a:xfrm>
            <a:off x="7302453" y="206336"/>
            <a:ext cx="722672" cy="8863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1" name="TextBox 22">
            <a:extLst>
              <a:ext uri="{FF2B5EF4-FFF2-40B4-BE49-F238E27FC236}">
                <a16:creationId xmlns:a16="http://schemas.microsoft.com/office/drawing/2014/main" id="{8AFC93EE-CE3E-8D45-4ACE-38C8EACC0C76}"/>
              </a:ext>
            </a:extLst>
          </p:cNvPr>
          <p:cNvSpPr txBox="1"/>
          <p:nvPr/>
        </p:nvSpPr>
        <p:spPr>
          <a:xfrm>
            <a:off x="7389186" y="1055991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0443E915-F555-DE65-5151-58A5EEF9F196}"/>
              </a:ext>
            </a:extLst>
          </p:cNvPr>
          <p:cNvCxnSpPr>
            <a:cxnSpLocks/>
          </p:cNvCxnSpPr>
          <p:nvPr/>
        </p:nvCxnSpPr>
        <p:spPr>
          <a:xfrm flipV="1">
            <a:off x="5317151" y="2132153"/>
            <a:ext cx="195824" cy="517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22">
            <a:extLst>
              <a:ext uri="{FF2B5EF4-FFF2-40B4-BE49-F238E27FC236}">
                <a16:creationId xmlns:a16="http://schemas.microsoft.com/office/drawing/2014/main" id="{E7C54FE9-BB89-9744-653C-BBB53E1B36AB}"/>
              </a:ext>
            </a:extLst>
          </p:cNvPr>
          <p:cNvSpPr txBox="1"/>
          <p:nvPr/>
        </p:nvSpPr>
        <p:spPr>
          <a:xfrm>
            <a:off x="7379575" y="2337366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6CDF4F7-A334-2546-0FA5-A7C782413AE8}"/>
              </a:ext>
            </a:extLst>
          </p:cNvPr>
          <p:cNvSpPr/>
          <p:nvPr/>
        </p:nvSpPr>
        <p:spPr>
          <a:xfrm>
            <a:off x="7302728" y="1427155"/>
            <a:ext cx="722672" cy="9363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7" name="Freeform 156">
            <a:extLst>
              <a:ext uri="{FF2B5EF4-FFF2-40B4-BE49-F238E27FC236}">
                <a16:creationId xmlns:a16="http://schemas.microsoft.com/office/drawing/2014/main" id="{D71CDF4C-3F6C-4577-DA0B-1F2CD768641F}"/>
              </a:ext>
            </a:extLst>
          </p:cNvPr>
          <p:cNvSpPr/>
          <p:nvPr/>
        </p:nvSpPr>
        <p:spPr>
          <a:xfrm>
            <a:off x="7308371" y="1467331"/>
            <a:ext cx="547529" cy="836556"/>
          </a:xfrm>
          <a:custGeom>
            <a:avLst/>
            <a:gdLst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78287 w 807076"/>
              <a:gd name="connsiteY4" fmla="*/ 407831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38388 w 807076"/>
              <a:gd name="connsiteY5" fmla="*/ 352023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757"/>
              <a:gd name="connsiteY0" fmla="*/ 1086119 h 1086119"/>
              <a:gd name="connsiteX1" fmla="*/ 17171 w 807757"/>
              <a:gd name="connsiteY1" fmla="*/ 772733 h 1086119"/>
              <a:gd name="connsiteX2" fmla="*/ 103031 w 807757"/>
              <a:gd name="connsiteY2" fmla="*/ 605307 h 1086119"/>
              <a:gd name="connsiteX3" fmla="*/ 334850 w 807757"/>
              <a:gd name="connsiteY3" fmla="*/ 510862 h 1086119"/>
              <a:gd name="connsiteX4" fmla="*/ 618185 w 807757"/>
              <a:gd name="connsiteY4" fmla="*/ 420710 h 1086119"/>
              <a:gd name="connsiteX5" fmla="*/ 738388 w 807757"/>
              <a:gd name="connsiteY5" fmla="*/ 352023 h 1086119"/>
              <a:gd name="connsiteX6" fmla="*/ 794197 w 807757"/>
              <a:gd name="connsiteY6" fmla="*/ 231820 h 1086119"/>
              <a:gd name="connsiteX7" fmla="*/ 806715 w 807757"/>
              <a:gd name="connsiteY7" fmla="*/ 226836 h 1086119"/>
              <a:gd name="connsiteX8" fmla="*/ 807076 w 807757"/>
              <a:gd name="connsiteY8" fmla="*/ 0 h 1086119"/>
              <a:gd name="connsiteX0" fmla="*/ 0 w 815592"/>
              <a:gd name="connsiteY0" fmla="*/ 1086119 h 1086119"/>
              <a:gd name="connsiteX1" fmla="*/ 17171 w 815592"/>
              <a:gd name="connsiteY1" fmla="*/ 772733 h 1086119"/>
              <a:gd name="connsiteX2" fmla="*/ 103031 w 815592"/>
              <a:gd name="connsiteY2" fmla="*/ 605307 h 1086119"/>
              <a:gd name="connsiteX3" fmla="*/ 334850 w 815592"/>
              <a:gd name="connsiteY3" fmla="*/ 510862 h 1086119"/>
              <a:gd name="connsiteX4" fmla="*/ 618185 w 815592"/>
              <a:gd name="connsiteY4" fmla="*/ 420710 h 1086119"/>
              <a:gd name="connsiteX5" fmla="*/ 738388 w 815592"/>
              <a:gd name="connsiteY5" fmla="*/ 352023 h 1086119"/>
              <a:gd name="connsiteX6" fmla="*/ 794197 w 815592"/>
              <a:gd name="connsiteY6" fmla="*/ 231820 h 1086119"/>
              <a:gd name="connsiteX7" fmla="*/ 815301 w 815592"/>
              <a:gd name="connsiteY7" fmla="*/ 102341 h 1086119"/>
              <a:gd name="connsiteX8" fmla="*/ 807076 w 815592"/>
              <a:gd name="connsiteY8" fmla="*/ 0 h 1086119"/>
              <a:gd name="connsiteX0" fmla="*/ 0 w 816343"/>
              <a:gd name="connsiteY0" fmla="*/ 1313645 h 1313645"/>
              <a:gd name="connsiteX1" fmla="*/ 17171 w 816343"/>
              <a:gd name="connsiteY1" fmla="*/ 1000259 h 1313645"/>
              <a:gd name="connsiteX2" fmla="*/ 103031 w 816343"/>
              <a:gd name="connsiteY2" fmla="*/ 832833 h 1313645"/>
              <a:gd name="connsiteX3" fmla="*/ 334850 w 816343"/>
              <a:gd name="connsiteY3" fmla="*/ 738388 h 1313645"/>
              <a:gd name="connsiteX4" fmla="*/ 618185 w 816343"/>
              <a:gd name="connsiteY4" fmla="*/ 648236 h 1313645"/>
              <a:gd name="connsiteX5" fmla="*/ 738388 w 816343"/>
              <a:gd name="connsiteY5" fmla="*/ 579549 h 1313645"/>
              <a:gd name="connsiteX6" fmla="*/ 794197 w 816343"/>
              <a:gd name="connsiteY6" fmla="*/ 459346 h 1313645"/>
              <a:gd name="connsiteX7" fmla="*/ 815301 w 816343"/>
              <a:gd name="connsiteY7" fmla="*/ 329867 h 1313645"/>
              <a:gd name="connsiteX8" fmla="*/ 815662 w 816343"/>
              <a:gd name="connsiteY8" fmla="*/ 0 h 1313645"/>
              <a:gd name="connsiteX0" fmla="*/ 0 w 816343"/>
              <a:gd name="connsiteY0" fmla="*/ 1337069 h 1337069"/>
              <a:gd name="connsiteX1" fmla="*/ 17171 w 816343"/>
              <a:gd name="connsiteY1" fmla="*/ 1023683 h 1337069"/>
              <a:gd name="connsiteX2" fmla="*/ 103031 w 816343"/>
              <a:gd name="connsiteY2" fmla="*/ 856257 h 1337069"/>
              <a:gd name="connsiteX3" fmla="*/ 334850 w 816343"/>
              <a:gd name="connsiteY3" fmla="*/ 761812 h 1337069"/>
              <a:gd name="connsiteX4" fmla="*/ 618185 w 816343"/>
              <a:gd name="connsiteY4" fmla="*/ 671660 h 1337069"/>
              <a:gd name="connsiteX5" fmla="*/ 738388 w 816343"/>
              <a:gd name="connsiteY5" fmla="*/ 602973 h 1337069"/>
              <a:gd name="connsiteX6" fmla="*/ 794197 w 816343"/>
              <a:gd name="connsiteY6" fmla="*/ 482770 h 1337069"/>
              <a:gd name="connsiteX7" fmla="*/ 815301 w 816343"/>
              <a:gd name="connsiteY7" fmla="*/ 353291 h 1337069"/>
              <a:gd name="connsiteX8" fmla="*/ 815662 w 816343"/>
              <a:gd name="connsiteY8" fmla="*/ 23424 h 1337069"/>
              <a:gd name="connsiteX9" fmla="*/ 815300 w 816343"/>
              <a:gd name="connsiteY9" fmla="*/ 27026 h 1337069"/>
              <a:gd name="connsiteX0" fmla="*/ 0 w 815756"/>
              <a:gd name="connsiteY0" fmla="*/ 1440122 h 1440122"/>
              <a:gd name="connsiteX1" fmla="*/ 17171 w 815756"/>
              <a:gd name="connsiteY1" fmla="*/ 1126736 h 1440122"/>
              <a:gd name="connsiteX2" fmla="*/ 103031 w 815756"/>
              <a:gd name="connsiteY2" fmla="*/ 959310 h 1440122"/>
              <a:gd name="connsiteX3" fmla="*/ 334850 w 815756"/>
              <a:gd name="connsiteY3" fmla="*/ 864865 h 1440122"/>
              <a:gd name="connsiteX4" fmla="*/ 618185 w 815756"/>
              <a:gd name="connsiteY4" fmla="*/ 774713 h 1440122"/>
              <a:gd name="connsiteX5" fmla="*/ 738388 w 815756"/>
              <a:gd name="connsiteY5" fmla="*/ 706026 h 1440122"/>
              <a:gd name="connsiteX6" fmla="*/ 794197 w 815756"/>
              <a:gd name="connsiteY6" fmla="*/ 585823 h 1440122"/>
              <a:gd name="connsiteX7" fmla="*/ 815301 w 815756"/>
              <a:gd name="connsiteY7" fmla="*/ 456344 h 1440122"/>
              <a:gd name="connsiteX8" fmla="*/ 811369 w 815756"/>
              <a:gd name="connsiteY8" fmla="*/ 10567 h 1440122"/>
              <a:gd name="connsiteX9" fmla="*/ 815300 w 815756"/>
              <a:gd name="connsiteY9" fmla="*/ 130079 h 1440122"/>
              <a:gd name="connsiteX0" fmla="*/ 0 w 819955"/>
              <a:gd name="connsiteY0" fmla="*/ 1573320 h 1573320"/>
              <a:gd name="connsiteX1" fmla="*/ 17171 w 819955"/>
              <a:gd name="connsiteY1" fmla="*/ 1259934 h 1573320"/>
              <a:gd name="connsiteX2" fmla="*/ 103031 w 819955"/>
              <a:gd name="connsiteY2" fmla="*/ 1092508 h 1573320"/>
              <a:gd name="connsiteX3" fmla="*/ 334850 w 819955"/>
              <a:gd name="connsiteY3" fmla="*/ 998063 h 1573320"/>
              <a:gd name="connsiteX4" fmla="*/ 618185 w 819955"/>
              <a:gd name="connsiteY4" fmla="*/ 907911 h 1573320"/>
              <a:gd name="connsiteX5" fmla="*/ 738388 w 819955"/>
              <a:gd name="connsiteY5" fmla="*/ 839224 h 1573320"/>
              <a:gd name="connsiteX6" fmla="*/ 794197 w 819955"/>
              <a:gd name="connsiteY6" fmla="*/ 719021 h 1573320"/>
              <a:gd name="connsiteX7" fmla="*/ 815301 w 819955"/>
              <a:gd name="connsiteY7" fmla="*/ 589542 h 1573320"/>
              <a:gd name="connsiteX8" fmla="*/ 819955 w 819955"/>
              <a:gd name="connsiteY8" fmla="*/ 6390 h 1573320"/>
              <a:gd name="connsiteX9" fmla="*/ 815300 w 819955"/>
              <a:gd name="connsiteY9" fmla="*/ 263277 h 1573320"/>
              <a:gd name="connsiteX0" fmla="*/ 0 w 819955"/>
              <a:gd name="connsiteY0" fmla="*/ 1573741 h 1573741"/>
              <a:gd name="connsiteX1" fmla="*/ 17171 w 819955"/>
              <a:gd name="connsiteY1" fmla="*/ 1260355 h 1573741"/>
              <a:gd name="connsiteX2" fmla="*/ 103031 w 819955"/>
              <a:gd name="connsiteY2" fmla="*/ 1092929 h 1573741"/>
              <a:gd name="connsiteX3" fmla="*/ 334850 w 819955"/>
              <a:gd name="connsiteY3" fmla="*/ 998484 h 1573741"/>
              <a:gd name="connsiteX4" fmla="*/ 618185 w 819955"/>
              <a:gd name="connsiteY4" fmla="*/ 908332 h 1573741"/>
              <a:gd name="connsiteX5" fmla="*/ 738388 w 819955"/>
              <a:gd name="connsiteY5" fmla="*/ 839645 h 1573741"/>
              <a:gd name="connsiteX6" fmla="*/ 794197 w 819955"/>
              <a:gd name="connsiteY6" fmla="*/ 719442 h 1573741"/>
              <a:gd name="connsiteX7" fmla="*/ 815301 w 819955"/>
              <a:gd name="connsiteY7" fmla="*/ 589963 h 1573741"/>
              <a:gd name="connsiteX8" fmla="*/ 819955 w 819955"/>
              <a:gd name="connsiteY8" fmla="*/ 6811 h 1573741"/>
              <a:gd name="connsiteX9" fmla="*/ 707976 w 819955"/>
              <a:gd name="connsiteY9" fmla="*/ 242233 h 1573741"/>
              <a:gd name="connsiteX0" fmla="*/ 0 w 819955"/>
              <a:gd name="connsiteY0" fmla="*/ 1566930 h 1566930"/>
              <a:gd name="connsiteX1" fmla="*/ 17171 w 819955"/>
              <a:gd name="connsiteY1" fmla="*/ 1253544 h 1566930"/>
              <a:gd name="connsiteX2" fmla="*/ 103031 w 819955"/>
              <a:gd name="connsiteY2" fmla="*/ 1086118 h 1566930"/>
              <a:gd name="connsiteX3" fmla="*/ 334850 w 819955"/>
              <a:gd name="connsiteY3" fmla="*/ 991673 h 1566930"/>
              <a:gd name="connsiteX4" fmla="*/ 618185 w 819955"/>
              <a:gd name="connsiteY4" fmla="*/ 901521 h 1566930"/>
              <a:gd name="connsiteX5" fmla="*/ 738388 w 819955"/>
              <a:gd name="connsiteY5" fmla="*/ 832834 h 1566930"/>
              <a:gd name="connsiteX6" fmla="*/ 794197 w 819955"/>
              <a:gd name="connsiteY6" fmla="*/ 712631 h 1566930"/>
              <a:gd name="connsiteX7" fmla="*/ 815301 w 819955"/>
              <a:gd name="connsiteY7" fmla="*/ 583152 h 1566930"/>
              <a:gd name="connsiteX8" fmla="*/ 819955 w 819955"/>
              <a:gd name="connsiteY8" fmla="*/ 0 h 1566930"/>
              <a:gd name="connsiteX0" fmla="*/ 0 w 832834"/>
              <a:gd name="connsiteY0" fmla="*/ 1596980 h 1596980"/>
              <a:gd name="connsiteX1" fmla="*/ 17171 w 832834"/>
              <a:gd name="connsiteY1" fmla="*/ 1283594 h 1596980"/>
              <a:gd name="connsiteX2" fmla="*/ 103031 w 832834"/>
              <a:gd name="connsiteY2" fmla="*/ 1116168 h 1596980"/>
              <a:gd name="connsiteX3" fmla="*/ 334850 w 832834"/>
              <a:gd name="connsiteY3" fmla="*/ 1021723 h 1596980"/>
              <a:gd name="connsiteX4" fmla="*/ 618185 w 832834"/>
              <a:gd name="connsiteY4" fmla="*/ 931571 h 1596980"/>
              <a:gd name="connsiteX5" fmla="*/ 738388 w 832834"/>
              <a:gd name="connsiteY5" fmla="*/ 862884 h 1596980"/>
              <a:gd name="connsiteX6" fmla="*/ 794197 w 832834"/>
              <a:gd name="connsiteY6" fmla="*/ 742681 h 1596980"/>
              <a:gd name="connsiteX7" fmla="*/ 815301 w 832834"/>
              <a:gd name="connsiteY7" fmla="*/ 613202 h 1596980"/>
              <a:gd name="connsiteX8" fmla="*/ 832834 w 832834"/>
              <a:gd name="connsiteY8" fmla="*/ 0 h 1596980"/>
              <a:gd name="connsiteX0" fmla="*/ 0 w 815592"/>
              <a:gd name="connsiteY0" fmla="*/ 1601273 h 1601273"/>
              <a:gd name="connsiteX1" fmla="*/ 17171 w 815592"/>
              <a:gd name="connsiteY1" fmla="*/ 1287887 h 1601273"/>
              <a:gd name="connsiteX2" fmla="*/ 103031 w 815592"/>
              <a:gd name="connsiteY2" fmla="*/ 1120461 h 1601273"/>
              <a:gd name="connsiteX3" fmla="*/ 334850 w 815592"/>
              <a:gd name="connsiteY3" fmla="*/ 1026016 h 1601273"/>
              <a:gd name="connsiteX4" fmla="*/ 618185 w 815592"/>
              <a:gd name="connsiteY4" fmla="*/ 935864 h 1601273"/>
              <a:gd name="connsiteX5" fmla="*/ 738388 w 815592"/>
              <a:gd name="connsiteY5" fmla="*/ 867177 h 1601273"/>
              <a:gd name="connsiteX6" fmla="*/ 794197 w 815592"/>
              <a:gd name="connsiteY6" fmla="*/ 746974 h 1601273"/>
              <a:gd name="connsiteX7" fmla="*/ 815301 w 815592"/>
              <a:gd name="connsiteY7" fmla="*/ 617495 h 1601273"/>
              <a:gd name="connsiteX8" fmla="*/ 807077 w 815592"/>
              <a:gd name="connsiteY8" fmla="*/ 0 h 1601273"/>
              <a:gd name="connsiteX0" fmla="*/ 0 w 819956"/>
              <a:gd name="connsiteY0" fmla="*/ 1627031 h 1627031"/>
              <a:gd name="connsiteX1" fmla="*/ 17171 w 819956"/>
              <a:gd name="connsiteY1" fmla="*/ 1313645 h 1627031"/>
              <a:gd name="connsiteX2" fmla="*/ 103031 w 819956"/>
              <a:gd name="connsiteY2" fmla="*/ 1146219 h 1627031"/>
              <a:gd name="connsiteX3" fmla="*/ 334850 w 819956"/>
              <a:gd name="connsiteY3" fmla="*/ 1051774 h 1627031"/>
              <a:gd name="connsiteX4" fmla="*/ 618185 w 819956"/>
              <a:gd name="connsiteY4" fmla="*/ 961622 h 1627031"/>
              <a:gd name="connsiteX5" fmla="*/ 738388 w 819956"/>
              <a:gd name="connsiteY5" fmla="*/ 892935 h 1627031"/>
              <a:gd name="connsiteX6" fmla="*/ 794197 w 819956"/>
              <a:gd name="connsiteY6" fmla="*/ 772732 h 1627031"/>
              <a:gd name="connsiteX7" fmla="*/ 815301 w 819956"/>
              <a:gd name="connsiteY7" fmla="*/ 643253 h 1627031"/>
              <a:gd name="connsiteX8" fmla="*/ 819956 w 819956"/>
              <a:gd name="connsiteY8" fmla="*/ 0 h 162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9956" h="1627031">
                <a:moveTo>
                  <a:pt x="0" y="1627031"/>
                </a:moveTo>
                <a:cubicBezTo>
                  <a:pt x="-1" y="1510405"/>
                  <a:pt x="-1" y="1393780"/>
                  <a:pt x="17171" y="1313645"/>
                </a:cubicBezTo>
                <a:cubicBezTo>
                  <a:pt x="34343" y="1233510"/>
                  <a:pt x="50085" y="1189864"/>
                  <a:pt x="103031" y="1146219"/>
                </a:cubicBezTo>
                <a:cubicBezTo>
                  <a:pt x="155977" y="1102574"/>
                  <a:pt x="248991" y="1082540"/>
                  <a:pt x="334850" y="1051774"/>
                </a:cubicBezTo>
                <a:cubicBezTo>
                  <a:pt x="420709" y="1021008"/>
                  <a:pt x="550929" y="988095"/>
                  <a:pt x="618185" y="961622"/>
                </a:cubicBezTo>
                <a:cubicBezTo>
                  <a:pt x="685441" y="935149"/>
                  <a:pt x="709053" y="924417"/>
                  <a:pt x="738388" y="892935"/>
                </a:cubicBezTo>
                <a:cubicBezTo>
                  <a:pt x="767723" y="861453"/>
                  <a:pt x="782809" y="793596"/>
                  <a:pt x="794197" y="772732"/>
                </a:cubicBezTo>
                <a:cubicBezTo>
                  <a:pt x="805585" y="751868"/>
                  <a:pt x="813155" y="681890"/>
                  <a:pt x="815301" y="643253"/>
                </a:cubicBezTo>
                <a:cubicBezTo>
                  <a:pt x="817448" y="604616"/>
                  <a:pt x="819896" y="37806"/>
                  <a:pt x="819956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5E1C477E-BB3B-A5D6-D4B9-937E7BF896E0}"/>
              </a:ext>
            </a:extLst>
          </p:cNvPr>
          <p:cNvSpPr txBox="1"/>
          <p:nvPr/>
        </p:nvSpPr>
        <p:spPr>
          <a:xfrm>
            <a:off x="7352440" y="2209610"/>
            <a:ext cx="77136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hydraulic failure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DE1EEAFA-AB5B-93EA-4CA5-83A015FBB7C9}"/>
              </a:ext>
            </a:extLst>
          </p:cNvPr>
          <p:cNvCxnSpPr>
            <a:cxnSpLocks/>
          </p:cNvCxnSpPr>
          <p:nvPr/>
        </p:nvCxnSpPr>
        <p:spPr>
          <a:xfrm>
            <a:off x="4201454" y="2304338"/>
            <a:ext cx="318773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1BD45F1-2C3F-DD5B-4F23-7931077F1A1F}"/>
              </a:ext>
            </a:extLst>
          </p:cNvPr>
          <p:cNvCxnSpPr>
            <a:cxnSpLocks/>
          </p:cNvCxnSpPr>
          <p:nvPr/>
        </p:nvCxnSpPr>
        <p:spPr>
          <a:xfrm>
            <a:off x="4221198" y="2074656"/>
            <a:ext cx="325728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22">
            <a:extLst>
              <a:ext uri="{FF2B5EF4-FFF2-40B4-BE49-F238E27FC236}">
                <a16:creationId xmlns:a16="http://schemas.microsoft.com/office/drawing/2014/main" id="{327CA755-746A-9A22-A3F9-CFADE419C54E}"/>
              </a:ext>
            </a:extLst>
          </p:cNvPr>
          <p:cNvSpPr txBox="1"/>
          <p:nvPr/>
        </p:nvSpPr>
        <p:spPr>
          <a:xfrm>
            <a:off x="7428008" y="1994052"/>
            <a:ext cx="70724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low cell turgor</a:t>
            </a:r>
          </a:p>
        </p:txBody>
      </p:sp>
      <p:sp>
        <p:nvSpPr>
          <p:cNvPr id="175" name="TextBox 22">
            <a:extLst>
              <a:ext uri="{FF2B5EF4-FFF2-40B4-BE49-F238E27FC236}">
                <a16:creationId xmlns:a16="http://schemas.microsoft.com/office/drawing/2014/main" id="{29DB1732-8C38-FBFC-8CDC-E0B169D4B3A1}"/>
              </a:ext>
            </a:extLst>
          </p:cNvPr>
          <p:cNvSpPr txBox="1"/>
          <p:nvPr/>
        </p:nvSpPr>
        <p:spPr>
          <a:xfrm>
            <a:off x="4691671" y="2168902"/>
            <a:ext cx="1454323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(limited cell expansion)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66A5407E-AEDB-6489-5FBE-D5260C470B80}"/>
              </a:ext>
            </a:extLst>
          </p:cNvPr>
          <p:cNvSpPr/>
          <p:nvPr/>
        </p:nvSpPr>
        <p:spPr>
          <a:xfrm>
            <a:off x="6435614" y="2907993"/>
            <a:ext cx="866983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C4809F-44FB-F1A9-25BD-28EFB46AF479}"/>
              </a:ext>
            </a:extLst>
          </p:cNvPr>
          <p:cNvSpPr/>
          <p:nvPr/>
        </p:nvSpPr>
        <p:spPr>
          <a:xfrm>
            <a:off x="6586368" y="3256694"/>
            <a:ext cx="713910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D75BB257-4423-4BFC-AD23-E3356362BD81}"/>
              </a:ext>
            </a:extLst>
          </p:cNvPr>
          <p:cNvSpPr/>
          <p:nvPr/>
        </p:nvSpPr>
        <p:spPr>
          <a:xfrm flipH="1">
            <a:off x="4211187" y="2915848"/>
            <a:ext cx="719325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8B10D11C-AE7B-4DED-3F63-3B9420D19107}"/>
              </a:ext>
            </a:extLst>
          </p:cNvPr>
          <p:cNvSpPr/>
          <p:nvPr/>
        </p:nvSpPr>
        <p:spPr>
          <a:xfrm flipH="1">
            <a:off x="4210756" y="3263011"/>
            <a:ext cx="557151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extBox 22">
            <a:extLst>
              <a:ext uri="{FF2B5EF4-FFF2-40B4-BE49-F238E27FC236}">
                <a16:creationId xmlns:a16="http://schemas.microsoft.com/office/drawing/2014/main" id="{D03765DC-748E-9F82-73A8-43917AFBA6B0}"/>
              </a:ext>
            </a:extLst>
          </p:cNvPr>
          <p:cNvSpPr txBox="1"/>
          <p:nvPr/>
        </p:nvSpPr>
        <p:spPr>
          <a:xfrm>
            <a:off x="4183732" y="3274924"/>
            <a:ext cx="62549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dormant</a:t>
            </a:r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8A2F4184-F05A-8385-C8C3-CF53D33D2F78}"/>
              </a:ext>
            </a:extLst>
          </p:cNvPr>
          <p:cNvSpPr txBox="1"/>
          <p:nvPr/>
        </p:nvSpPr>
        <p:spPr>
          <a:xfrm>
            <a:off x="3684597" y="122031"/>
            <a:ext cx="1281120" cy="2414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1. filter: Temperature</a:t>
            </a:r>
          </a:p>
        </p:txBody>
      </p:sp>
      <p:sp>
        <p:nvSpPr>
          <p:cNvPr id="35" name="TextBox 22">
            <a:extLst>
              <a:ext uri="{FF2B5EF4-FFF2-40B4-BE49-F238E27FC236}">
                <a16:creationId xmlns:a16="http://schemas.microsoft.com/office/drawing/2014/main" id="{7E1DEDEF-B0C7-86D9-8B76-3D775C8BBE22}"/>
              </a:ext>
            </a:extLst>
          </p:cNvPr>
          <p:cNvSpPr txBox="1"/>
          <p:nvPr/>
        </p:nvSpPr>
        <p:spPr>
          <a:xfrm>
            <a:off x="3677904" y="1266361"/>
            <a:ext cx="1279517" cy="2414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2. filter: Soil moisture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0DB1D9F7-30AF-E2AB-B250-2FA5E5E6A050}"/>
              </a:ext>
            </a:extLst>
          </p:cNvPr>
          <p:cNvSpPr txBox="1"/>
          <p:nvPr/>
        </p:nvSpPr>
        <p:spPr>
          <a:xfrm>
            <a:off x="3677888" y="2485769"/>
            <a:ext cx="1415772" cy="2414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3. filter: Dormancy cycle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0B8F30C-441D-0C1F-A934-0125232DCED5}"/>
              </a:ext>
            </a:extLst>
          </p:cNvPr>
          <p:cNvCxnSpPr>
            <a:cxnSpLocks/>
          </p:cNvCxnSpPr>
          <p:nvPr/>
        </p:nvCxnSpPr>
        <p:spPr>
          <a:xfrm flipH="1">
            <a:off x="7131498" y="3372116"/>
            <a:ext cx="218665" cy="145498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C3B09A-7011-7D96-C0E6-BAA2C193B2BF}"/>
              </a:ext>
            </a:extLst>
          </p:cNvPr>
          <p:cNvCxnSpPr>
            <a:cxnSpLocks/>
          </p:cNvCxnSpPr>
          <p:nvPr/>
        </p:nvCxnSpPr>
        <p:spPr>
          <a:xfrm flipH="1" flipV="1">
            <a:off x="7138512" y="3156488"/>
            <a:ext cx="223355" cy="1823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395FF0D-6A8E-E13D-7F73-A22F398A2AA5}"/>
              </a:ext>
            </a:extLst>
          </p:cNvPr>
          <p:cNvSpPr/>
          <p:nvPr/>
        </p:nvSpPr>
        <p:spPr>
          <a:xfrm>
            <a:off x="6435614" y="3702760"/>
            <a:ext cx="864665" cy="273124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BDECF-5B30-BA2B-3133-E2B4878F16F2}"/>
              </a:ext>
            </a:extLst>
          </p:cNvPr>
          <p:cNvSpPr/>
          <p:nvPr/>
        </p:nvSpPr>
        <p:spPr>
          <a:xfrm>
            <a:off x="6616690" y="3710839"/>
            <a:ext cx="683588" cy="2718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F86C326-8DBF-374A-F510-1A929570997F}"/>
              </a:ext>
            </a:extLst>
          </p:cNvPr>
          <p:cNvSpPr/>
          <p:nvPr/>
        </p:nvSpPr>
        <p:spPr>
          <a:xfrm>
            <a:off x="4219939" y="3930675"/>
            <a:ext cx="517023" cy="24984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4D748D0-C537-9724-7E9E-8485530AD1E2}"/>
              </a:ext>
            </a:extLst>
          </p:cNvPr>
          <p:cNvCxnSpPr>
            <a:cxnSpLocks/>
          </p:cNvCxnSpPr>
          <p:nvPr/>
        </p:nvCxnSpPr>
        <p:spPr>
          <a:xfrm>
            <a:off x="6433339" y="3703932"/>
            <a:ext cx="0" cy="2751974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D0C1D5C-B616-0216-28F4-4A2517B6AF63}"/>
              </a:ext>
            </a:extLst>
          </p:cNvPr>
          <p:cNvCxnSpPr>
            <a:cxnSpLocks/>
          </p:cNvCxnSpPr>
          <p:nvPr/>
        </p:nvCxnSpPr>
        <p:spPr>
          <a:xfrm>
            <a:off x="6607258" y="3693016"/>
            <a:ext cx="0" cy="2740357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385682B-ED03-F37E-AD7B-E5E4249452F4}"/>
              </a:ext>
            </a:extLst>
          </p:cNvPr>
          <p:cNvCxnSpPr>
            <a:cxnSpLocks/>
          </p:cNvCxnSpPr>
          <p:nvPr/>
        </p:nvCxnSpPr>
        <p:spPr>
          <a:xfrm>
            <a:off x="4899980" y="3703932"/>
            <a:ext cx="0" cy="2740965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DF478F3-7D8A-7AAF-4CA7-60CDD0384493}"/>
              </a:ext>
            </a:extLst>
          </p:cNvPr>
          <p:cNvCxnSpPr>
            <a:cxnSpLocks/>
          </p:cNvCxnSpPr>
          <p:nvPr/>
        </p:nvCxnSpPr>
        <p:spPr>
          <a:xfrm>
            <a:off x="4736962" y="3708656"/>
            <a:ext cx="408" cy="2735059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22">
            <a:extLst>
              <a:ext uri="{FF2B5EF4-FFF2-40B4-BE49-F238E27FC236}">
                <a16:creationId xmlns:a16="http://schemas.microsoft.com/office/drawing/2014/main" id="{54C6480B-99E0-6DD5-8235-9FD4767B8C77}"/>
              </a:ext>
            </a:extLst>
          </p:cNvPr>
          <p:cNvSpPr txBox="1"/>
          <p:nvPr/>
        </p:nvSpPr>
        <p:spPr>
          <a:xfrm>
            <a:off x="6123117" y="4034959"/>
            <a:ext cx="572593" cy="2414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Storage</a:t>
            </a:r>
          </a:p>
        </p:txBody>
      </p:sp>
      <p:sp>
        <p:nvSpPr>
          <p:cNvPr id="2" name="TextBox 22">
            <a:extLst>
              <a:ext uri="{FF2B5EF4-FFF2-40B4-BE49-F238E27FC236}">
                <a16:creationId xmlns:a16="http://schemas.microsoft.com/office/drawing/2014/main" id="{E53BEAB3-6FD8-82D9-9EDA-B303146DA376}"/>
              </a:ext>
            </a:extLst>
          </p:cNvPr>
          <p:cNvSpPr txBox="1"/>
          <p:nvPr/>
        </p:nvSpPr>
        <p:spPr>
          <a:xfrm>
            <a:off x="4467368" y="3998632"/>
            <a:ext cx="567784" cy="241476"/>
          </a:xfrm>
          <a:prstGeom prst="rect">
            <a:avLst/>
          </a:prstGeom>
          <a:solidFill>
            <a:srgbClr val="848484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</a:t>
            </a:r>
          </a:p>
        </p:txBody>
      </p:sp>
      <p:sp>
        <p:nvSpPr>
          <p:cNvPr id="63" name="TextBox 22">
            <a:extLst>
              <a:ext uri="{FF2B5EF4-FFF2-40B4-BE49-F238E27FC236}">
                <a16:creationId xmlns:a16="http://schemas.microsoft.com/office/drawing/2014/main" id="{373A70E7-344C-8E88-4BA0-A692C19706DE}"/>
              </a:ext>
            </a:extLst>
          </p:cNvPr>
          <p:cNvSpPr txBox="1"/>
          <p:nvPr/>
        </p:nvSpPr>
        <p:spPr>
          <a:xfrm>
            <a:off x="3675093" y="3716180"/>
            <a:ext cx="1543919" cy="3906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4. filter: Investment strategy</a:t>
            </a: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CA7C776A-5F53-79D8-DBFF-DAB5121D04FE}"/>
              </a:ext>
            </a:extLst>
          </p:cNvPr>
          <p:cNvSpPr/>
          <p:nvPr/>
        </p:nvSpPr>
        <p:spPr>
          <a:xfrm>
            <a:off x="4730773" y="4161438"/>
            <a:ext cx="1880737" cy="822244"/>
          </a:xfrm>
          <a:custGeom>
            <a:avLst/>
            <a:gdLst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84293 w 2233406"/>
              <a:gd name="connsiteY84" fmla="*/ 570488 h 1229989"/>
              <a:gd name="connsiteX85" fmla="*/ 1796431 w 2233406"/>
              <a:gd name="connsiteY85" fmla="*/ 582626 h 1229989"/>
              <a:gd name="connsiteX86" fmla="*/ 1820708 w 2233406"/>
              <a:gd name="connsiteY86" fmla="*/ 590718 h 1229989"/>
              <a:gd name="connsiteX87" fmla="*/ 1836892 w 2233406"/>
              <a:gd name="connsiteY87" fmla="*/ 606902 h 1229989"/>
              <a:gd name="connsiteX88" fmla="*/ 1865214 w 2233406"/>
              <a:gd name="connsiteY88" fmla="*/ 639271 h 1229989"/>
              <a:gd name="connsiteX89" fmla="*/ 1889490 w 2233406"/>
              <a:gd name="connsiteY89" fmla="*/ 655455 h 1229989"/>
              <a:gd name="connsiteX90" fmla="*/ 1913766 w 2233406"/>
              <a:gd name="connsiteY90" fmla="*/ 671639 h 1229989"/>
              <a:gd name="connsiteX91" fmla="*/ 1925904 w 2233406"/>
              <a:gd name="connsiteY91" fmla="*/ 679731 h 1229989"/>
              <a:gd name="connsiteX92" fmla="*/ 1946134 w 2233406"/>
              <a:gd name="connsiteY92" fmla="*/ 699961 h 1229989"/>
              <a:gd name="connsiteX93" fmla="*/ 1970410 w 2233406"/>
              <a:gd name="connsiteY93" fmla="*/ 720191 h 1229989"/>
              <a:gd name="connsiteX94" fmla="*/ 1990640 w 2233406"/>
              <a:gd name="connsiteY94" fmla="*/ 740421 h 1229989"/>
              <a:gd name="connsiteX95" fmla="*/ 1998732 w 2233406"/>
              <a:gd name="connsiteY95" fmla="*/ 752559 h 1229989"/>
              <a:gd name="connsiteX96" fmla="*/ 2010870 w 2233406"/>
              <a:gd name="connsiteY96" fmla="*/ 764697 h 1229989"/>
              <a:gd name="connsiteX97" fmla="*/ 2018962 w 2233406"/>
              <a:gd name="connsiteY97" fmla="*/ 776835 h 1229989"/>
              <a:gd name="connsiteX98" fmla="*/ 2031100 w 2233406"/>
              <a:gd name="connsiteY98" fmla="*/ 788973 h 1229989"/>
              <a:gd name="connsiteX99" fmla="*/ 2047285 w 2233406"/>
              <a:gd name="connsiteY99" fmla="*/ 813249 h 1229989"/>
              <a:gd name="connsiteX100" fmla="*/ 2063469 w 2233406"/>
              <a:gd name="connsiteY100" fmla="*/ 837525 h 1229989"/>
              <a:gd name="connsiteX101" fmla="*/ 2071561 w 2233406"/>
              <a:gd name="connsiteY101" fmla="*/ 849663 h 1229989"/>
              <a:gd name="connsiteX102" fmla="*/ 2079653 w 2233406"/>
              <a:gd name="connsiteY102" fmla="*/ 861801 h 1229989"/>
              <a:gd name="connsiteX103" fmla="*/ 2095837 w 2233406"/>
              <a:gd name="connsiteY103" fmla="*/ 882032 h 1229989"/>
              <a:gd name="connsiteX104" fmla="*/ 2099883 w 2233406"/>
              <a:gd name="connsiteY104" fmla="*/ 894170 h 1229989"/>
              <a:gd name="connsiteX105" fmla="*/ 2116067 w 2233406"/>
              <a:gd name="connsiteY105" fmla="*/ 918446 h 1229989"/>
              <a:gd name="connsiteX106" fmla="*/ 2124159 w 2233406"/>
              <a:gd name="connsiteY106" fmla="*/ 942722 h 1229989"/>
              <a:gd name="connsiteX107" fmla="*/ 2128205 w 2233406"/>
              <a:gd name="connsiteY107" fmla="*/ 962952 h 1229989"/>
              <a:gd name="connsiteX108" fmla="*/ 2140343 w 2233406"/>
              <a:gd name="connsiteY108" fmla="*/ 999366 h 1229989"/>
              <a:gd name="connsiteX109" fmla="*/ 2148435 w 2233406"/>
              <a:gd name="connsiteY109" fmla="*/ 1023642 h 1229989"/>
              <a:gd name="connsiteX110" fmla="*/ 2152481 w 2233406"/>
              <a:gd name="connsiteY110" fmla="*/ 1035780 h 1229989"/>
              <a:gd name="connsiteX111" fmla="*/ 2160573 w 2233406"/>
              <a:gd name="connsiteY111" fmla="*/ 1047918 h 1229989"/>
              <a:gd name="connsiteX112" fmla="*/ 2168665 w 2233406"/>
              <a:gd name="connsiteY112" fmla="*/ 1072194 h 1229989"/>
              <a:gd name="connsiteX113" fmla="*/ 2176757 w 2233406"/>
              <a:gd name="connsiteY113" fmla="*/ 1096471 h 1229989"/>
              <a:gd name="connsiteX114" fmla="*/ 2180803 w 2233406"/>
              <a:gd name="connsiteY114" fmla="*/ 1112655 h 1229989"/>
              <a:gd name="connsiteX115" fmla="*/ 2188895 w 2233406"/>
              <a:gd name="connsiteY115" fmla="*/ 1124793 h 1229989"/>
              <a:gd name="connsiteX116" fmla="*/ 2192941 w 2233406"/>
              <a:gd name="connsiteY116" fmla="*/ 1136931 h 1229989"/>
              <a:gd name="connsiteX117" fmla="*/ 2209125 w 2233406"/>
              <a:gd name="connsiteY117" fmla="*/ 1161207 h 1229989"/>
              <a:gd name="connsiteX118" fmla="*/ 2217217 w 2233406"/>
              <a:gd name="connsiteY118" fmla="*/ 1185483 h 1229989"/>
              <a:gd name="connsiteX119" fmla="*/ 2221263 w 2233406"/>
              <a:gd name="connsiteY119" fmla="*/ 1197621 h 1229989"/>
              <a:gd name="connsiteX120" fmla="*/ 2229355 w 2233406"/>
              <a:gd name="connsiteY120" fmla="*/ 1209759 h 1229989"/>
              <a:gd name="connsiteX121" fmla="*/ 2233401 w 2233406"/>
              <a:gd name="connsiteY121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96431 w 2233406"/>
              <a:gd name="connsiteY84" fmla="*/ 582626 h 1229989"/>
              <a:gd name="connsiteX85" fmla="*/ 1820708 w 2233406"/>
              <a:gd name="connsiteY85" fmla="*/ 590718 h 1229989"/>
              <a:gd name="connsiteX86" fmla="*/ 1836892 w 2233406"/>
              <a:gd name="connsiteY86" fmla="*/ 606902 h 1229989"/>
              <a:gd name="connsiteX87" fmla="*/ 1865214 w 2233406"/>
              <a:gd name="connsiteY87" fmla="*/ 639271 h 1229989"/>
              <a:gd name="connsiteX88" fmla="*/ 1889490 w 2233406"/>
              <a:gd name="connsiteY88" fmla="*/ 655455 h 1229989"/>
              <a:gd name="connsiteX89" fmla="*/ 1913766 w 2233406"/>
              <a:gd name="connsiteY89" fmla="*/ 671639 h 1229989"/>
              <a:gd name="connsiteX90" fmla="*/ 1925904 w 2233406"/>
              <a:gd name="connsiteY90" fmla="*/ 679731 h 1229989"/>
              <a:gd name="connsiteX91" fmla="*/ 1946134 w 2233406"/>
              <a:gd name="connsiteY91" fmla="*/ 699961 h 1229989"/>
              <a:gd name="connsiteX92" fmla="*/ 1970410 w 2233406"/>
              <a:gd name="connsiteY92" fmla="*/ 720191 h 1229989"/>
              <a:gd name="connsiteX93" fmla="*/ 1990640 w 2233406"/>
              <a:gd name="connsiteY93" fmla="*/ 740421 h 1229989"/>
              <a:gd name="connsiteX94" fmla="*/ 1998732 w 2233406"/>
              <a:gd name="connsiteY94" fmla="*/ 752559 h 1229989"/>
              <a:gd name="connsiteX95" fmla="*/ 2010870 w 2233406"/>
              <a:gd name="connsiteY95" fmla="*/ 764697 h 1229989"/>
              <a:gd name="connsiteX96" fmla="*/ 2018962 w 2233406"/>
              <a:gd name="connsiteY96" fmla="*/ 776835 h 1229989"/>
              <a:gd name="connsiteX97" fmla="*/ 2031100 w 2233406"/>
              <a:gd name="connsiteY97" fmla="*/ 788973 h 1229989"/>
              <a:gd name="connsiteX98" fmla="*/ 2047285 w 2233406"/>
              <a:gd name="connsiteY98" fmla="*/ 813249 h 1229989"/>
              <a:gd name="connsiteX99" fmla="*/ 2063469 w 2233406"/>
              <a:gd name="connsiteY99" fmla="*/ 837525 h 1229989"/>
              <a:gd name="connsiteX100" fmla="*/ 2071561 w 2233406"/>
              <a:gd name="connsiteY100" fmla="*/ 849663 h 1229989"/>
              <a:gd name="connsiteX101" fmla="*/ 2079653 w 2233406"/>
              <a:gd name="connsiteY101" fmla="*/ 861801 h 1229989"/>
              <a:gd name="connsiteX102" fmla="*/ 2095837 w 2233406"/>
              <a:gd name="connsiteY102" fmla="*/ 882032 h 1229989"/>
              <a:gd name="connsiteX103" fmla="*/ 2099883 w 2233406"/>
              <a:gd name="connsiteY103" fmla="*/ 894170 h 1229989"/>
              <a:gd name="connsiteX104" fmla="*/ 2116067 w 2233406"/>
              <a:gd name="connsiteY104" fmla="*/ 918446 h 1229989"/>
              <a:gd name="connsiteX105" fmla="*/ 2124159 w 2233406"/>
              <a:gd name="connsiteY105" fmla="*/ 942722 h 1229989"/>
              <a:gd name="connsiteX106" fmla="*/ 2128205 w 2233406"/>
              <a:gd name="connsiteY106" fmla="*/ 962952 h 1229989"/>
              <a:gd name="connsiteX107" fmla="*/ 2140343 w 2233406"/>
              <a:gd name="connsiteY107" fmla="*/ 999366 h 1229989"/>
              <a:gd name="connsiteX108" fmla="*/ 2148435 w 2233406"/>
              <a:gd name="connsiteY108" fmla="*/ 1023642 h 1229989"/>
              <a:gd name="connsiteX109" fmla="*/ 2152481 w 2233406"/>
              <a:gd name="connsiteY109" fmla="*/ 1035780 h 1229989"/>
              <a:gd name="connsiteX110" fmla="*/ 2160573 w 2233406"/>
              <a:gd name="connsiteY110" fmla="*/ 1047918 h 1229989"/>
              <a:gd name="connsiteX111" fmla="*/ 2168665 w 2233406"/>
              <a:gd name="connsiteY111" fmla="*/ 1072194 h 1229989"/>
              <a:gd name="connsiteX112" fmla="*/ 2176757 w 2233406"/>
              <a:gd name="connsiteY112" fmla="*/ 1096471 h 1229989"/>
              <a:gd name="connsiteX113" fmla="*/ 2180803 w 2233406"/>
              <a:gd name="connsiteY113" fmla="*/ 1112655 h 1229989"/>
              <a:gd name="connsiteX114" fmla="*/ 2188895 w 2233406"/>
              <a:gd name="connsiteY114" fmla="*/ 1124793 h 1229989"/>
              <a:gd name="connsiteX115" fmla="*/ 2192941 w 2233406"/>
              <a:gd name="connsiteY115" fmla="*/ 1136931 h 1229989"/>
              <a:gd name="connsiteX116" fmla="*/ 2209125 w 2233406"/>
              <a:gd name="connsiteY116" fmla="*/ 1161207 h 1229989"/>
              <a:gd name="connsiteX117" fmla="*/ 2217217 w 2233406"/>
              <a:gd name="connsiteY117" fmla="*/ 1185483 h 1229989"/>
              <a:gd name="connsiteX118" fmla="*/ 2221263 w 2233406"/>
              <a:gd name="connsiteY118" fmla="*/ 1197621 h 1229989"/>
              <a:gd name="connsiteX119" fmla="*/ 2229355 w 2233406"/>
              <a:gd name="connsiteY119" fmla="*/ 1209759 h 1229989"/>
              <a:gd name="connsiteX120" fmla="*/ 2233401 w 2233406"/>
              <a:gd name="connsiteY120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96431 w 2233406"/>
              <a:gd name="connsiteY83" fmla="*/ 582626 h 1229989"/>
              <a:gd name="connsiteX84" fmla="*/ 1820708 w 2233406"/>
              <a:gd name="connsiteY84" fmla="*/ 590718 h 1229989"/>
              <a:gd name="connsiteX85" fmla="*/ 1836892 w 2233406"/>
              <a:gd name="connsiteY85" fmla="*/ 606902 h 1229989"/>
              <a:gd name="connsiteX86" fmla="*/ 1865214 w 2233406"/>
              <a:gd name="connsiteY86" fmla="*/ 639271 h 1229989"/>
              <a:gd name="connsiteX87" fmla="*/ 1889490 w 2233406"/>
              <a:gd name="connsiteY87" fmla="*/ 655455 h 1229989"/>
              <a:gd name="connsiteX88" fmla="*/ 1913766 w 2233406"/>
              <a:gd name="connsiteY88" fmla="*/ 671639 h 1229989"/>
              <a:gd name="connsiteX89" fmla="*/ 1925904 w 2233406"/>
              <a:gd name="connsiteY89" fmla="*/ 679731 h 1229989"/>
              <a:gd name="connsiteX90" fmla="*/ 1946134 w 2233406"/>
              <a:gd name="connsiteY90" fmla="*/ 699961 h 1229989"/>
              <a:gd name="connsiteX91" fmla="*/ 1970410 w 2233406"/>
              <a:gd name="connsiteY91" fmla="*/ 720191 h 1229989"/>
              <a:gd name="connsiteX92" fmla="*/ 1990640 w 2233406"/>
              <a:gd name="connsiteY92" fmla="*/ 740421 h 1229989"/>
              <a:gd name="connsiteX93" fmla="*/ 1998732 w 2233406"/>
              <a:gd name="connsiteY93" fmla="*/ 752559 h 1229989"/>
              <a:gd name="connsiteX94" fmla="*/ 2010870 w 2233406"/>
              <a:gd name="connsiteY94" fmla="*/ 764697 h 1229989"/>
              <a:gd name="connsiteX95" fmla="*/ 2018962 w 2233406"/>
              <a:gd name="connsiteY95" fmla="*/ 776835 h 1229989"/>
              <a:gd name="connsiteX96" fmla="*/ 2031100 w 2233406"/>
              <a:gd name="connsiteY96" fmla="*/ 788973 h 1229989"/>
              <a:gd name="connsiteX97" fmla="*/ 2047285 w 2233406"/>
              <a:gd name="connsiteY97" fmla="*/ 813249 h 1229989"/>
              <a:gd name="connsiteX98" fmla="*/ 2063469 w 2233406"/>
              <a:gd name="connsiteY98" fmla="*/ 837525 h 1229989"/>
              <a:gd name="connsiteX99" fmla="*/ 2071561 w 2233406"/>
              <a:gd name="connsiteY99" fmla="*/ 849663 h 1229989"/>
              <a:gd name="connsiteX100" fmla="*/ 2079653 w 2233406"/>
              <a:gd name="connsiteY100" fmla="*/ 861801 h 1229989"/>
              <a:gd name="connsiteX101" fmla="*/ 2095837 w 2233406"/>
              <a:gd name="connsiteY101" fmla="*/ 882032 h 1229989"/>
              <a:gd name="connsiteX102" fmla="*/ 2099883 w 2233406"/>
              <a:gd name="connsiteY102" fmla="*/ 894170 h 1229989"/>
              <a:gd name="connsiteX103" fmla="*/ 2116067 w 2233406"/>
              <a:gd name="connsiteY103" fmla="*/ 918446 h 1229989"/>
              <a:gd name="connsiteX104" fmla="*/ 2124159 w 2233406"/>
              <a:gd name="connsiteY104" fmla="*/ 942722 h 1229989"/>
              <a:gd name="connsiteX105" fmla="*/ 2128205 w 2233406"/>
              <a:gd name="connsiteY105" fmla="*/ 962952 h 1229989"/>
              <a:gd name="connsiteX106" fmla="*/ 2140343 w 2233406"/>
              <a:gd name="connsiteY106" fmla="*/ 999366 h 1229989"/>
              <a:gd name="connsiteX107" fmla="*/ 2148435 w 2233406"/>
              <a:gd name="connsiteY107" fmla="*/ 1023642 h 1229989"/>
              <a:gd name="connsiteX108" fmla="*/ 2152481 w 2233406"/>
              <a:gd name="connsiteY108" fmla="*/ 1035780 h 1229989"/>
              <a:gd name="connsiteX109" fmla="*/ 2160573 w 2233406"/>
              <a:gd name="connsiteY109" fmla="*/ 1047918 h 1229989"/>
              <a:gd name="connsiteX110" fmla="*/ 2168665 w 2233406"/>
              <a:gd name="connsiteY110" fmla="*/ 1072194 h 1229989"/>
              <a:gd name="connsiteX111" fmla="*/ 2176757 w 2233406"/>
              <a:gd name="connsiteY111" fmla="*/ 1096471 h 1229989"/>
              <a:gd name="connsiteX112" fmla="*/ 2180803 w 2233406"/>
              <a:gd name="connsiteY112" fmla="*/ 1112655 h 1229989"/>
              <a:gd name="connsiteX113" fmla="*/ 2188895 w 2233406"/>
              <a:gd name="connsiteY113" fmla="*/ 1124793 h 1229989"/>
              <a:gd name="connsiteX114" fmla="*/ 2192941 w 2233406"/>
              <a:gd name="connsiteY114" fmla="*/ 1136931 h 1229989"/>
              <a:gd name="connsiteX115" fmla="*/ 2209125 w 2233406"/>
              <a:gd name="connsiteY115" fmla="*/ 1161207 h 1229989"/>
              <a:gd name="connsiteX116" fmla="*/ 2217217 w 2233406"/>
              <a:gd name="connsiteY116" fmla="*/ 1185483 h 1229989"/>
              <a:gd name="connsiteX117" fmla="*/ 2221263 w 2233406"/>
              <a:gd name="connsiteY117" fmla="*/ 1197621 h 1229989"/>
              <a:gd name="connsiteX118" fmla="*/ 2229355 w 2233406"/>
              <a:gd name="connsiteY118" fmla="*/ 1209759 h 1229989"/>
              <a:gd name="connsiteX119" fmla="*/ 2233401 w 2233406"/>
              <a:gd name="connsiteY119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65214 w 2233406"/>
              <a:gd name="connsiteY85" fmla="*/ 639271 h 1229989"/>
              <a:gd name="connsiteX86" fmla="*/ 1889490 w 2233406"/>
              <a:gd name="connsiteY86" fmla="*/ 655455 h 1229989"/>
              <a:gd name="connsiteX87" fmla="*/ 1913766 w 2233406"/>
              <a:gd name="connsiteY87" fmla="*/ 671639 h 1229989"/>
              <a:gd name="connsiteX88" fmla="*/ 1925904 w 2233406"/>
              <a:gd name="connsiteY88" fmla="*/ 679731 h 1229989"/>
              <a:gd name="connsiteX89" fmla="*/ 1946134 w 2233406"/>
              <a:gd name="connsiteY89" fmla="*/ 699961 h 1229989"/>
              <a:gd name="connsiteX90" fmla="*/ 1970410 w 2233406"/>
              <a:gd name="connsiteY90" fmla="*/ 720191 h 1229989"/>
              <a:gd name="connsiteX91" fmla="*/ 1990640 w 2233406"/>
              <a:gd name="connsiteY91" fmla="*/ 740421 h 1229989"/>
              <a:gd name="connsiteX92" fmla="*/ 1998732 w 2233406"/>
              <a:gd name="connsiteY92" fmla="*/ 752559 h 1229989"/>
              <a:gd name="connsiteX93" fmla="*/ 2010870 w 2233406"/>
              <a:gd name="connsiteY93" fmla="*/ 764697 h 1229989"/>
              <a:gd name="connsiteX94" fmla="*/ 2018962 w 2233406"/>
              <a:gd name="connsiteY94" fmla="*/ 776835 h 1229989"/>
              <a:gd name="connsiteX95" fmla="*/ 2031100 w 2233406"/>
              <a:gd name="connsiteY95" fmla="*/ 788973 h 1229989"/>
              <a:gd name="connsiteX96" fmla="*/ 2047285 w 2233406"/>
              <a:gd name="connsiteY96" fmla="*/ 813249 h 1229989"/>
              <a:gd name="connsiteX97" fmla="*/ 2063469 w 2233406"/>
              <a:gd name="connsiteY97" fmla="*/ 837525 h 1229989"/>
              <a:gd name="connsiteX98" fmla="*/ 2071561 w 2233406"/>
              <a:gd name="connsiteY98" fmla="*/ 849663 h 1229989"/>
              <a:gd name="connsiteX99" fmla="*/ 2079653 w 2233406"/>
              <a:gd name="connsiteY99" fmla="*/ 861801 h 1229989"/>
              <a:gd name="connsiteX100" fmla="*/ 2095837 w 2233406"/>
              <a:gd name="connsiteY100" fmla="*/ 882032 h 1229989"/>
              <a:gd name="connsiteX101" fmla="*/ 2099883 w 2233406"/>
              <a:gd name="connsiteY101" fmla="*/ 894170 h 1229989"/>
              <a:gd name="connsiteX102" fmla="*/ 2116067 w 2233406"/>
              <a:gd name="connsiteY102" fmla="*/ 918446 h 1229989"/>
              <a:gd name="connsiteX103" fmla="*/ 2124159 w 2233406"/>
              <a:gd name="connsiteY103" fmla="*/ 942722 h 1229989"/>
              <a:gd name="connsiteX104" fmla="*/ 2128205 w 2233406"/>
              <a:gd name="connsiteY104" fmla="*/ 962952 h 1229989"/>
              <a:gd name="connsiteX105" fmla="*/ 2140343 w 2233406"/>
              <a:gd name="connsiteY105" fmla="*/ 999366 h 1229989"/>
              <a:gd name="connsiteX106" fmla="*/ 2148435 w 2233406"/>
              <a:gd name="connsiteY106" fmla="*/ 1023642 h 1229989"/>
              <a:gd name="connsiteX107" fmla="*/ 2152481 w 2233406"/>
              <a:gd name="connsiteY107" fmla="*/ 1035780 h 1229989"/>
              <a:gd name="connsiteX108" fmla="*/ 2160573 w 2233406"/>
              <a:gd name="connsiteY108" fmla="*/ 1047918 h 1229989"/>
              <a:gd name="connsiteX109" fmla="*/ 2168665 w 2233406"/>
              <a:gd name="connsiteY109" fmla="*/ 1072194 h 1229989"/>
              <a:gd name="connsiteX110" fmla="*/ 2176757 w 2233406"/>
              <a:gd name="connsiteY110" fmla="*/ 1096471 h 1229989"/>
              <a:gd name="connsiteX111" fmla="*/ 2180803 w 2233406"/>
              <a:gd name="connsiteY111" fmla="*/ 1112655 h 1229989"/>
              <a:gd name="connsiteX112" fmla="*/ 2188895 w 2233406"/>
              <a:gd name="connsiteY112" fmla="*/ 1124793 h 1229989"/>
              <a:gd name="connsiteX113" fmla="*/ 2192941 w 2233406"/>
              <a:gd name="connsiteY113" fmla="*/ 1136931 h 1229989"/>
              <a:gd name="connsiteX114" fmla="*/ 2209125 w 2233406"/>
              <a:gd name="connsiteY114" fmla="*/ 1161207 h 1229989"/>
              <a:gd name="connsiteX115" fmla="*/ 2217217 w 2233406"/>
              <a:gd name="connsiteY115" fmla="*/ 1185483 h 1229989"/>
              <a:gd name="connsiteX116" fmla="*/ 2221263 w 2233406"/>
              <a:gd name="connsiteY116" fmla="*/ 1197621 h 1229989"/>
              <a:gd name="connsiteX117" fmla="*/ 2229355 w 2233406"/>
              <a:gd name="connsiteY117" fmla="*/ 1209759 h 1229989"/>
              <a:gd name="connsiteX118" fmla="*/ 2233401 w 2233406"/>
              <a:gd name="connsiteY118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89490 w 2233406"/>
              <a:gd name="connsiteY85" fmla="*/ 655455 h 1229989"/>
              <a:gd name="connsiteX86" fmla="*/ 1913766 w 2233406"/>
              <a:gd name="connsiteY86" fmla="*/ 671639 h 1229989"/>
              <a:gd name="connsiteX87" fmla="*/ 1925904 w 2233406"/>
              <a:gd name="connsiteY87" fmla="*/ 679731 h 1229989"/>
              <a:gd name="connsiteX88" fmla="*/ 1946134 w 2233406"/>
              <a:gd name="connsiteY88" fmla="*/ 699961 h 1229989"/>
              <a:gd name="connsiteX89" fmla="*/ 1970410 w 2233406"/>
              <a:gd name="connsiteY89" fmla="*/ 720191 h 1229989"/>
              <a:gd name="connsiteX90" fmla="*/ 1990640 w 2233406"/>
              <a:gd name="connsiteY90" fmla="*/ 740421 h 1229989"/>
              <a:gd name="connsiteX91" fmla="*/ 1998732 w 2233406"/>
              <a:gd name="connsiteY91" fmla="*/ 752559 h 1229989"/>
              <a:gd name="connsiteX92" fmla="*/ 2010870 w 2233406"/>
              <a:gd name="connsiteY92" fmla="*/ 764697 h 1229989"/>
              <a:gd name="connsiteX93" fmla="*/ 2018962 w 2233406"/>
              <a:gd name="connsiteY93" fmla="*/ 776835 h 1229989"/>
              <a:gd name="connsiteX94" fmla="*/ 2031100 w 2233406"/>
              <a:gd name="connsiteY94" fmla="*/ 788973 h 1229989"/>
              <a:gd name="connsiteX95" fmla="*/ 2047285 w 2233406"/>
              <a:gd name="connsiteY95" fmla="*/ 813249 h 1229989"/>
              <a:gd name="connsiteX96" fmla="*/ 2063469 w 2233406"/>
              <a:gd name="connsiteY96" fmla="*/ 837525 h 1229989"/>
              <a:gd name="connsiteX97" fmla="*/ 2071561 w 2233406"/>
              <a:gd name="connsiteY97" fmla="*/ 849663 h 1229989"/>
              <a:gd name="connsiteX98" fmla="*/ 2079653 w 2233406"/>
              <a:gd name="connsiteY98" fmla="*/ 861801 h 1229989"/>
              <a:gd name="connsiteX99" fmla="*/ 2095837 w 2233406"/>
              <a:gd name="connsiteY99" fmla="*/ 882032 h 1229989"/>
              <a:gd name="connsiteX100" fmla="*/ 2099883 w 2233406"/>
              <a:gd name="connsiteY100" fmla="*/ 894170 h 1229989"/>
              <a:gd name="connsiteX101" fmla="*/ 2116067 w 2233406"/>
              <a:gd name="connsiteY101" fmla="*/ 918446 h 1229989"/>
              <a:gd name="connsiteX102" fmla="*/ 2124159 w 2233406"/>
              <a:gd name="connsiteY102" fmla="*/ 942722 h 1229989"/>
              <a:gd name="connsiteX103" fmla="*/ 2128205 w 2233406"/>
              <a:gd name="connsiteY103" fmla="*/ 962952 h 1229989"/>
              <a:gd name="connsiteX104" fmla="*/ 2140343 w 2233406"/>
              <a:gd name="connsiteY104" fmla="*/ 999366 h 1229989"/>
              <a:gd name="connsiteX105" fmla="*/ 2148435 w 2233406"/>
              <a:gd name="connsiteY105" fmla="*/ 1023642 h 1229989"/>
              <a:gd name="connsiteX106" fmla="*/ 2152481 w 2233406"/>
              <a:gd name="connsiteY106" fmla="*/ 1035780 h 1229989"/>
              <a:gd name="connsiteX107" fmla="*/ 2160573 w 2233406"/>
              <a:gd name="connsiteY107" fmla="*/ 1047918 h 1229989"/>
              <a:gd name="connsiteX108" fmla="*/ 2168665 w 2233406"/>
              <a:gd name="connsiteY108" fmla="*/ 1072194 h 1229989"/>
              <a:gd name="connsiteX109" fmla="*/ 2176757 w 2233406"/>
              <a:gd name="connsiteY109" fmla="*/ 1096471 h 1229989"/>
              <a:gd name="connsiteX110" fmla="*/ 2180803 w 2233406"/>
              <a:gd name="connsiteY110" fmla="*/ 1112655 h 1229989"/>
              <a:gd name="connsiteX111" fmla="*/ 2188895 w 2233406"/>
              <a:gd name="connsiteY111" fmla="*/ 1124793 h 1229989"/>
              <a:gd name="connsiteX112" fmla="*/ 2192941 w 2233406"/>
              <a:gd name="connsiteY112" fmla="*/ 1136931 h 1229989"/>
              <a:gd name="connsiteX113" fmla="*/ 2209125 w 2233406"/>
              <a:gd name="connsiteY113" fmla="*/ 1161207 h 1229989"/>
              <a:gd name="connsiteX114" fmla="*/ 2217217 w 2233406"/>
              <a:gd name="connsiteY114" fmla="*/ 1185483 h 1229989"/>
              <a:gd name="connsiteX115" fmla="*/ 2221263 w 2233406"/>
              <a:gd name="connsiteY115" fmla="*/ 1197621 h 1229989"/>
              <a:gd name="connsiteX116" fmla="*/ 2229355 w 2233406"/>
              <a:gd name="connsiteY116" fmla="*/ 1209759 h 1229989"/>
              <a:gd name="connsiteX117" fmla="*/ 2233401 w 2233406"/>
              <a:gd name="connsiteY117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60017 w 2233406"/>
              <a:gd name="connsiteY81" fmla="*/ 554304 h 1229989"/>
              <a:gd name="connsiteX82" fmla="*/ 1820708 w 2233406"/>
              <a:gd name="connsiteY82" fmla="*/ 590718 h 1229989"/>
              <a:gd name="connsiteX83" fmla="*/ 1836892 w 2233406"/>
              <a:gd name="connsiteY83" fmla="*/ 606902 h 1229989"/>
              <a:gd name="connsiteX84" fmla="*/ 1889490 w 2233406"/>
              <a:gd name="connsiteY84" fmla="*/ 655455 h 1229989"/>
              <a:gd name="connsiteX85" fmla="*/ 1913766 w 2233406"/>
              <a:gd name="connsiteY85" fmla="*/ 671639 h 1229989"/>
              <a:gd name="connsiteX86" fmla="*/ 1925904 w 2233406"/>
              <a:gd name="connsiteY86" fmla="*/ 679731 h 1229989"/>
              <a:gd name="connsiteX87" fmla="*/ 1946134 w 2233406"/>
              <a:gd name="connsiteY87" fmla="*/ 699961 h 1229989"/>
              <a:gd name="connsiteX88" fmla="*/ 1970410 w 2233406"/>
              <a:gd name="connsiteY88" fmla="*/ 720191 h 1229989"/>
              <a:gd name="connsiteX89" fmla="*/ 1990640 w 2233406"/>
              <a:gd name="connsiteY89" fmla="*/ 740421 h 1229989"/>
              <a:gd name="connsiteX90" fmla="*/ 1998732 w 2233406"/>
              <a:gd name="connsiteY90" fmla="*/ 752559 h 1229989"/>
              <a:gd name="connsiteX91" fmla="*/ 2010870 w 2233406"/>
              <a:gd name="connsiteY91" fmla="*/ 764697 h 1229989"/>
              <a:gd name="connsiteX92" fmla="*/ 2018962 w 2233406"/>
              <a:gd name="connsiteY92" fmla="*/ 776835 h 1229989"/>
              <a:gd name="connsiteX93" fmla="*/ 2031100 w 2233406"/>
              <a:gd name="connsiteY93" fmla="*/ 788973 h 1229989"/>
              <a:gd name="connsiteX94" fmla="*/ 2047285 w 2233406"/>
              <a:gd name="connsiteY94" fmla="*/ 813249 h 1229989"/>
              <a:gd name="connsiteX95" fmla="*/ 2063469 w 2233406"/>
              <a:gd name="connsiteY95" fmla="*/ 837525 h 1229989"/>
              <a:gd name="connsiteX96" fmla="*/ 2071561 w 2233406"/>
              <a:gd name="connsiteY96" fmla="*/ 849663 h 1229989"/>
              <a:gd name="connsiteX97" fmla="*/ 2079653 w 2233406"/>
              <a:gd name="connsiteY97" fmla="*/ 861801 h 1229989"/>
              <a:gd name="connsiteX98" fmla="*/ 2095837 w 2233406"/>
              <a:gd name="connsiteY98" fmla="*/ 882032 h 1229989"/>
              <a:gd name="connsiteX99" fmla="*/ 2099883 w 2233406"/>
              <a:gd name="connsiteY99" fmla="*/ 894170 h 1229989"/>
              <a:gd name="connsiteX100" fmla="*/ 2116067 w 2233406"/>
              <a:gd name="connsiteY100" fmla="*/ 918446 h 1229989"/>
              <a:gd name="connsiteX101" fmla="*/ 2124159 w 2233406"/>
              <a:gd name="connsiteY101" fmla="*/ 942722 h 1229989"/>
              <a:gd name="connsiteX102" fmla="*/ 2128205 w 2233406"/>
              <a:gd name="connsiteY102" fmla="*/ 962952 h 1229989"/>
              <a:gd name="connsiteX103" fmla="*/ 2140343 w 2233406"/>
              <a:gd name="connsiteY103" fmla="*/ 999366 h 1229989"/>
              <a:gd name="connsiteX104" fmla="*/ 2148435 w 2233406"/>
              <a:gd name="connsiteY104" fmla="*/ 1023642 h 1229989"/>
              <a:gd name="connsiteX105" fmla="*/ 2152481 w 2233406"/>
              <a:gd name="connsiteY105" fmla="*/ 1035780 h 1229989"/>
              <a:gd name="connsiteX106" fmla="*/ 2160573 w 2233406"/>
              <a:gd name="connsiteY106" fmla="*/ 1047918 h 1229989"/>
              <a:gd name="connsiteX107" fmla="*/ 2168665 w 2233406"/>
              <a:gd name="connsiteY107" fmla="*/ 1072194 h 1229989"/>
              <a:gd name="connsiteX108" fmla="*/ 2176757 w 2233406"/>
              <a:gd name="connsiteY108" fmla="*/ 1096471 h 1229989"/>
              <a:gd name="connsiteX109" fmla="*/ 2180803 w 2233406"/>
              <a:gd name="connsiteY109" fmla="*/ 1112655 h 1229989"/>
              <a:gd name="connsiteX110" fmla="*/ 2188895 w 2233406"/>
              <a:gd name="connsiteY110" fmla="*/ 1124793 h 1229989"/>
              <a:gd name="connsiteX111" fmla="*/ 2192941 w 2233406"/>
              <a:gd name="connsiteY111" fmla="*/ 1136931 h 1229989"/>
              <a:gd name="connsiteX112" fmla="*/ 2209125 w 2233406"/>
              <a:gd name="connsiteY112" fmla="*/ 1161207 h 1229989"/>
              <a:gd name="connsiteX113" fmla="*/ 2217217 w 2233406"/>
              <a:gd name="connsiteY113" fmla="*/ 1185483 h 1229989"/>
              <a:gd name="connsiteX114" fmla="*/ 2221263 w 2233406"/>
              <a:gd name="connsiteY114" fmla="*/ 1197621 h 1229989"/>
              <a:gd name="connsiteX115" fmla="*/ 2229355 w 2233406"/>
              <a:gd name="connsiteY115" fmla="*/ 1209759 h 1229989"/>
              <a:gd name="connsiteX116" fmla="*/ 2233401 w 2233406"/>
              <a:gd name="connsiteY116" fmla="*/ 1229989 h 1229989"/>
              <a:gd name="connsiteX0" fmla="*/ 0 w 2414710"/>
              <a:gd name="connsiteY0" fmla="*/ 783880 h 1229989"/>
              <a:gd name="connsiteX1" fmla="*/ 209626 w 2414710"/>
              <a:gd name="connsiteY1" fmla="*/ 246807 h 1229989"/>
              <a:gd name="connsiteX2" fmla="*/ 213672 w 2414710"/>
              <a:gd name="connsiteY2" fmla="*/ 234669 h 1229989"/>
              <a:gd name="connsiteX3" fmla="*/ 221764 w 2414710"/>
              <a:gd name="connsiteY3" fmla="*/ 222531 h 1229989"/>
              <a:gd name="connsiteX4" fmla="*/ 225810 w 2414710"/>
              <a:gd name="connsiteY4" fmla="*/ 210393 h 1229989"/>
              <a:gd name="connsiteX5" fmla="*/ 241994 w 2414710"/>
              <a:gd name="connsiteY5" fmla="*/ 186117 h 1229989"/>
              <a:gd name="connsiteX6" fmla="*/ 254132 w 2414710"/>
              <a:gd name="connsiteY6" fmla="*/ 161840 h 1229989"/>
              <a:gd name="connsiteX7" fmla="*/ 258178 w 2414710"/>
              <a:gd name="connsiteY7" fmla="*/ 149702 h 1229989"/>
              <a:gd name="connsiteX8" fmla="*/ 266270 w 2414710"/>
              <a:gd name="connsiteY8" fmla="*/ 137564 h 1229989"/>
              <a:gd name="connsiteX9" fmla="*/ 270316 w 2414710"/>
              <a:gd name="connsiteY9" fmla="*/ 125426 h 1229989"/>
              <a:gd name="connsiteX10" fmla="*/ 286500 w 2414710"/>
              <a:gd name="connsiteY10" fmla="*/ 101150 h 1229989"/>
              <a:gd name="connsiteX11" fmla="*/ 290546 w 2414710"/>
              <a:gd name="connsiteY11" fmla="*/ 89012 h 1229989"/>
              <a:gd name="connsiteX12" fmla="*/ 306730 w 2414710"/>
              <a:gd name="connsiteY12" fmla="*/ 64736 h 1229989"/>
              <a:gd name="connsiteX13" fmla="*/ 326960 w 2414710"/>
              <a:gd name="connsiteY13" fmla="*/ 28322 h 1229989"/>
              <a:gd name="connsiteX14" fmla="*/ 375512 w 2414710"/>
              <a:gd name="connsiteY14" fmla="*/ 4046 h 1229989"/>
              <a:gd name="connsiteX15" fmla="*/ 387650 w 2414710"/>
              <a:gd name="connsiteY15" fmla="*/ 0 h 1229989"/>
              <a:gd name="connsiteX16" fmla="*/ 440249 w 2414710"/>
              <a:gd name="connsiteY16" fmla="*/ 12138 h 1229989"/>
              <a:gd name="connsiteX17" fmla="*/ 452387 w 2414710"/>
              <a:gd name="connsiteY17" fmla="*/ 16184 h 1229989"/>
              <a:gd name="connsiteX18" fmla="*/ 476663 w 2414710"/>
              <a:gd name="connsiteY18" fmla="*/ 32368 h 1229989"/>
              <a:gd name="connsiteX19" fmla="*/ 500939 w 2414710"/>
              <a:gd name="connsiteY19" fmla="*/ 48552 h 1229989"/>
              <a:gd name="connsiteX20" fmla="*/ 513077 w 2414710"/>
              <a:gd name="connsiteY20" fmla="*/ 52598 h 1229989"/>
              <a:gd name="connsiteX21" fmla="*/ 537353 w 2414710"/>
              <a:gd name="connsiteY21" fmla="*/ 68782 h 1229989"/>
              <a:gd name="connsiteX22" fmla="*/ 573767 w 2414710"/>
              <a:gd name="connsiteY22" fmla="*/ 93058 h 1229989"/>
              <a:gd name="connsiteX23" fmla="*/ 585905 w 2414710"/>
              <a:gd name="connsiteY23" fmla="*/ 101150 h 1229989"/>
              <a:gd name="connsiteX24" fmla="*/ 598043 w 2414710"/>
              <a:gd name="connsiteY24" fmla="*/ 109242 h 1229989"/>
              <a:gd name="connsiteX25" fmla="*/ 622320 w 2414710"/>
              <a:gd name="connsiteY25" fmla="*/ 121380 h 1229989"/>
              <a:gd name="connsiteX26" fmla="*/ 634458 w 2414710"/>
              <a:gd name="connsiteY26" fmla="*/ 125426 h 1229989"/>
              <a:gd name="connsiteX27" fmla="*/ 646596 w 2414710"/>
              <a:gd name="connsiteY27" fmla="*/ 133518 h 1229989"/>
              <a:gd name="connsiteX28" fmla="*/ 658734 w 2414710"/>
              <a:gd name="connsiteY28" fmla="*/ 137564 h 1229989"/>
              <a:gd name="connsiteX29" fmla="*/ 670872 w 2414710"/>
              <a:gd name="connsiteY29" fmla="*/ 145656 h 1229989"/>
              <a:gd name="connsiteX30" fmla="*/ 695148 w 2414710"/>
              <a:gd name="connsiteY30" fmla="*/ 153748 h 1229989"/>
              <a:gd name="connsiteX31" fmla="*/ 707286 w 2414710"/>
              <a:gd name="connsiteY31" fmla="*/ 161840 h 1229989"/>
              <a:gd name="connsiteX32" fmla="*/ 731562 w 2414710"/>
              <a:gd name="connsiteY32" fmla="*/ 169932 h 1229989"/>
              <a:gd name="connsiteX33" fmla="*/ 739654 w 2414710"/>
              <a:gd name="connsiteY33" fmla="*/ 178025 h 1229989"/>
              <a:gd name="connsiteX34" fmla="*/ 763930 w 2414710"/>
              <a:gd name="connsiteY34" fmla="*/ 186117 h 1229989"/>
              <a:gd name="connsiteX35" fmla="*/ 776068 w 2414710"/>
              <a:gd name="connsiteY35" fmla="*/ 190163 h 1229989"/>
              <a:gd name="connsiteX36" fmla="*/ 788206 w 2414710"/>
              <a:gd name="connsiteY36" fmla="*/ 198255 h 1229989"/>
              <a:gd name="connsiteX37" fmla="*/ 812482 w 2414710"/>
              <a:gd name="connsiteY37" fmla="*/ 206347 h 1229989"/>
              <a:gd name="connsiteX38" fmla="*/ 848897 w 2414710"/>
              <a:gd name="connsiteY38" fmla="*/ 218485 h 1229989"/>
              <a:gd name="connsiteX39" fmla="*/ 873173 w 2414710"/>
              <a:gd name="connsiteY39" fmla="*/ 230623 h 1229989"/>
              <a:gd name="connsiteX40" fmla="*/ 889357 w 2414710"/>
              <a:gd name="connsiteY40" fmla="*/ 234669 h 1229989"/>
              <a:gd name="connsiteX41" fmla="*/ 913633 w 2414710"/>
              <a:gd name="connsiteY41" fmla="*/ 242761 h 1229989"/>
              <a:gd name="connsiteX42" fmla="*/ 929817 w 2414710"/>
              <a:gd name="connsiteY42" fmla="*/ 246807 h 1229989"/>
              <a:gd name="connsiteX43" fmla="*/ 954093 w 2414710"/>
              <a:gd name="connsiteY43" fmla="*/ 254899 h 1229989"/>
              <a:gd name="connsiteX44" fmla="*/ 966231 w 2414710"/>
              <a:gd name="connsiteY44" fmla="*/ 258945 h 1229989"/>
              <a:gd name="connsiteX45" fmla="*/ 982415 w 2414710"/>
              <a:gd name="connsiteY45" fmla="*/ 262991 h 1229989"/>
              <a:gd name="connsiteX46" fmla="*/ 1018829 w 2414710"/>
              <a:gd name="connsiteY46" fmla="*/ 275129 h 1229989"/>
              <a:gd name="connsiteX47" fmla="*/ 1030967 w 2414710"/>
              <a:gd name="connsiteY47" fmla="*/ 279175 h 1229989"/>
              <a:gd name="connsiteX48" fmla="*/ 1067381 w 2414710"/>
              <a:gd name="connsiteY48" fmla="*/ 287267 h 1229989"/>
              <a:gd name="connsiteX49" fmla="*/ 1083566 w 2414710"/>
              <a:gd name="connsiteY49" fmla="*/ 291313 h 1229989"/>
              <a:gd name="connsiteX50" fmla="*/ 1107842 w 2414710"/>
              <a:gd name="connsiteY50" fmla="*/ 295359 h 1229989"/>
              <a:gd name="connsiteX51" fmla="*/ 1128072 w 2414710"/>
              <a:gd name="connsiteY51" fmla="*/ 299405 h 1229989"/>
              <a:gd name="connsiteX52" fmla="*/ 1152348 w 2414710"/>
              <a:gd name="connsiteY52" fmla="*/ 303451 h 1229989"/>
              <a:gd name="connsiteX53" fmla="*/ 1188762 w 2414710"/>
              <a:gd name="connsiteY53" fmla="*/ 311543 h 1229989"/>
              <a:gd name="connsiteX54" fmla="*/ 1229222 w 2414710"/>
              <a:gd name="connsiteY54" fmla="*/ 319635 h 1229989"/>
              <a:gd name="connsiteX55" fmla="*/ 1249452 w 2414710"/>
              <a:gd name="connsiteY55" fmla="*/ 323681 h 1229989"/>
              <a:gd name="connsiteX56" fmla="*/ 1269682 w 2414710"/>
              <a:gd name="connsiteY56" fmla="*/ 327727 h 1229989"/>
              <a:gd name="connsiteX57" fmla="*/ 1293958 w 2414710"/>
              <a:gd name="connsiteY57" fmla="*/ 331773 h 1229989"/>
              <a:gd name="connsiteX58" fmla="*/ 1314189 w 2414710"/>
              <a:gd name="connsiteY58" fmla="*/ 335819 h 1229989"/>
              <a:gd name="connsiteX59" fmla="*/ 1338465 w 2414710"/>
              <a:gd name="connsiteY59" fmla="*/ 339865 h 1229989"/>
              <a:gd name="connsiteX60" fmla="*/ 1378925 w 2414710"/>
              <a:gd name="connsiteY60" fmla="*/ 347957 h 1229989"/>
              <a:gd name="connsiteX61" fmla="*/ 1399155 w 2414710"/>
              <a:gd name="connsiteY61" fmla="*/ 352003 h 1229989"/>
              <a:gd name="connsiteX62" fmla="*/ 1415339 w 2414710"/>
              <a:gd name="connsiteY62" fmla="*/ 356049 h 1229989"/>
              <a:gd name="connsiteX63" fmla="*/ 1435569 w 2414710"/>
              <a:gd name="connsiteY63" fmla="*/ 360095 h 1229989"/>
              <a:gd name="connsiteX64" fmla="*/ 1471983 w 2414710"/>
              <a:gd name="connsiteY64" fmla="*/ 368187 h 1229989"/>
              <a:gd name="connsiteX65" fmla="*/ 1500305 w 2414710"/>
              <a:gd name="connsiteY65" fmla="*/ 372233 h 1229989"/>
              <a:gd name="connsiteX66" fmla="*/ 1569088 w 2414710"/>
              <a:gd name="connsiteY66" fmla="*/ 384371 h 1229989"/>
              <a:gd name="connsiteX67" fmla="*/ 1613594 w 2414710"/>
              <a:gd name="connsiteY67" fmla="*/ 392463 h 1229989"/>
              <a:gd name="connsiteX68" fmla="*/ 1637870 w 2414710"/>
              <a:gd name="connsiteY68" fmla="*/ 400555 h 1229989"/>
              <a:gd name="connsiteX69" fmla="*/ 1654054 w 2414710"/>
              <a:gd name="connsiteY69" fmla="*/ 404601 h 1229989"/>
              <a:gd name="connsiteX70" fmla="*/ 1678330 w 2414710"/>
              <a:gd name="connsiteY70" fmla="*/ 412694 h 1229989"/>
              <a:gd name="connsiteX71" fmla="*/ 1702606 w 2414710"/>
              <a:gd name="connsiteY71" fmla="*/ 420786 h 1229989"/>
              <a:gd name="connsiteX72" fmla="*/ 1775435 w 2414710"/>
              <a:gd name="connsiteY72" fmla="*/ 445062 h 1229989"/>
              <a:gd name="connsiteX73" fmla="*/ 1787573 w 2414710"/>
              <a:gd name="connsiteY73" fmla="*/ 449108 h 1229989"/>
              <a:gd name="connsiteX74" fmla="*/ 1799711 w 2414710"/>
              <a:gd name="connsiteY74" fmla="*/ 453154 h 1229989"/>
              <a:gd name="connsiteX75" fmla="*/ 1828033 w 2414710"/>
              <a:gd name="connsiteY75" fmla="*/ 469338 h 1229989"/>
              <a:gd name="connsiteX76" fmla="*/ 1840171 w 2414710"/>
              <a:gd name="connsiteY76" fmla="*/ 473384 h 1229989"/>
              <a:gd name="connsiteX77" fmla="*/ 1864447 w 2414710"/>
              <a:gd name="connsiteY77" fmla="*/ 489568 h 1229989"/>
              <a:gd name="connsiteX78" fmla="*/ 1876585 w 2414710"/>
              <a:gd name="connsiteY78" fmla="*/ 497660 h 1229989"/>
              <a:gd name="connsiteX79" fmla="*/ 1888723 w 2414710"/>
              <a:gd name="connsiteY79" fmla="*/ 505752 h 1229989"/>
              <a:gd name="connsiteX80" fmla="*/ 1908953 w 2414710"/>
              <a:gd name="connsiteY80" fmla="*/ 525982 h 1229989"/>
              <a:gd name="connsiteX81" fmla="*/ 1941321 w 2414710"/>
              <a:gd name="connsiteY81" fmla="*/ 554304 h 1229989"/>
              <a:gd name="connsiteX82" fmla="*/ 2002012 w 2414710"/>
              <a:gd name="connsiteY82" fmla="*/ 590718 h 1229989"/>
              <a:gd name="connsiteX83" fmla="*/ 2018196 w 2414710"/>
              <a:gd name="connsiteY83" fmla="*/ 606902 h 1229989"/>
              <a:gd name="connsiteX84" fmla="*/ 2070794 w 2414710"/>
              <a:gd name="connsiteY84" fmla="*/ 655455 h 1229989"/>
              <a:gd name="connsiteX85" fmla="*/ 2095070 w 2414710"/>
              <a:gd name="connsiteY85" fmla="*/ 671639 h 1229989"/>
              <a:gd name="connsiteX86" fmla="*/ 2107208 w 2414710"/>
              <a:gd name="connsiteY86" fmla="*/ 679731 h 1229989"/>
              <a:gd name="connsiteX87" fmla="*/ 2127438 w 2414710"/>
              <a:gd name="connsiteY87" fmla="*/ 699961 h 1229989"/>
              <a:gd name="connsiteX88" fmla="*/ 2151714 w 2414710"/>
              <a:gd name="connsiteY88" fmla="*/ 720191 h 1229989"/>
              <a:gd name="connsiteX89" fmla="*/ 2171944 w 2414710"/>
              <a:gd name="connsiteY89" fmla="*/ 740421 h 1229989"/>
              <a:gd name="connsiteX90" fmla="*/ 2180036 w 2414710"/>
              <a:gd name="connsiteY90" fmla="*/ 752559 h 1229989"/>
              <a:gd name="connsiteX91" fmla="*/ 2192174 w 2414710"/>
              <a:gd name="connsiteY91" fmla="*/ 764697 h 1229989"/>
              <a:gd name="connsiteX92" fmla="*/ 2200266 w 2414710"/>
              <a:gd name="connsiteY92" fmla="*/ 776835 h 1229989"/>
              <a:gd name="connsiteX93" fmla="*/ 2212404 w 2414710"/>
              <a:gd name="connsiteY93" fmla="*/ 788973 h 1229989"/>
              <a:gd name="connsiteX94" fmla="*/ 2228589 w 2414710"/>
              <a:gd name="connsiteY94" fmla="*/ 813249 h 1229989"/>
              <a:gd name="connsiteX95" fmla="*/ 2244773 w 2414710"/>
              <a:gd name="connsiteY95" fmla="*/ 837525 h 1229989"/>
              <a:gd name="connsiteX96" fmla="*/ 2252865 w 2414710"/>
              <a:gd name="connsiteY96" fmla="*/ 849663 h 1229989"/>
              <a:gd name="connsiteX97" fmla="*/ 2260957 w 2414710"/>
              <a:gd name="connsiteY97" fmla="*/ 861801 h 1229989"/>
              <a:gd name="connsiteX98" fmla="*/ 2277141 w 2414710"/>
              <a:gd name="connsiteY98" fmla="*/ 882032 h 1229989"/>
              <a:gd name="connsiteX99" fmla="*/ 2281187 w 2414710"/>
              <a:gd name="connsiteY99" fmla="*/ 894170 h 1229989"/>
              <a:gd name="connsiteX100" fmla="*/ 2297371 w 2414710"/>
              <a:gd name="connsiteY100" fmla="*/ 918446 h 1229989"/>
              <a:gd name="connsiteX101" fmla="*/ 2305463 w 2414710"/>
              <a:gd name="connsiteY101" fmla="*/ 942722 h 1229989"/>
              <a:gd name="connsiteX102" fmla="*/ 2309509 w 2414710"/>
              <a:gd name="connsiteY102" fmla="*/ 962952 h 1229989"/>
              <a:gd name="connsiteX103" fmla="*/ 2321647 w 2414710"/>
              <a:gd name="connsiteY103" fmla="*/ 999366 h 1229989"/>
              <a:gd name="connsiteX104" fmla="*/ 2329739 w 2414710"/>
              <a:gd name="connsiteY104" fmla="*/ 1023642 h 1229989"/>
              <a:gd name="connsiteX105" fmla="*/ 2333785 w 2414710"/>
              <a:gd name="connsiteY105" fmla="*/ 1035780 h 1229989"/>
              <a:gd name="connsiteX106" fmla="*/ 2341877 w 2414710"/>
              <a:gd name="connsiteY106" fmla="*/ 1047918 h 1229989"/>
              <a:gd name="connsiteX107" fmla="*/ 2349969 w 2414710"/>
              <a:gd name="connsiteY107" fmla="*/ 1072194 h 1229989"/>
              <a:gd name="connsiteX108" fmla="*/ 2358061 w 2414710"/>
              <a:gd name="connsiteY108" fmla="*/ 1096471 h 1229989"/>
              <a:gd name="connsiteX109" fmla="*/ 2362107 w 2414710"/>
              <a:gd name="connsiteY109" fmla="*/ 1112655 h 1229989"/>
              <a:gd name="connsiteX110" fmla="*/ 2370199 w 2414710"/>
              <a:gd name="connsiteY110" fmla="*/ 1124793 h 1229989"/>
              <a:gd name="connsiteX111" fmla="*/ 2374245 w 2414710"/>
              <a:gd name="connsiteY111" fmla="*/ 1136931 h 1229989"/>
              <a:gd name="connsiteX112" fmla="*/ 2390429 w 2414710"/>
              <a:gd name="connsiteY112" fmla="*/ 1161207 h 1229989"/>
              <a:gd name="connsiteX113" fmla="*/ 2398521 w 2414710"/>
              <a:gd name="connsiteY113" fmla="*/ 1185483 h 1229989"/>
              <a:gd name="connsiteX114" fmla="*/ 2402567 w 2414710"/>
              <a:gd name="connsiteY114" fmla="*/ 1197621 h 1229989"/>
              <a:gd name="connsiteX115" fmla="*/ 2410659 w 2414710"/>
              <a:gd name="connsiteY115" fmla="*/ 1209759 h 1229989"/>
              <a:gd name="connsiteX116" fmla="*/ 2414705 w 2414710"/>
              <a:gd name="connsiteY116" fmla="*/ 1229989 h 1229989"/>
              <a:gd name="connsiteX0" fmla="*/ 0 w 2788480"/>
              <a:gd name="connsiteY0" fmla="*/ 1187685 h 1229989"/>
              <a:gd name="connsiteX1" fmla="*/ 583396 w 2788480"/>
              <a:gd name="connsiteY1" fmla="*/ 246807 h 1229989"/>
              <a:gd name="connsiteX2" fmla="*/ 587442 w 2788480"/>
              <a:gd name="connsiteY2" fmla="*/ 234669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2165 w 2790645"/>
              <a:gd name="connsiteY0" fmla="*/ 1187685 h 1229989"/>
              <a:gd name="connsiteX1" fmla="*/ 64953 w 2790645"/>
              <a:gd name="connsiteY1" fmla="*/ 1121160 h 1229989"/>
              <a:gd name="connsiteX2" fmla="*/ 589607 w 2790645"/>
              <a:gd name="connsiteY2" fmla="*/ 234669 h 1229989"/>
              <a:gd name="connsiteX3" fmla="*/ 597699 w 2790645"/>
              <a:gd name="connsiteY3" fmla="*/ 222531 h 1229989"/>
              <a:gd name="connsiteX4" fmla="*/ 601745 w 2790645"/>
              <a:gd name="connsiteY4" fmla="*/ 210393 h 1229989"/>
              <a:gd name="connsiteX5" fmla="*/ 617929 w 2790645"/>
              <a:gd name="connsiteY5" fmla="*/ 186117 h 1229989"/>
              <a:gd name="connsiteX6" fmla="*/ 630067 w 2790645"/>
              <a:gd name="connsiteY6" fmla="*/ 161840 h 1229989"/>
              <a:gd name="connsiteX7" fmla="*/ 634113 w 2790645"/>
              <a:gd name="connsiteY7" fmla="*/ 149702 h 1229989"/>
              <a:gd name="connsiteX8" fmla="*/ 642205 w 2790645"/>
              <a:gd name="connsiteY8" fmla="*/ 137564 h 1229989"/>
              <a:gd name="connsiteX9" fmla="*/ 646251 w 2790645"/>
              <a:gd name="connsiteY9" fmla="*/ 125426 h 1229989"/>
              <a:gd name="connsiteX10" fmla="*/ 662435 w 2790645"/>
              <a:gd name="connsiteY10" fmla="*/ 101150 h 1229989"/>
              <a:gd name="connsiteX11" fmla="*/ 666481 w 2790645"/>
              <a:gd name="connsiteY11" fmla="*/ 89012 h 1229989"/>
              <a:gd name="connsiteX12" fmla="*/ 682665 w 2790645"/>
              <a:gd name="connsiteY12" fmla="*/ 64736 h 1229989"/>
              <a:gd name="connsiteX13" fmla="*/ 702895 w 2790645"/>
              <a:gd name="connsiteY13" fmla="*/ 28322 h 1229989"/>
              <a:gd name="connsiteX14" fmla="*/ 751447 w 2790645"/>
              <a:gd name="connsiteY14" fmla="*/ 4046 h 1229989"/>
              <a:gd name="connsiteX15" fmla="*/ 763585 w 2790645"/>
              <a:gd name="connsiteY15" fmla="*/ 0 h 1229989"/>
              <a:gd name="connsiteX16" fmla="*/ 816184 w 2790645"/>
              <a:gd name="connsiteY16" fmla="*/ 12138 h 1229989"/>
              <a:gd name="connsiteX17" fmla="*/ 828322 w 2790645"/>
              <a:gd name="connsiteY17" fmla="*/ 16184 h 1229989"/>
              <a:gd name="connsiteX18" fmla="*/ 852598 w 2790645"/>
              <a:gd name="connsiteY18" fmla="*/ 32368 h 1229989"/>
              <a:gd name="connsiteX19" fmla="*/ 876874 w 2790645"/>
              <a:gd name="connsiteY19" fmla="*/ 48552 h 1229989"/>
              <a:gd name="connsiteX20" fmla="*/ 889012 w 2790645"/>
              <a:gd name="connsiteY20" fmla="*/ 52598 h 1229989"/>
              <a:gd name="connsiteX21" fmla="*/ 913288 w 2790645"/>
              <a:gd name="connsiteY21" fmla="*/ 68782 h 1229989"/>
              <a:gd name="connsiteX22" fmla="*/ 949702 w 2790645"/>
              <a:gd name="connsiteY22" fmla="*/ 93058 h 1229989"/>
              <a:gd name="connsiteX23" fmla="*/ 961840 w 2790645"/>
              <a:gd name="connsiteY23" fmla="*/ 101150 h 1229989"/>
              <a:gd name="connsiteX24" fmla="*/ 973978 w 2790645"/>
              <a:gd name="connsiteY24" fmla="*/ 109242 h 1229989"/>
              <a:gd name="connsiteX25" fmla="*/ 998255 w 2790645"/>
              <a:gd name="connsiteY25" fmla="*/ 121380 h 1229989"/>
              <a:gd name="connsiteX26" fmla="*/ 1010393 w 2790645"/>
              <a:gd name="connsiteY26" fmla="*/ 125426 h 1229989"/>
              <a:gd name="connsiteX27" fmla="*/ 1022531 w 2790645"/>
              <a:gd name="connsiteY27" fmla="*/ 133518 h 1229989"/>
              <a:gd name="connsiteX28" fmla="*/ 1034669 w 2790645"/>
              <a:gd name="connsiteY28" fmla="*/ 137564 h 1229989"/>
              <a:gd name="connsiteX29" fmla="*/ 1046807 w 2790645"/>
              <a:gd name="connsiteY29" fmla="*/ 145656 h 1229989"/>
              <a:gd name="connsiteX30" fmla="*/ 1071083 w 2790645"/>
              <a:gd name="connsiteY30" fmla="*/ 153748 h 1229989"/>
              <a:gd name="connsiteX31" fmla="*/ 1083221 w 2790645"/>
              <a:gd name="connsiteY31" fmla="*/ 161840 h 1229989"/>
              <a:gd name="connsiteX32" fmla="*/ 1107497 w 2790645"/>
              <a:gd name="connsiteY32" fmla="*/ 169932 h 1229989"/>
              <a:gd name="connsiteX33" fmla="*/ 1115589 w 2790645"/>
              <a:gd name="connsiteY33" fmla="*/ 178025 h 1229989"/>
              <a:gd name="connsiteX34" fmla="*/ 1139865 w 2790645"/>
              <a:gd name="connsiteY34" fmla="*/ 186117 h 1229989"/>
              <a:gd name="connsiteX35" fmla="*/ 1152003 w 2790645"/>
              <a:gd name="connsiteY35" fmla="*/ 190163 h 1229989"/>
              <a:gd name="connsiteX36" fmla="*/ 1164141 w 2790645"/>
              <a:gd name="connsiteY36" fmla="*/ 198255 h 1229989"/>
              <a:gd name="connsiteX37" fmla="*/ 1188417 w 2790645"/>
              <a:gd name="connsiteY37" fmla="*/ 206347 h 1229989"/>
              <a:gd name="connsiteX38" fmla="*/ 1224832 w 2790645"/>
              <a:gd name="connsiteY38" fmla="*/ 218485 h 1229989"/>
              <a:gd name="connsiteX39" fmla="*/ 1249108 w 2790645"/>
              <a:gd name="connsiteY39" fmla="*/ 230623 h 1229989"/>
              <a:gd name="connsiteX40" fmla="*/ 1265292 w 2790645"/>
              <a:gd name="connsiteY40" fmla="*/ 234669 h 1229989"/>
              <a:gd name="connsiteX41" fmla="*/ 1289568 w 2790645"/>
              <a:gd name="connsiteY41" fmla="*/ 242761 h 1229989"/>
              <a:gd name="connsiteX42" fmla="*/ 1305752 w 2790645"/>
              <a:gd name="connsiteY42" fmla="*/ 246807 h 1229989"/>
              <a:gd name="connsiteX43" fmla="*/ 1330028 w 2790645"/>
              <a:gd name="connsiteY43" fmla="*/ 254899 h 1229989"/>
              <a:gd name="connsiteX44" fmla="*/ 1342166 w 2790645"/>
              <a:gd name="connsiteY44" fmla="*/ 258945 h 1229989"/>
              <a:gd name="connsiteX45" fmla="*/ 1358350 w 2790645"/>
              <a:gd name="connsiteY45" fmla="*/ 262991 h 1229989"/>
              <a:gd name="connsiteX46" fmla="*/ 1394764 w 2790645"/>
              <a:gd name="connsiteY46" fmla="*/ 275129 h 1229989"/>
              <a:gd name="connsiteX47" fmla="*/ 1406902 w 2790645"/>
              <a:gd name="connsiteY47" fmla="*/ 279175 h 1229989"/>
              <a:gd name="connsiteX48" fmla="*/ 1443316 w 2790645"/>
              <a:gd name="connsiteY48" fmla="*/ 287267 h 1229989"/>
              <a:gd name="connsiteX49" fmla="*/ 1459501 w 2790645"/>
              <a:gd name="connsiteY49" fmla="*/ 291313 h 1229989"/>
              <a:gd name="connsiteX50" fmla="*/ 1483777 w 2790645"/>
              <a:gd name="connsiteY50" fmla="*/ 295359 h 1229989"/>
              <a:gd name="connsiteX51" fmla="*/ 1504007 w 2790645"/>
              <a:gd name="connsiteY51" fmla="*/ 299405 h 1229989"/>
              <a:gd name="connsiteX52" fmla="*/ 1528283 w 2790645"/>
              <a:gd name="connsiteY52" fmla="*/ 303451 h 1229989"/>
              <a:gd name="connsiteX53" fmla="*/ 1564697 w 2790645"/>
              <a:gd name="connsiteY53" fmla="*/ 311543 h 1229989"/>
              <a:gd name="connsiteX54" fmla="*/ 1605157 w 2790645"/>
              <a:gd name="connsiteY54" fmla="*/ 319635 h 1229989"/>
              <a:gd name="connsiteX55" fmla="*/ 1625387 w 2790645"/>
              <a:gd name="connsiteY55" fmla="*/ 323681 h 1229989"/>
              <a:gd name="connsiteX56" fmla="*/ 1645617 w 2790645"/>
              <a:gd name="connsiteY56" fmla="*/ 327727 h 1229989"/>
              <a:gd name="connsiteX57" fmla="*/ 1669893 w 2790645"/>
              <a:gd name="connsiteY57" fmla="*/ 331773 h 1229989"/>
              <a:gd name="connsiteX58" fmla="*/ 1690124 w 2790645"/>
              <a:gd name="connsiteY58" fmla="*/ 335819 h 1229989"/>
              <a:gd name="connsiteX59" fmla="*/ 1714400 w 2790645"/>
              <a:gd name="connsiteY59" fmla="*/ 339865 h 1229989"/>
              <a:gd name="connsiteX60" fmla="*/ 1754860 w 2790645"/>
              <a:gd name="connsiteY60" fmla="*/ 347957 h 1229989"/>
              <a:gd name="connsiteX61" fmla="*/ 1775090 w 2790645"/>
              <a:gd name="connsiteY61" fmla="*/ 352003 h 1229989"/>
              <a:gd name="connsiteX62" fmla="*/ 1791274 w 2790645"/>
              <a:gd name="connsiteY62" fmla="*/ 356049 h 1229989"/>
              <a:gd name="connsiteX63" fmla="*/ 1811504 w 2790645"/>
              <a:gd name="connsiteY63" fmla="*/ 360095 h 1229989"/>
              <a:gd name="connsiteX64" fmla="*/ 1847918 w 2790645"/>
              <a:gd name="connsiteY64" fmla="*/ 368187 h 1229989"/>
              <a:gd name="connsiteX65" fmla="*/ 1876240 w 2790645"/>
              <a:gd name="connsiteY65" fmla="*/ 372233 h 1229989"/>
              <a:gd name="connsiteX66" fmla="*/ 1945023 w 2790645"/>
              <a:gd name="connsiteY66" fmla="*/ 384371 h 1229989"/>
              <a:gd name="connsiteX67" fmla="*/ 1989529 w 2790645"/>
              <a:gd name="connsiteY67" fmla="*/ 392463 h 1229989"/>
              <a:gd name="connsiteX68" fmla="*/ 2013805 w 2790645"/>
              <a:gd name="connsiteY68" fmla="*/ 400555 h 1229989"/>
              <a:gd name="connsiteX69" fmla="*/ 2029989 w 2790645"/>
              <a:gd name="connsiteY69" fmla="*/ 404601 h 1229989"/>
              <a:gd name="connsiteX70" fmla="*/ 2054265 w 2790645"/>
              <a:gd name="connsiteY70" fmla="*/ 412694 h 1229989"/>
              <a:gd name="connsiteX71" fmla="*/ 2078541 w 2790645"/>
              <a:gd name="connsiteY71" fmla="*/ 420786 h 1229989"/>
              <a:gd name="connsiteX72" fmla="*/ 2151370 w 2790645"/>
              <a:gd name="connsiteY72" fmla="*/ 445062 h 1229989"/>
              <a:gd name="connsiteX73" fmla="*/ 2163508 w 2790645"/>
              <a:gd name="connsiteY73" fmla="*/ 449108 h 1229989"/>
              <a:gd name="connsiteX74" fmla="*/ 2175646 w 2790645"/>
              <a:gd name="connsiteY74" fmla="*/ 453154 h 1229989"/>
              <a:gd name="connsiteX75" fmla="*/ 2203968 w 2790645"/>
              <a:gd name="connsiteY75" fmla="*/ 469338 h 1229989"/>
              <a:gd name="connsiteX76" fmla="*/ 2216106 w 2790645"/>
              <a:gd name="connsiteY76" fmla="*/ 473384 h 1229989"/>
              <a:gd name="connsiteX77" fmla="*/ 2240382 w 2790645"/>
              <a:gd name="connsiteY77" fmla="*/ 489568 h 1229989"/>
              <a:gd name="connsiteX78" fmla="*/ 2252520 w 2790645"/>
              <a:gd name="connsiteY78" fmla="*/ 497660 h 1229989"/>
              <a:gd name="connsiteX79" fmla="*/ 2264658 w 2790645"/>
              <a:gd name="connsiteY79" fmla="*/ 505752 h 1229989"/>
              <a:gd name="connsiteX80" fmla="*/ 2284888 w 2790645"/>
              <a:gd name="connsiteY80" fmla="*/ 525982 h 1229989"/>
              <a:gd name="connsiteX81" fmla="*/ 2317256 w 2790645"/>
              <a:gd name="connsiteY81" fmla="*/ 554304 h 1229989"/>
              <a:gd name="connsiteX82" fmla="*/ 2377947 w 2790645"/>
              <a:gd name="connsiteY82" fmla="*/ 590718 h 1229989"/>
              <a:gd name="connsiteX83" fmla="*/ 2394131 w 2790645"/>
              <a:gd name="connsiteY83" fmla="*/ 606902 h 1229989"/>
              <a:gd name="connsiteX84" fmla="*/ 2446729 w 2790645"/>
              <a:gd name="connsiteY84" fmla="*/ 655455 h 1229989"/>
              <a:gd name="connsiteX85" fmla="*/ 2471005 w 2790645"/>
              <a:gd name="connsiteY85" fmla="*/ 671639 h 1229989"/>
              <a:gd name="connsiteX86" fmla="*/ 2483143 w 2790645"/>
              <a:gd name="connsiteY86" fmla="*/ 679731 h 1229989"/>
              <a:gd name="connsiteX87" fmla="*/ 2503373 w 2790645"/>
              <a:gd name="connsiteY87" fmla="*/ 699961 h 1229989"/>
              <a:gd name="connsiteX88" fmla="*/ 2527649 w 2790645"/>
              <a:gd name="connsiteY88" fmla="*/ 720191 h 1229989"/>
              <a:gd name="connsiteX89" fmla="*/ 2547879 w 2790645"/>
              <a:gd name="connsiteY89" fmla="*/ 740421 h 1229989"/>
              <a:gd name="connsiteX90" fmla="*/ 2555971 w 2790645"/>
              <a:gd name="connsiteY90" fmla="*/ 752559 h 1229989"/>
              <a:gd name="connsiteX91" fmla="*/ 2568109 w 2790645"/>
              <a:gd name="connsiteY91" fmla="*/ 764697 h 1229989"/>
              <a:gd name="connsiteX92" fmla="*/ 2576201 w 2790645"/>
              <a:gd name="connsiteY92" fmla="*/ 776835 h 1229989"/>
              <a:gd name="connsiteX93" fmla="*/ 2588339 w 2790645"/>
              <a:gd name="connsiteY93" fmla="*/ 788973 h 1229989"/>
              <a:gd name="connsiteX94" fmla="*/ 2604524 w 2790645"/>
              <a:gd name="connsiteY94" fmla="*/ 813249 h 1229989"/>
              <a:gd name="connsiteX95" fmla="*/ 2620708 w 2790645"/>
              <a:gd name="connsiteY95" fmla="*/ 837525 h 1229989"/>
              <a:gd name="connsiteX96" fmla="*/ 2628800 w 2790645"/>
              <a:gd name="connsiteY96" fmla="*/ 849663 h 1229989"/>
              <a:gd name="connsiteX97" fmla="*/ 2636892 w 2790645"/>
              <a:gd name="connsiteY97" fmla="*/ 861801 h 1229989"/>
              <a:gd name="connsiteX98" fmla="*/ 2653076 w 2790645"/>
              <a:gd name="connsiteY98" fmla="*/ 882032 h 1229989"/>
              <a:gd name="connsiteX99" fmla="*/ 2657122 w 2790645"/>
              <a:gd name="connsiteY99" fmla="*/ 894170 h 1229989"/>
              <a:gd name="connsiteX100" fmla="*/ 2673306 w 2790645"/>
              <a:gd name="connsiteY100" fmla="*/ 918446 h 1229989"/>
              <a:gd name="connsiteX101" fmla="*/ 2681398 w 2790645"/>
              <a:gd name="connsiteY101" fmla="*/ 942722 h 1229989"/>
              <a:gd name="connsiteX102" fmla="*/ 2685444 w 2790645"/>
              <a:gd name="connsiteY102" fmla="*/ 962952 h 1229989"/>
              <a:gd name="connsiteX103" fmla="*/ 2697582 w 2790645"/>
              <a:gd name="connsiteY103" fmla="*/ 999366 h 1229989"/>
              <a:gd name="connsiteX104" fmla="*/ 2705674 w 2790645"/>
              <a:gd name="connsiteY104" fmla="*/ 1023642 h 1229989"/>
              <a:gd name="connsiteX105" fmla="*/ 2709720 w 2790645"/>
              <a:gd name="connsiteY105" fmla="*/ 1035780 h 1229989"/>
              <a:gd name="connsiteX106" fmla="*/ 2717812 w 2790645"/>
              <a:gd name="connsiteY106" fmla="*/ 1047918 h 1229989"/>
              <a:gd name="connsiteX107" fmla="*/ 2725904 w 2790645"/>
              <a:gd name="connsiteY107" fmla="*/ 1072194 h 1229989"/>
              <a:gd name="connsiteX108" fmla="*/ 2733996 w 2790645"/>
              <a:gd name="connsiteY108" fmla="*/ 1096471 h 1229989"/>
              <a:gd name="connsiteX109" fmla="*/ 2738042 w 2790645"/>
              <a:gd name="connsiteY109" fmla="*/ 1112655 h 1229989"/>
              <a:gd name="connsiteX110" fmla="*/ 2746134 w 2790645"/>
              <a:gd name="connsiteY110" fmla="*/ 1124793 h 1229989"/>
              <a:gd name="connsiteX111" fmla="*/ 2750180 w 2790645"/>
              <a:gd name="connsiteY111" fmla="*/ 1136931 h 1229989"/>
              <a:gd name="connsiteX112" fmla="*/ 2766364 w 2790645"/>
              <a:gd name="connsiteY112" fmla="*/ 1161207 h 1229989"/>
              <a:gd name="connsiteX113" fmla="*/ 2774456 w 2790645"/>
              <a:gd name="connsiteY113" fmla="*/ 1185483 h 1229989"/>
              <a:gd name="connsiteX114" fmla="*/ 2778502 w 2790645"/>
              <a:gd name="connsiteY114" fmla="*/ 1197621 h 1229989"/>
              <a:gd name="connsiteX115" fmla="*/ 2786594 w 2790645"/>
              <a:gd name="connsiteY115" fmla="*/ 1209759 h 1229989"/>
              <a:gd name="connsiteX116" fmla="*/ 2790640 w 2790645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425335 w 2788480"/>
              <a:gd name="connsiteY3" fmla="*/ 31931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4086 w 2788480"/>
              <a:gd name="connsiteY8" fmla="*/ 125426 h 1229989"/>
              <a:gd name="connsiteX9" fmla="*/ 660270 w 2788480"/>
              <a:gd name="connsiteY9" fmla="*/ 101150 h 1229989"/>
              <a:gd name="connsiteX10" fmla="*/ 664316 w 2788480"/>
              <a:gd name="connsiteY10" fmla="*/ 89012 h 1229989"/>
              <a:gd name="connsiteX11" fmla="*/ 680500 w 2788480"/>
              <a:gd name="connsiteY11" fmla="*/ 64736 h 1229989"/>
              <a:gd name="connsiteX12" fmla="*/ 700730 w 2788480"/>
              <a:gd name="connsiteY12" fmla="*/ 28322 h 1229989"/>
              <a:gd name="connsiteX13" fmla="*/ 749282 w 2788480"/>
              <a:gd name="connsiteY13" fmla="*/ 4046 h 1229989"/>
              <a:gd name="connsiteX14" fmla="*/ 761420 w 2788480"/>
              <a:gd name="connsiteY14" fmla="*/ 0 h 1229989"/>
              <a:gd name="connsiteX15" fmla="*/ 814019 w 2788480"/>
              <a:gd name="connsiteY15" fmla="*/ 12138 h 1229989"/>
              <a:gd name="connsiteX16" fmla="*/ 826157 w 2788480"/>
              <a:gd name="connsiteY16" fmla="*/ 16184 h 1229989"/>
              <a:gd name="connsiteX17" fmla="*/ 850433 w 2788480"/>
              <a:gd name="connsiteY17" fmla="*/ 32368 h 1229989"/>
              <a:gd name="connsiteX18" fmla="*/ 874709 w 2788480"/>
              <a:gd name="connsiteY18" fmla="*/ 48552 h 1229989"/>
              <a:gd name="connsiteX19" fmla="*/ 886847 w 2788480"/>
              <a:gd name="connsiteY19" fmla="*/ 52598 h 1229989"/>
              <a:gd name="connsiteX20" fmla="*/ 911123 w 2788480"/>
              <a:gd name="connsiteY20" fmla="*/ 68782 h 1229989"/>
              <a:gd name="connsiteX21" fmla="*/ 947537 w 2788480"/>
              <a:gd name="connsiteY21" fmla="*/ 93058 h 1229989"/>
              <a:gd name="connsiteX22" fmla="*/ 959675 w 2788480"/>
              <a:gd name="connsiteY22" fmla="*/ 101150 h 1229989"/>
              <a:gd name="connsiteX23" fmla="*/ 971813 w 2788480"/>
              <a:gd name="connsiteY23" fmla="*/ 109242 h 1229989"/>
              <a:gd name="connsiteX24" fmla="*/ 996090 w 2788480"/>
              <a:gd name="connsiteY24" fmla="*/ 121380 h 1229989"/>
              <a:gd name="connsiteX25" fmla="*/ 1008228 w 2788480"/>
              <a:gd name="connsiteY25" fmla="*/ 125426 h 1229989"/>
              <a:gd name="connsiteX26" fmla="*/ 1020366 w 2788480"/>
              <a:gd name="connsiteY26" fmla="*/ 133518 h 1229989"/>
              <a:gd name="connsiteX27" fmla="*/ 1032504 w 2788480"/>
              <a:gd name="connsiteY27" fmla="*/ 137564 h 1229989"/>
              <a:gd name="connsiteX28" fmla="*/ 1044642 w 2788480"/>
              <a:gd name="connsiteY28" fmla="*/ 145656 h 1229989"/>
              <a:gd name="connsiteX29" fmla="*/ 1068918 w 2788480"/>
              <a:gd name="connsiteY29" fmla="*/ 153748 h 1229989"/>
              <a:gd name="connsiteX30" fmla="*/ 1081056 w 2788480"/>
              <a:gd name="connsiteY30" fmla="*/ 161840 h 1229989"/>
              <a:gd name="connsiteX31" fmla="*/ 1105332 w 2788480"/>
              <a:gd name="connsiteY31" fmla="*/ 169932 h 1229989"/>
              <a:gd name="connsiteX32" fmla="*/ 1113424 w 2788480"/>
              <a:gd name="connsiteY32" fmla="*/ 178025 h 1229989"/>
              <a:gd name="connsiteX33" fmla="*/ 1137700 w 2788480"/>
              <a:gd name="connsiteY33" fmla="*/ 186117 h 1229989"/>
              <a:gd name="connsiteX34" fmla="*/ 1149838 w 2788480"/>
              <a:gd name="connsiteY34" fmla="*/ 190163 h 1229989"/>
              <a:gd name="connsiteX35" fmla="*/ 1161976 w 2788480"/>
              <a:gd name="connsiteY35" fmla="*/ 198255 h 1229989"/>
              <a:gd name="connsiteX36" fmla="*/ 1186252 w 2788480"/>
              <a:gd name="connsiteY36" fmla="*/ 206347 h 1229989"/>
              <a:gd name="connsiteX37" fmla="*/ 1222667 w 2788480"/>
              <a:gd name="connsiteY37" fmla="*/ 218485 h 1229989"/>
              <a:gd name="connsiteX38" fmla="*/ 1246943 w 2788480"/>
              <a:gd name="connsiteY38" fmla="*/ 230623 h 1229989"/>
              <a:gd name="connsiteX39" fmla="*/ 1263127 w 2788480"/>
              <a:gd name="connsiteY39" fmla="*/ 234669 h 1229989"/>
              <a:gd name="connsiteX40" fmla="*/ 1287403 w 2788480"/>
              <a:gd name="connsiteY40" fmla="*/ 242761 h 1229989"/>
              <a:gd name="connsiteX41" fmla="*/ 1303587 w 2788480"/>
              <a:gd name="connsiteY41" fmla="*/ 246807 h 1229989"/>
              <a:gd name="connsiteX42" fmla="*/ 1327863 w 2788480"/>
              <a:gd name="connsiteY42" fmla="*/ 254899 h 1229989"/>
              <a:gd name="connsiteX43" fmla="*/ 1340001 w 2788480"/>
              <a:gd name="connsiteY43" fmla="*/ 258945 h 1229989"/>
              <a:gd name="connsiteX44" fmla="*/ 1356185 w 2788480"/>
              <a:gd name="connsiteY44" fmla="*/ 262991 h 1229989"/>
              <a:gd name="connsiteX45" fmla="*/ 1392599 w 2788480"/>
              <a:gd name="connsiteY45" fmla="*/ 275129 h 1229989"/>
              <a:gd name="connsiteX46" fmla="*/ 1404737 w 2788480"/>
              <a:gd name="connsiteY46" fmla="*/ 279175 h 1229989"/>
              <a:gd name="connsiteX47" fmla="*/ 1441151 w 2788480"/>
              <a:gd name="connsiteY47" fmla="*/ 287267 h 1229989"/>
              <a:gd name="connsiteX48" fmla="*/ 1457336 w 2788480"/>
              <a:gd name="connsiteY48" fmla="*/ 291313 h 1229989"/>
              <a:gd name="connsiteX49" fmla="*/ 1481612 w 2788480"/>
              <a:gd name="connsiteY49" fmla="*/ 295359 h 1229989"/>
              <a:gd name="connsiteX50" fmla="*/ 1501842 w 2788480"/>
              <a:gd name="connsiteY50" fmla="*/ 299405 h 1229989"/>
              <a:gd name="connsiteX51" fmla="*/ 1526118 w 2788480"/>
              <a:gd name="connsiteY51" fmla="*/ 303451 h 1229989"/>
              <a:gd name="connsiteX52" fmla="*/ 1562532 w 2788480"/>
              <a:gd name="connsiteY52" fmla="*/ 311543 h 1229989"/>
              <a:gd name="connsiteX53" fmla="*/ 1602992 w 2788480"/>
              <a:gd name="connsiteY53" fmla="*/ 319635 h 1229989"/>
              <a:gd name="connsiteX54" fmla="*/ 1623222 w 2788480"/>
              <a:gd name="connsiteY54" fmla="*/ 323681 h 1229989"/>
              <a:gd name="connsiteX55" fmla="*/ 1643452 w 2788480"/>
              <a:gd name="connsiteY55" fmla="*/ 327727 h 1229989"/>
              <a:gd name="connsiteX56" fmla="*/ 1667728 w 2788480"/>
              <a:gd name="connsiteY56" fmla="*/ 331773 h 1229989"/>
              <a:gd name="connsiteX57" fmla="*/ 1687959 w 2788480"/>
              <a:gd name="connsiteY57" fmla="*/ 335819 h 1229989"/>
              <a:gd name="connsiteX58" fmla="*/ 1712235 w 2788480"/>
              <a:gd name="connsiteY58" fmla="*/ 339865 h 1229989"/>
              <a:gd name="connsiteX59" fmla="*/ 1752695 w 2788480"/>
              <a:gd name="connsiteY59" fmla="*/ 347957 h 1229989"/>
              <a:gd name="connsiteX60" fmla="*/ 1772925 w 2788480"/>
              <a:gd name="connsiteY60" fmla="*/ 352003 h 1229989"/>
              <a:gd name="connsiteX61" fmla="*/ 1789109 w 2788480"/>
              <a:gd name="connsiteY61" fmla="*/ 356049 h 1229989"/>
              <a:gd name="connsiteX62" fmla="*/ 1809339 w 2788480"/>
              <a:gd name="connsiteY62" fmla="*/ 360095 h 1229989"/>
              <a:gd name="connsiteX63" fmla="*/ 1845753 w 2788480"/>
              <a:gd name="connsiteY63" fmla="*/ 368187 h 1229989"/>
              <a:gd name="connsiteX64" fmla="*/ 1874075 w 2788480"/>
              <a:gd name="connsiteY64" fmla="*/ 372233 h 1229989"/>
              <a:gd name="connsiteX65" fmla="*/ 1942858 w 2788480"/>
              <a:gd name="connsiteY65" fmla="*/ 384371 h 1229989"/>
              <a:gd name="connsiteX66" fmla="*/ 1987364 w 2788480"/>
              <a:gd name="connsiteY66" fmla="*/ 392463 h 1229989"/>
              <a:gd name="connsiteX67" fmla="*/ 2011640 w 2788480"/>
              <a:gd name="connsiteY67" fmla="*/ 400555 h 1229989"/>
              <a:gd name="connsiteX68" fmla="*/ 2027824 w 2788480"/>
              <a:gd name="connsiteY68" fmla="*/ 404601 h 1229989"/>
              <a:gd name="connsiteX69" fmla="*/ 2052100 w 2788480"/>
              <a:gd name="connsiteY69" fmla="*/ 412694 h 1229989"/>
              <a:gd name="connsiteX70" fmla="*/ 2076376 w 2788480"/>
              <a:gd name="connsiteY70" fmla="*/ 420786 h 1229989"/>
              <a:gd name="connsiteX71" fmla="*/ 2149205 w 2788480"/>
              <a:gd name="connsiteY71" fmla="*/ 445062 h 1229989"/>
              <a:gd name="connsiteX72" fmla="*/ 2161343 w 2788480"/>
              <a:gd name="connsiteY72" fmla="*/ 449108 h 1229989"/>
              <a:gd name="connsiteX73" fmla="*/ 2173481 w 2788480"/>
              <a:gd name="connsiteY73" fmla="*/ 453154 h 1229989"/>
              <a:gd name="connsiteX74" fmla="*/ 2201803 w 2788480"/>
              <a:gd name="connsiteY74" fmla="*/ 469338 h 1229989"/>
              <a:gd name="connsiteX75" fmla="*/ 2213941 w 2788480"/>
              <a:gd name="connsiteY75" fmla="*/ 473384 h 1229989"/>
              <a:gd name="connsiteX76" fmla="*/ 2238217 w 2788480"/>
              <a:gd name="connsiteY76" fmla="*/ 489568 h 1229989"/>
              <a:gd name="connsiteX77" fmla="*/ 2250355 w 2788480"/>
              <a:gd name="connsiteY77" fmla="*/ 497660 h 1229989"/>
              <a:gd name="connsiteX78" fmla="*/ 2262493 w 2788480"/>
              <a:gd name="connsiteY78" fmla="*/ 505752 h 1229989"/>
              <a:gd name="connsiteX79" fmla="*/ 2282723 w 2788480"/>
              <a:gd name="connsiteY79" fmla="*/ 525982 h 1229989"/>
              <a:gd name="connsiteX80" fmla="*/ 2315091 w 2788480"/>
              <a:gd name="connsiteY80" fmla="*/ 554304 h 1229989"/>
              <a:gd name="connsiteX81" fmla="*/ 2375782 w 2788480"/>
              <a:gd name="connsiteY81" fmla="*/ 590718 h 1229989"/>
              <a:gd name="connsiteX82" fmla="*/ 2391966 w 2788480"/>
              <a:gd name="connsiteY82" fmla="*/ 606902 h 1229989"/>
              <a:gd name="connsiteX83" fmla="*/ 2444564 w 2788480"/>
              <a:gd name="connsiteY83" fmla="*/ 655455 h 1229989"/>
              <a:gd name="connsiteX84" fmla="*/ 2468840 w 2788480"/>
              <a:gd name="connsiteY84" fmla="*/ 671639 h 1229989"/>
              <a:gd name="connsiteX85" fmla="*/ 2480978 w 2788480"/>
              <a:gd name="connsiteY85" fmla="*/ 679731 h 1229989"/>
              <a:gd name="connsiteX86" fmla="*/ 2501208 w 2788480"/>
              <a:gd name="connsiteY86" fmla="*/ 699961 h 1229989"/>
              <a:gd name="connsiteX87" fmla="*/ 2525484 w 2788480"/>
              <a:gd name="connsiteY87" fmla="*/ 720191 h 1229989"/>
              <a:gd name="connsiteX88" fmla="*/ 2545714 w 2788480"/>
              <a:gd name="connsiteY88" fmla="*/ 740421 h 1229989"/>
              <a:gd name="connsiteX89" fmla="*/ 2553806 w 2788480"/>
              <a:gd name="connsiteY89" fmla="*/ 752559 h 1229989"/>
              <a:gd name="connsiteX90" fmla="*/ 2565944 w 2788480"/>
              <a:gd name="connsiteY90" fmla="*/ 764697 h 1229989"/>
              <a:gd name="connsiteX91" fmla="*/ 2574036 w 2788480"/>
              <a:gd name="connsiteY91" fmla="*/ 776835 h 1229989"/>
              <a:gd name="connsiteX92" fmla="*/ 2586174 w 2788480"/>
              <a:gd name="connsiteY92" fmla="*/ 788973 h 1229989"/>
              <a:gd name="connsiteX93" fmla="*/ 2602359 w 2788480"/>
              <a:gd name="connsiteY93" fmla="*/ 813249 h 1229989"/>
              <a:gd name="connsiteX94" fmla="*/ 2618543 w 2788480"/>
              <a:gd name="connsiteY94" fmla="*/ 837525 h 1229989"/>
              <a:gd name="connsiteX95" fmla="*/ 2626635 w 2788480"/>
              <a:gd name="connsiteY95" fmla="*/ 849663 h 1229989"/>
              <a:gd name="connsiteX96" fmla="*/ 2634727 w 2788480"/>
              <a:gd name="connsiteY96" fmla="*/ 861801 h 1229989"/>
              <a:gd name="connsiteX97" fmla="*/ 2650911 w 2788480"/>
              <a:gd name="connsiteY97" fmla="*/ 882032 h 1229989"/>
              <a:gd name="connsiteX98" fmla="*/ 2654957 w 2788480"/>
              <a:gd name="connsiteY98" fmla="*/ 894170 h 1229989"/>
              <a:gd name="connsiteX99" fmla="*/ 2671141 w 2788480"/>
              <a:gd name="connsiteY99" fmla="*/ 918446 h 1229989"/>
              <a:gd name="connsiteX100" fmla="*/ 2679233 w 2788480"/>
              <a:gd name="connsiteY100" fmla="*/ 942722 h 1229989"/>
              <a:gd name="connsiteX101" fmla="*/ 2683279 w 2788480"/>
              <a:gd name="connsiteY101" fmla="*/ 962952 h 1229989"/>
              <a:gd name="connsiteX102" fmla="*/ 2695417 w 2788480"/>
              <a:gd name="connsiteY102" fmla="*/ 999366 h 1229989"/>
              <a:gd name="connsiteX103" fmla="*/ 2703509 w 2788480"/>
              <a:gd name="connsiteY103" fmla="*/ 1023642 h 1229989"/>
              <a:gd name="connsiteX104" fmla="*/ 2707555 w 2788480"/>
              <a:gd name="connsiteY104" fmla="*/ 1035780 h 1229989"/>
              <a:gd name="connsiteX105" fmla="*/ 2715647 w 2788480"/>
              <a:gd name="connsiteY105" fmla="*/ 1047918 h 1229989"/>
              <a:gd name="connsiteX106" fmla="*/ 2723739 w 2788480"/>
              <a:gd name="connsiteY106" fmla="*/ 1072194 h 1229989"/>
              <a:gd name="connsiteX107" fmla="*/ 2731831 w 2788480"/>
              <a:gd name="connsiteY107" fmla="*/ 1096471 h 1229989"/>
              <a:gd name="connsiteX108" fmla="*/ 2735877 w 2788480"/>
              <a:gd name="connsiteY108" fmla="*/ 1112655 h 1229989"/>
              <a:gd name="connsiteX109" fmla="*/ 2743969 w 2788480"/>
              <a:gd name="connsiteY109" fmla="*/ 1124793 h 1229989"/>
              <a:gd name="connsiteX110" fmla="*/ 2748015 w 2788480"/>
              <a:gd name="connsiteY110" fmla="*/ 1136931 h 1229989"/>
              <a:gd name="connsiteX111" fmla="*/ 2764199 w 2788480"/>
              <a:gd name="connsiteY111" fmla="*/ 1161207 h 1229989"/>
              <a:gd name="connsiteX112" fmla="*/ 2772291 w 2788480"/>
              <a:gd name="connsiteY112" fmla="*/ 1185483 h 1229989"/>
              <a:gd name="connsiteX113" fmla="*/ 2776337 w 2788480"/>
              <a:gd name="connsiteY113" fmla="*/ 1197621 h 1229989"/>
              <a:gd name="connsiteX114" fmla="*/ 2784429 w 2788480"/>
              <a:gd name="connsiteY114" fmla="*/ 1209759 h 1229989"/>
              <a:gd name="connsiteX115" fmla="*/ 2788475 w 2788480"/>
              <a:gd name="connsiteY115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80500 w 2788480"/>
              <a:gd name="connsiteY9" fmla="*/ 64736 h 1229989"/>
              <a:gd name="connsiteX10" fmla="*/ 700730 w 2788480"/>
              <a:gd name="connsiteY10" fmla="*/ 28322 h 1229989"/>
              <a:gd name="connsiteX11" fmla="*/ 749282 w 2788480"/>
              <a:gd name="connsiteY11" fmla="*/ 4046 h 1229989"/>
              <a:gd name="connsiteX12" fmla="*/ 761420 w 2788480"/>
              <a:gd name="connsiteY12" fmla="*/ 0 h 1229989"/>
              <a:gd name="connsiteX13" fmla="*/ 814019 w 2788480"/>
              <a:gd name="connsiteY13" fmla="*/ 12138 h 1229989"/>
              <a:gd name="connsiteX14" fmla="*/ 826157 w 2788480"/>
              <a:gd name="connsiteY14" fmla="*/ 16184 h 1229989"/>
              <a:gd name="connsiteX15" fmla="*/ 850433 w 2788480"/>
              <a:gd name="connsiteY15" fmla="*/ 32368 h 1229989"/>
              <a:gd name="connsiteX16" fmla="*/ 874709 w 2788480"/>
              <a:gd name="connsiteY16" fmla="*/ 48552 h 1229989"/>
              <a:gd name="connsiteX17" fmla="*/ 886847 w 2788480"/>
              <a:gd name="connsiteY17" fmla="*/ 52598 h 1229989"/>
              <a:gd name="connsiteX18" fmla="*/ 911123 w 2788480"/>
              <a:gd name="connsiteY18" fmla="*/ 68782 h 1229989"/>
              <a:gd name="connsiteX19" fmla="*/ 947537 w 2788480"/>
              <a:gd name="connsiteY19" fmla="*/ 93058 h 1229989"/>
              <a:gd name="connsiteX20" fmla="*/ 959675 w 2788480"/>
              <a:gd name="connsiteY20" fmla="*/ 101150 h 1229989"/>
              <a:gd name="connsiteX21" fmla="*/ 971813 w 2788480"/>
              <a:gd name="connsiteY21" fmla="*/ 109242 h 1229989"/>
              <a:gd name="connsiteX22" fmla="*/ 996090 w 2788480"/>
              <a:gd name="connsiteY22" fmla="*/ 121380 h 1229989"/>
              <a:gd name="connsiteX23" fmla="*/ 1008228 w 2788480"/>
              <a:gd name="connsiteY23" fmla="*/ 125426 h 1229989"/>
              <a:gd name="connsiteX24" fmla="*/ 1020366 w 2788480"/>
              <a:gd name="connsiteY24" fmla="*/ 133518 h 1229989"/>
              <a:gd name="connsiteX25" fmla="*/ 1032504 w 2788480"/>
              <a:gd name="connsiteY25" fmla="*/ 137564 h 1229989"/>
              <a:gd name="connsiteX26" fmla="*/ 1044642 w 2788480"/>
              <a:gd name="connsiteY26" fmla="*/ 145656 h 1229989"/>
              <a:gd name="connsiteX27" fmla="*/ 1068918 w 2788480"/>
              <a:gd name="connsiteY27" fmla="*/ 153748 h 1229989"/>
              <a:gd name="connsiteX28" fmla="*/ 1081056 w 2788480"/>
              <a:gd name="connsiteY28" fmla="*/ 161840 h 1229989"/>
              <a:gd name="connsiteX29" fmla="*/ 1105332 w 2788480"/>
              <a:gd name="connsiteY29" fmla="*/ 169932 h 1229989"/>
              <a:gd name="connsiteX30" fmla="*/ 1113424 w 2788480"/>
              <a:gd name="connsiteY30" fmla="*/ 178025 h 1229989"/>
              <a:gd name="connsiteX31" fmla="*/ 1137700 w 2788480"/>
              <a:gd name="connsiteY31" fmla="*/ 186117 h 1229989"/>
              <a:gd name="connsiteX32" fmla="*/ 1149838 w 2788480"/>
              <a:gd name="connsiteY32" fmla="*/ 190163 h 1229989"/>
              <a:gd name="connsiteX33" fmla="*/ 1161976 w 2788480"/>
              <a:gd name="connsiteY33" fmla="*/ 198255 h 1229989"/>
              <a:gd name="connsiteX34" fmla="*/ 1186252 w 2788480"/>
              <a:gd name="connsiteY34" fmla="*/ 206347 h 1229989"/>
              <a:gd name="connsiteX35" fmla="*/ 1222667 w 2788480"/>
              <a:gd name="connsiteY35" fmla="*/ 218485 h 1229989"/>
              <a:gd name="connsiteX36" fmla="*/ 1246943 w 2788480"/>
              <a:gd name="connsiteY36" fmla="*/ 230623 h 1229989"/>
              <a:gd name="connsiteX37" fmla="*/ 1263127 w 2788480"/>
              <a:gd name="connsiteY37" fmla="*/ 234669 h 1229989"/>
              <a:gd name="connsiteX38" fmla="*/ 1287403 w 2788480"/>
              <a:gd name="connsiteY38" fmla="*/ 242761 h 1229989"/>
              <a:gd name="connsiteX39" fmla="*/ 1303587 w 2788480"/>
              <a:gd name="connsiteY39" fmla="*/ 246807 h 1229989"/>
              <a:gd name="connsiteX40" fmla="*/ 1327863 w 2788480"/>
              <a:gd name="connsiteY40" fmla="*/ 254899 h 1229989"/>
              <a:gd name="connsiteX41" fmla="*/ 1340001 w 2788480"/>
              <a:gd name="connsiteY41" fmla="*/ 258945 h 1229989"/>
              <a:gd name="connsiteX42" fmla="*/ 1356185 w 2788480"/>
              <a:gd name="connsiteY42" fmla="*/ 262991 h 1229989"/>
              <a:gd name="connsiteX43" fmla="*/ 1392599 w 2788480"/>
              <a:gd name="connsiteY43" fmla="*/ 275129 h 1229989"/>
              <a:gd name="connsiteX44" fmla="*/ 1404737 w 2788480"/>
              <a:gd name="connsiteY44" fmla="*/ 279175 h 1229989"/>
              <a:gd name="connsiteX45" fmla="*/ 1441151 w 2788480"/>
              <a:gd name="connsiteY45" fmla="*/ 287267 h 1229989"/>
              <a:gd name="connsiteX46" fmla="*/ 1457336 w 2788480"/>
              <a:gd name="connsiteY46" fmla="*/ 291313 h 1229989"/>
              <a:gd name="connsiteX47" fmla="*/ 1481612 w 2788480"/>
              <a:gd name="connsiteY47" fmla="*/ 295359 h 1229989"/>
              <a:gd name="connsiteX48" fmla="*/ 1501842 w 2788480"/>
              <a:gd name="connsiteY48" fmla="*/ 299405 h 1229989"/>
              <a:gd name="connsiteX49" fmla="*/ 1526118 w 2788480"/>
              <a:gd name="connsiteY49" fmla="*/ 303451 h 1229989"/>
              <a:gd name="connsiteX50" fmla="*/ 1562532 w 2788480"/>
              <a:gd name="connsiteY50" fmla="*/ 311543 h 1229989"/>
              <a:gd name="connsiteX51" fmla="*/ 1602992 w 2788480"/>
              <a:gd name="connsiteY51" fmla="*/ 319635 h 1229989"/>
              <a:gd name="connsiteX52" fmla="*/ 1623222 w 2788480"/>
              <a:gd name="connsiteY52" fmla="*/ 323681 h 1229989"/>
              <a:gd name="connsiteX53" fmla="*/ 1643452 w 2788480"/>
              <a:gd name="connsiteY53" fmla="*/ 327727 h 1229989"/>
              <a:gd name="connsiteX54" fmla="*/ 1667728 w 2788480"/>
              <a:gd name="connsiteY54" fmla="*/ 331773 h 1229989"/>
              <a:gd name="connsiteX55" fmla="*/ 1687959 w 2788480"/>
              <a:gd name="connsiteY55" fmla="*/ 335819 h 1229989"/>
              <a:gd name="connsiteX56" fmla="*/ 1712235 w 2788480"/>
              <a:gd name="connsiteY56" fmla="*/ 339865 h 1229989"/>
              <a:gd name="connsiteX57" fmla="*/ 1752695 w 2788480"/>
              <a:gd name="connsiteY57" fmla="*/ 347957 h 1229989"/>
              <a:gd name="connsiteX58" fmla="*/ 1772925 w 2788480"/>
              <a:gd name="connsiteY58" fmla="*/ 352003 h 1229989"/>
              <a:gd name="connsiteX59" fmla="*/ 1789109 w 2788480"/>
              <a:gd name="connsiteY59" fmla="*/ 356049 h 1229989"/>
              <a:gd name="connsiteX60" fmla="*/ 1809339 w 2788480"/>
              <a:gd name="connsiteY60" fmla="*/ 360095 h 1229989"/>
              <a:gd name="connsiteX61" fmla="*/ 1845753 w 2788480"/>
              <a:gd name="connsiteY61" fmla="*/ 368187 h 1229989"/>
              <a:gd name="connsiteX62" fmla="*/ 1874075 w 2788480"/>
              <a:gd name="connsiteY62" fmla="*/ 372233 h 1229989"/>
              <a:gd name="connsiteX63" fmla="*/ 1942858 w 2788480"/>
              <a:gd name="connsiteY63" fmla="*/ 384371 h 1229989"/>
              <a:gd name="connsiteX64" fmla="*/ 1987364 w 2788480"/>
              <a:gd name="connsiteY64" fmla="*/ 392463 h 1229989"/>
              <a:gd name="connsiteX65" fmla="*/ 2011640 w 2788480"/>
              <a:gd name="connsiteY65" fmla="*/ 400555 h 1229989"/>
              <a:gd name="connsiteX66" fmla="*/ 2027824 w 2788480"/>
              <a:gd name="connsiteY66" fmla="*/ 404601 h 1229989"/>
              <a:gd name="connsiteX67" fmla="*/ 2052100 w 2788480"/>
              <a:gd name="connsiteY67" fmla="*/ 412694 h 1229989"/>
              <a:gd name="connsiteX68" fmla="*/ 2076376 w 2788480"/>
              <a:gd name="connsiteY68" fmla="*/ 420786 h 1229989"/>
              <a:gd name="connsiteX69" fmla="*/ 2149205 w 2788480"/>
              <a:gd name="connsiteY69" fmla="*/ 445062 h 1229989"/>
              <a:gd name="connsiteX70" fmla="*/ 2161343 w 2788480"/>
              <a:gd name="connsiteY70" fmla="*/ 449108 h 1229989"/>
              <a:gd name="connsiteX71" fmla="*/ 2173481 w 2788480"/>
              <a:gd name="connsiteY71" fmla="*/ 453154 h 1229989"/>
              <a:gd name="connsiteX72" fmla="*/ 2201803 w 2788480"/>
              <a:gd name="connsiteY72" fmla="*/ 469338 h 1229989"/>
              <a:gd name="connsiteX73" fmla="*/ 2213941 w 2788480"/>
              <a:gd name="connsiteY73" fmla="*/ 473384 h 1229989"/>
              <a:gd name="connsiteX74" fmla="*/ 2238217 w 2788480"/>
              <a:gd name="connsiteY74" fmla="*/ 489568 h 1229989"/>
              <a:gd name="connsiteX75" fmla="*/ 2250355 w 2788480"/>
              <a:gd name="connsiteY75" fmla="*/ 497660 h 1229989"/>
              <a:gd name="connsiteX76" fmla="*/ 2262493 w 2788480"/>
              <a:gd name="connsiteY76" fmla="*/ 505752 h 1229989"/>
              <a:gd name="connsiteX77" fmla="*/ 2282723 w 2788480"/>
              <a:gd name="connsiteY77" fmla="*/ 525982 h 1229989"/>
              <a:gd name="connsiteX78" fmla="*/ 2315091 w 2788480"/>
              <a:gd name="connsiteY78" fmla="*/ 554304 h 1229989"/>
              <a:gd name="connsiteX79" fmla="*/ 2375782 w 2788480"/>
              <a:gd name="connsiteY79" fmla="*/ 590718 h 1229989"/>
              <a:gd name="connsiteX80" fmla="*/ 2391966 w 2788480"/>
              <a:gd name="connsiteY80" fmla="*/ 606902 h 1229989"/>
              <a:gd name="connsiteX81" fmla="*/ 2444564 w 2788480"/>
              <a:gd name="connsiteY81" fmla="*/ 655455 h 1229989"/>
              <a:gd name="connsiteX82" fmla="*/ 2468840 w 2788480"/>
              <a:gd name="connsiteY82" fmla="*/ 671639 h 1229989"/>
              <a:gd name="connsiteX83" fmla="*/ 2480978 w 2788480"/>
              <a:gd name="connsiteY83" fmla="*/ 679731 h 1229989"/>
              <a:gd name="connsiteX84" fmla="*/ 2501208 w 2788480"/>
              <a:gd name="connsiteY84" fmla="*/ 699961 h 1229989"/>
              <a:gd name="connsiteX85" fmla="*/ 2525484 w 2788480"/>
              <a:gd name="connsiteY85" fmla="*/ 720191 h 1229989"/>
              <a:gd name="connsiteX86" fmla="*/ 2545714 w 2788480"/>
              <a:gd name="connsiteY86" fmla="*/ 740421 h 1229989"/>
              <a:gd name="connsiteX87" fmla="*/ 2553806 w 2788480"/>
              <a:gd name="connsiteY87" fmla="*/ 752559 h 1229989"/>
              <a:gd name="connsiteX88" fmla="*/ 2565944 w 2788480"/>
              <a:gd name="connsiteY88" fmla="*/ 764697 h 1229989"/>
              <a:gd name="connsiteX89" fmla="*/ 2574036 w 2788480"/>
              <a:gd name="connsiteY89" fmla="*/ 776835 h 1229989"/>
              <a:gd name="connsiteX90" fmla="*/ 2586174 w 2788480"/>
              <a:gd name="connsiteY90" fmla="*/ 788973 h 1229989"/>
              <a:gd name="connsiteX91" fmla="*/ 2602359 w 2788480"/>
              <a:gd name="connsiteY91" fmla="*/ 813249 h 1229989"/>
              <a:gd name="connsiteX92" fmla="*/ 2618543 w 2788480"/>
              <a:gd name="connsiteY92" fmla="*/ 837525 h 1229989"/>
              <a:gd name="connsiteX93" fmla="*/ 2626635 w 2788480"/>
              <a:gd name="connsiteY93" fmla="*/ 849663 h 1229989"/>
              <a:gd name="connsiteX94" fmla="*/ 2634727 w 2788480"/>
              <a:gd name="connsiteY94" fmla="*/ 861801 h 1229989"/>
              <a:gd name="connsiteX95" fmla="*/ 2650911 w 2788480"/>
              <a:gd name="connsiteY95" fmla="*/ 882032 h 1229989"/>
              <a:gd name="connsiteX96" fmla="*/ 2654957 w 2788480"/>
              <a:gd name="connsiteY96" fmla="*/ 894170 h 1229989"/>
              <a:gd name="connsiteX97" fmla="*/ 2671141 w 2788480"/>
              <a:gd name="connsiteY97" fmla="*/ 918446 h 1229989"/>
              <a:gd name="connsiteX98" fmla="*/ 2679233 w 2788480"/>
              <a:gd name="connsiteY98" fmla="*/ 942722 h 1229989"/>
              <a:gd name="connsiteX99" fmla="*/ 2683279 w 2788480"/>
              <a:gd name="connsiteY99" fmla="*/ 962952 h 1229989"/>
              <a:gd name="connsiteX100" fmla="*/ 2695417 w 2788480"/>
              <a:gd name="connsiteY100" fmla="*/ 999366 h 1229989"/>
              <a:gd name="connsiteX101" fmla="*/ 2703509 w 2788480"/>
              <a:gd name="connsiteY101" fmla="*/ 1023642 h 1229989"/>
              <a:gd name="connsiteX102" fmla="*/ 2707555 w 2788480"/>
              <a:gd name="connsiteY102" fmla="*/ 1035780 h 1229989"/>
              <a:gd name="connsiteX103" fmla="*/ 2715647 w 2788480"/>
              <a:gd name="connsiteY103" fmla="*/ 1047918 h 1229989"/>
              <a:gd name="connsiteX104" fmla="*/ 2723739 w 2788480"/>
              <a:gd name="connsiteY104" fmla="*/ 1072194 h 1229989"/>
              <a:gd name="connsiteX105" fmla="*/ 2731831 w 2788480"/>
              <a:gd name="connsiteY105" fmla="*/ 1096471 h 1229989"/>
              <a:gd name="connsiteX106" fmla="*/ 2735877 w 2788480"/>
              <a:gd name="connsiteY106" fmla="*/ 1112655 h 1229989"/>
              <a:gd name="connsiteX107" fmla="*/ 2743969 w 2788480"/>
              <a:gd name="connsiteY107" fmla="*/ 1124793 h 1229989"/>
              <a:gd name="connsiteX108" fmla="*/ 2748015 w 2788480"/>
              <a:gd name="connsiteY108" fmla="*/ 1136931 h 1229989"/>
              <a:gd name="connsiteX109" fmla="*/ 2764199 w 2788480"/>
              <a:gd name="connsiteY109" fmla="*/ 1161207 h 1229989"/>
              <a:gd name="connsiteX110" fmla="*/ 2772291 w 2788480"/>
              <a:gd name="connsiteY110" fmla="*/ 1185483 h 1229989"/>
              <a:gd name="connsiteX111" fmla="*/ 2776337 w 2788480"/>
              <a:gd name="connsiteY111" fmla="*/ 1197621 h 1229989"/>
              <a:gd name="connsiteX112" fmla="*/ 2784429 w 2788480"/>
              <a:gd name="connsiteY112" fmla="*/ 1209759 h 1229989"/>
              <a:gd name="connsiteX113" fmla="*/ 2788475 w 2788480"/>
              <a:gd name="connsiteY113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1925 w 2788480"/>
              <a:gd name="connsiteY7" fmla="*/ 89632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75"/>
              <a:gd name="connsiteY0" fmla="*/ 1187685 h 1229989"/>
              <a:gd name="connsiteX1" fmla="*/ 79474 w 2788475"/>
              <a:gd name="connsiteY1" fmla="*/ 1154532 h 1229989"/>
              <a:gd name="connsiteX2" fmla="*/ 140254 w 2788475"/>
              <a:gd name="connsiteY2" fmla="*/ 1068975 h 1229989"/>
              <a:gd name="connsiteX3" fmla="*/ 248462 w 2788475"/>
              <a:gd name="connsiteY3" fmla="*/ 886640 h 1229989"/>
              <a:gd name="connsiteX4" fmla="*/ 382661 w 2788475"/>
              <a:gd name="connsiteY4" fmla="*/ 637558 h 1229989"/>
              <a:gd name="connsiteX5" fmla="*/ 498962 w 2788475"/>
              <a:gd name="connsiteY5" fmla="*/ 359653 h 1229989"/>
              <a:gd name="connsiteX6" fmla="*/ 577844 w 2788475"/>
              <a:gd name="connsiteY6" fmla="*/ 158503 h 1229989"/>
              <a:gd name="connsiteX7" fmla="*/ 611925 w 2788475"/>
              <a:gd name="connsiteY7" fmla="*/ 89632 h 1229989"/>
              <a:gd name="connsiteX8" fmla="*/ 653596 w 2788475"/>
              <a:gd name="connsiteY8" fmla="*/ 47754 h 1229989"/>
              <a:gd name="connsiteX9" fmla="*/ 704067 w 2788475"/>
              <a:gd name="connsiteY9" fmla="*/ 4961 h 1229989"/>
              <a:gd name="connsiteX10" fmla="*/ 749282 w 2788475"/>
              <a:gd name="connsiteY10" fmla="*/ 4046 h 1229989"/>
              <a:gd name="connsiteX11" fmla="*/ 761420 w 2788475"/>
              <a:gd name="connsiteY11" fmla="*/ 0 h 1229989"/>
              <a:gd name="connsiteX12" fmla="*/ 814019 w 2788475"/>
              <a:gd name="connsiteY12" fmla="*/ 12138 h 1229989"/>
              <a:gd name="connsiteX13" fmla="*/ 826157 w 2788475"/>
              <a:gd name="connsiteY13" fmla="*/ 16184 h 1229989"/>
              <a:gd name="connsiteX14" fmla="*/ 850433 w 2788475"/>
              <a:gd name="connsiteY14" fmla="*/ 32368 h 1229989"/>
              <a:gd name="connsiteX15" fmla="*/ 874709 w 2788475"/>
              <a:gd name="connsiteY15" fmla="*/ 48552 h 1229989"/>
              <a:gd name="connsiteX16" fmla="*/ 886847 w 2788475"/>
              <a:gd name="connsiteY16" fmla="*/ 52598 h 1229989"/>
              <a:gd name="connsiteX17" fmla="*/ 911123 w 2788475"/>
              <a:gd name="connsiteY17" fmla="*/ 68782 h 1229989"/>
              <a:gd name="connsiteX18" fmla="*/ 947537 w 2788475"/>
              <a:gd name="connsiteY18" fmla="*/ 93058 h 1229989"/>
              <a:gd name="connsiteX19" fmla="*/ 959675 w 2788475"/>
              <a:gd name="connsiteY19" fmla="*/ 101150 h 1229989"/>
              <a:gd name="connsiteX20" fmla="*/ 971813 w 2788475"/>
              <a:gd name="connsiteY20" fmla="*/ 109242 h 1229989"/>
              <a:gd name="connsiteX21" fmla="*/ 996090 w 2788475"/>
              <a:gd name="connsiteY21" fmla="*/ 121380 h 1229989"/>
              <a:gd name="connsiteX22" fmla="*/ 1008228 w 2788475"/>
              <a:gd name="connsiteY22" fmla="*/ 125426 h 1229989"/>
              <a:gd name="connsiteX23" fmla="*/ 1020366 w 2788475"/>
              <a:gd name="connsiteY23" fmla="*/ 133518 h 1229989"/>
              <a:gd name="connsiteX24" fmla="*/ 1032504 w 2788475"/>
              <a:gd name="connsiteY24" fmla="*/ 137564 h 1229989"/>
              <a:gd name="connsiteX25" fmla="*/ 1044642 w 2788475"/>
              <a:gd name="connsiteY25" fmla="*/ 145656 h 1229989"/>
              <a:gd name="connsiteX26" fmla="*/ 1068918 w 2788475"/>
              <a:gd name="connsiteY26" fmla="*/ 153748 h 1229989"/>
              <a:gd name="connsiteX27" fmla="*/ 1081056 w 2788475"/>
              <a:gd name="connsiteY27" fmla="*/ 161840 h 1229989"/>
              <a:gd name="connsiteX28" fmla="*/ 1105332 w 2788475"/>
              <a:gd name="connsiteY28" fmla="*/ 169932 h 1229989"/>
              <a:gd name="connsiteX29" fmla="*/ 1113424 w 2788475"/>
              <a:gd name="connsiteY29" fmla="*/ 178025 h 1229989"/>
              <a:gd name="connsiteX30" fmla="*/ 1137700 w 2788475"/>
              <a:gd name="connsiteY30" fmla="*/ 186117 h 1229989"/>
              <a:gd name="connsiteX31" fmla="*/ 1149838 w 2788475"/>
              <a:gd name="connsiteY31" fmla="*/ 190163 h 1229989"/>
              <a:gd name="connsiteX32" fmla="*/ 1161976 w 2788475"/>
              <a:gd name="connsiteY32" fmla="*/ 198255 h 1229989"/>
              <a:gd name="connsiteX33" fmla="*/ 1186252 w 2788475"/>
              <a:gd name="connsiteY33" fmla="*/ 206347 h 1229989"/>
              <a:gd name="connsiteX34" fmla="*/ 1222667 w 2788475"/>
              <a:gd name="connsiteY34" fmla="*/ 218485 h 1229989"/>
              <a:gd name="connsiteX35" fmla="*/ 1246943 w 2788475"/>
              <a:gd name="connsiteY35" fmla="*/ 230623 h 1229989"/>
              <a:gd name="connsiteX36" fmla="*/ 1263127 w 2788475"/>
              <a:gd name="connsiteY36" fmla="*/ 234669 h 1229989"/>
              <a:gd name="connsiteX37" fmla="*/ 1287403 w 2788475"/>
              <a:gd name="connsiteY37" fmla="*/ 242761 h 1229989"/>
              <a:gd name="connsiteX38" fmla="*/ 1303587 w 2788475"/>
              <a:gd name="connsiteY38" fmla="*/ 246807 h 1229989"/>
              <a:gd name="connsiteX39" fmla="*/ 1327863 w 2788475"/>
              <a:gd name="connsiteY39" fmla="*/ 254899 h 1229989"/>
              <a:gd name="connsiteX40" fmla="*/ 1340001 w 2788475"/>
              <a:gd name="connsiteY40" fmla="*/ 258945 h 1229989"/>
              <a:gd name="connsiteX41" fmla="*/ 1356185 w 2788475"/>
              <a:gd name="connsiteY41" fmla="*/ 262991 h 1229989"/>
              <a:gd name="connsiteX42" fmla="*/ 1392599 w 2788475"/>
              <a:gd name="connsiteY42" fmla="*/ 275129 h 1229989"/>
              <a:gd name="connsiteX43" fmla="*/ 1404737 w 2788475"/>
              <a:gd name="connsiteY43" fmla="*/ 279175 h 1229989"/>
              <a:gd name="connsiteX44" fmla="*/ 1441151 w 2788475"/>
              <a:gd name="connsiteY44" fmla="*/ 287267 h 1229989"/>
              <a:gd name="connsiteX45" fmla="*/ 1457336 w 2788475"/>
              <a:gd name="connsiteY45" fmla="*/ 291313 h 1229989"/>
              <a:gd name="connsiteX46" fmla="*/ 1481612 w 2788475"/>
              <a:gd name="connsiteY46" fmla="*/ 295359 h 1229989"/>
              <a:gd name="connsiteX47" fmla="*/ 1501842 w 2788475"/>
              <a:gd name="connsiteY47" fmla="*/ 299405 h 1229989"/>
              <a:gd name="connsiteX48" fmla="*/ 1526118 w 2788475"/>
              <a:gd name="connsiteY48" fmla="*/ 303451 h 1229989"/>
              <a:gd name="connsiteX49" fmla="*/ 1562532 w 2788475"/>
              <a:gd name="connsiteY49" fmla="*/ 311543 h 1229989"/>
              <a:gd name="connsiteX50" fmla="*/ 1602992 w 2788475"/>
              <a:gd name="connsiteY50" fmla="*/ 319635 h 1229989"/>
              <a:gd name="connsiteX51" fmla="*/ 1623222 w 2788475"/>
              <a:gd name="connsiteY51" fmla="*/ 323681 h 1229989"/>
              <a:gd name="connsiteX52" fmla="*/ 1643452 w 2788475"/>
              <a:gd name="connsiteY52" fmla="*/ 327727 h 1229989"/>
              <a:gd name="connsiteX53" fmla="*/ 1667728 w 2788475"/>
              <a:gd name="connsiteY53" fmla="*/ 331773 h 1229989"/>
              <a:gd name="connsiteX54" fmla="*/ 1687959 w 2788475"/>
              <a:gd name="connsiteY54" fmla="*/ 335819 h 1229989"/>
              <a:gd name="connsiteX55" fmla="*/ 1712235 w 2788475"/>
              <a:gd name="connsiteY55" fmla="*/ 339865 h 1229989"/>
              <a:gd name="connsiteX56" fmla="*/ 1752695 w 2788475"/>
              <a:gd name="connsiteY56" fmla="*/ 347957 h 1229989"/>
              <a:gd name="connsiteX57" fmla="*/ 1772925 w 2788475"/>
              <a:gd name="connsiteY57" fmla="*/ 352003 h 1229989"/>
              <a:gd name="connsiteX58" fmla="*/ 1789109 w 2788475"/>
              <a:gd name="connsiteY58" fmla="*/ 356049 h 1229989"/>
              <a:gd name="connsiteX59" fmla="*/ 1809339 w 2788475"/>
              <a:gd name="connsiteY59" fmla="*/ 360095 h 1229989"/>
              <a:gd name="connsiteX60" fmla="*/ 1845753 w 2788475"/>
              <a:gd name="connsiteY60" fmla="*/ 368187 h 1229989"/>
              <a:gd name="connsiteX61" fmla="*/ 1874075 w 2788475"/>
              <a:gd name="connsiteY61" fmla="*/ 372233 h 1229989"/>
              <a:gd name="connsiteX62" fmla="*/ 1942858 w 2788475"/>
              <a:gd name="connsiteY62" fmla="*/ 384371 h 1229989"/>
              <a:gd name="connsiteX63" fmla="*/ 1987364 w 2788475"/>
              <a:gd name="connsiteY63" fmla="*/ 392463 h 1229989"/>
              <a:gd name="connsiteX64" fmla="*/ 2011640 w 2788475"/>
              <a:gd name="connsiteY64" fmla="*/ 400555 h 1229989"/>
              <a:gd name="connsiteX65" fmla="*/ 2027824 w 2788475"/>
              <a:gd name="connsiteY65" fmla="*/ 404601 h 1229989"/>
              <a:gd name="connsiteX66" fmla="*/ 2052100 w 2788475"/>
              <a:gd name="connsiteY66" fmla="*/ 412694 h 1229989"/>
              <a:gd name="connsiteX67" fmla="*/ 2076376 w 2788475"/>
              <a:gd name="connsiteY67" fmla="*/ 420786 h 1229989"/>
              <a:gd name="connsiteX68" fmla="*/ 2149205 w 2788475"/>
              <a:gd name="connsiteY68" fmla="*/ 445062 h 1229989"/>
              <a:gd name="connsiteX69" fmla="*/ 2161343 w 2788475"/>
              <a:gd name="connsiteY69" fmla="*/ 449108 h 1229989"/>
              <a:gd name="connsiteX70" fmla="*/ 2173481 w 2788475"/>
              <a:gd name="connsiteY70" fmla="*/ 453154 h 1229989"/>
              <a:gd name="connsiteX71" fmla="*/ 2201803 w 2788475"/>
              <a:gd name="connsiteY71" fmla="*/ 469338 h 1229989"/>
              <a:gd name="connsiteX72" fmla="*/ 2213941 w 2788475"/>
              <a:gd name="connsiteY72" fmla="*/ 473384 h 1229989"/>
              <a:gd name="connsiteX73" fmla="*/ 2238217 w 2788475"/>
              <a:gd name="connsiteY73" fmla="*/ 489568 h 1229989"/>
              <a:gd name="connsiteX74" fmla="*/ 2250355 w 2788475"/>
              <a:gd name="connsiteY74" fmla="*/ 497660 h 1229989"/>
              <a:gd name="connsiteX75" fmla="*/ 2262493 w 2788475"/>
              <a:gd name="connsiteY75" fmla="*/ 505752 h 1229989"/>
              <a:gd name="connsiteX76" fmla="*/ 2282723 w 2788475"/>
              <a:gd name="connsiteY76" fmla="*/ 525982 h 1229989"/>
              <a:gd name="connsiteX77" fmla="*/ 2315091 w 2788475"/>
              <a:gd name="connsiteY77" fmla="*/ 554304 h 1229989"/>
              <a:gd name="connsiteX78" fmla="*/ 2375782 w 2788475"/>
              <a:gd name="connsiteY78" fmla="*/ 590718 h 1229989"/>
              <a:gd name="connsiteX79" fmla="*/ 2391966 w 2788475"/>
              <a:gd name="connsiteY79" fmla="*/ 606902 h 1229989"/>
              <a:gd name="connsiteX80" fmla="*/ 2444564 w 2788475"/>
              <a:gd name="connsiteY80" fmla="*/ 655455 h 1229989"/>
              <a:gd name="connsiteX81" fmla="*/ 2468840 w 2788475"/>
              <a:gd name="connsiteY81" fmla="*/ 671639 h 1229989"/>
              <a:gd name="connsiteX82" fmla="*/ 2480978 w 2788475"/>
              <a:gd name="connsiteY82" fmla="*/ 679731 h 1229989"/>
              <a:gd name="connsiteX83" fmla="*/ 2501208 w 2788475"/>
              <a:gd name="connsiteY83" fmla="*/ 699961 h 1229989"/>
              <a:gd name="connsiteX84" fmla="*/ 2525484 w 2788475"/>
              <a:gd name="connsiteY84" fmla="*/ 720191 h 1229989"/>
              <a:gd name="connsiteX85" fmla="*/ 2545714 w 2788475"/>
              <a:gd name="connsiteY85" fmla="*/ 740421 h 1229989"/>
              <a:gd name="connsiteX86" fmla="*/ 2553806 w 2788475"/>
              <a:gd name="connsiteY86" fmla="*/ 752559 h 1229989"/>
              <a:gd name="connsiteX87" fmla="*/ 2565944 w 2788475"/>
              <a:gd name="connsiteY87" fmla="*/ 764697 h 1229989"/>
              <a:gd name="connsiteX88" fmla="*/ 2574036 w 2788475"/>
              <a:gd name="connsiteY88" fmla="*/ 776835 h 1229989"/>
              <a:gd name="connsiteX89" fmla="*/ 2586174 w 2788475"/>
              <a:gd name="connsiteY89" fmla="*/ 788973 h 1229989"/>
              <a:gd name="connsiteX90" fmla="*/ 2602359 w 2788475"/>
              <a:gd name="connsiteY90" fmla="*/ 813249 h 1229989"/>
              <a:gd name="connsiteX91" fmla="*/ 2618543 w 2788475"/>
              <a:gd name="connsiteY91" fmla="*/ 837525 h 1229989"/>
              <a:gd name="connsiteX92" fmla="*/ 2626635 w 2788475"/>
              <a:gd name="connsiteY92" fmla="*/ 849663 h 1229989"/>
              <a:gd name="connsiteX93" fmla="*/ 2634727 w 2788475"/>
              <a:gd name="connsiteY93" fmla="*/ 861801 h 1229989"/>
              <a:gd name="connsiteX94" fmla="*/ 2650911 w 2788475"/>
              <a:gd name="connsiteY94" fmla="*/ 882032 h 1229989"/>
              <a:gd name="connsiteX95" fmla="*/ 2654957 w 2788475"/>
              <a:gd name="connsiteY95" fmla="*/ 894170 h 1229989"/>
              <a:gd name="connsiteX96" fmla="*/ 2671141 w 2788475"/>
              <a:gd name="connsiteY96" fmla="*/ 918446 h 1229989"/>
              <a:gd name="connsiteX97" fmla="*/ 2679233 w 2788475"/>
              <a:gd name="connsiteY97" fmla="*/ 942722 h 1229989"/>
              <a:gd name="connsiteX98" fmla="*/ 2683279 w 2788475"/>
              <a:gd name="connsiteY98" fmla="*/ 962952 h 1229989"/>
              <a:gd name="connsiteX99" fmla="*/ 2695417 w 2788475"/>
              <a:gd name="connsiteY99" fmla="*/ 999366 h 1229989"/>
              <a:gd name="connsiteX100" fmla="*/ 2703509 w 2788475"/>
              <a:gd name="connsiteY100" fmla="*/ 1023642 h 1229989"/>
              <a:gd name="connsiteX101" fmla="*/ 2707555 w 2788475"/>
              <a:gd name="connsiteY101" fmla="*/ 1035780 h 1229989"/>
              <a:gd name="connsiteX102" fmla="*/ 2715647 w 2788475"/>
              <a:gd name="connsiteY102" fmla="*/ 1047918 h 1229989"/>
              <a:gd name="connsiteX103" fmla="*/ 2723739 w 2788475"/>
              <a:gd name="connsiteY103" fmla="*/ 1072194 h 1229989"/>
              <a:gd name="connsiteX104" fmla="*/ 2731831 w 2788475"/>
              <a:gd name="connsiteY104" fmla="*/ 1096471 h 1229989"/>
              <a:gd name="connsiteX105" fmla="*/ 2735877 w 2788475"/>
              <a:gd name="connsiteY105" fmla="*/ 1112655 h 1229989"/>
              <a:gd name="connsiteX106" fmla="*/ 2743969 w 2788475"/>
              <a:gd name="connsiteY106" fmla="*/ 1124793 h 1229989"/>
              <a:gd name="connsiteX107" fmla="*/ 2748015 w 2788475"/>
              <a:gd name="connsiteY107" fmla="*/ 1136931 h 1229989"/>
              <a:gd name="connsiteX108" fmla="*/ 2764199 w 2788475"/>
              <a:gd name="connsiteY108" fmla="*/ 1161207 h 1229989"/>
              <a:gd name="connsiteX109" fmla="*/ 2772291 w 2788475"/>
              <a:gd name="connsiteY109" fmla="*/ 1185483 h 1229989"/>
              <a:gd name="connsiteX110" fmla="*/ 2776337 w 2788475"/>
              <a:gd name="connsiteY110" fmla="*/ 1197621 h 1229989"/>
              <a:gd name="connsiteX111" fmla="*/ 2788475 w 2788475"/>
              <a:gd name="connsiteY111" fmla="*/ 1229989 h 1229989"/>
              <a:gd name="connsiteX0" fmla="*/ 0 w 2776337"/>
              <a:gd name="connsiteY0" fmla="*/ 1187685 h 1197621"/>
              <a:gd name="connsiteX1" fmla="*/ 79474 w 2776337"/>
              <a:gd name="connsiteY1" fmla="*/ 1154532 h 1197621"/>
              <a:gd name="connsiteX2" fmla="*/ 140254 w 2776337"/>
              <a:gd name="connsiteY2" fmla="*/ 1068975 h 1197621"/>
              <a:gd name="connsiteX3" fmla="*/ 248462 w 2776337"/>
              <a:gd name="connsiteY3" fmla="*/ 886640 h 1197621"/>
              <a:gd name="connsiteX4" fmla="*/ 382661 w 2776337"/>
              <a:gd name="connsiteY4" fmla="*/ 637558 h 1197621"/>
              <a:gd name="connsiteX5" fmla="*/ 498962 w 2776337"/>
              <a:gd name="connsiteY5" fmla="*/ 359653 h 1197621"/>
              <a:gd name="connsiteX6" fmla="*/ 577844 w 2776337"/>
              <a:gd name="connsiteY6" fmla="*/ 158503 h 1197621"/>
              <a:gd name="connsiteX7" fmla="*/ 611925 w 2776337"/>
              <a:gd name="connsiteY7" fmla="*/ 89632 h 1197621"/>
              <a:gd name="connsiteX8" fmla="*/ 653596 w 2776337"/>
              <a:gd name="connsiteY8" fmla="*/ 47754 h 1197621"/>
              <a:gd name="connsiteX9" fmla="*/ 704067 w 2776337"/>
              <a:gd name="connsiteY9" fmla="*/ 4961 h 1197621"/>
              <a:gd name="connsiteX10" fmla="*/ 749282 w 2776337"/>
              <a:gd name="connsiteY10" fmla="*/ 4046 h 1197621"/>
              <a:gd name="connsiteX11" fmla="*/ 761420 w 2776337"/>
              <a:gd name="connsiteY11" fmla="*/ 0 h 1197621"/>
              <a:gd name="connsiteX12" fmla="*/ 814019 w 2776337"/>
              <a:gd name="connsiteY12" fmla="*/ 12138 h 1197621"/>
              <a:gd name="connsiteX13" fmla="*/ 826157 w 2776337"/>
              <a:gd name="connsiteY13" fmla="*/ 16184 h 1197621"/>
              <a:gd name="connsiteX14" fmla="*/ 850433 w 2776337"/>
              <a:gd name="connsiteY14" fmla="*/ 32368 h 1197621"/>
              <a:gd name="connsiteX15" fmla="*/ 874709 w 2776337"/>
              <a:gd name="connsiteY15" fmla="*/ 48552 h 1197621"/>
              <a:gd name="connsiteX16" fmla="*/ 886847 w 2776337"/>
              <a:gd name="connsiteY16" fmla="*/ 52598 h 1197621"/>
              <a:gd name="connsiteX17" fmla="*/ 911123 w 2776337"/>
              <a:gd name="connsiteY17" fmla="*/ 68782 h 1197621"/>
              <a:gd name="connsiteX18" fmla="*/ 947537 w 2776337"/>
              <a:gd name="connsiteY18" fmla="*/ 93058 h 1197621"/>
              <a:gd name="connsiteX19" fmla="*/ 959675 w 2776337"/>
              <a:gd name="connsiteY19" fmla="*/ 101150 h 1197621"/>
              <a:gd name="connsiteX20" fmla="*/ 971813 w 2776337"/>
              <a:gd name="connsiteY20" fmla="*/ 109242 h 1197621"/>
              <a:gd name="connsiteX21" fmla="*/ 996090 w 2776337"/>
              <a:gd name="connsiteY21" fmla="*/ 121380 h 1197621"/>
              <a:gd name="connsiteX22" fmla="*/ 1008228 w 2776337"/>
              <a:gd name="connsiteY22" fmla="*/ 125426 h 1197621"/>
              <a:gd name="connsiteX23" fmla="*/ 1020366 w 2776337"/>
              <a:gd name="connsiteY23" fmla="*/ 133518 h 1197621"/>
              <a:gd name="connsiteX24" fmla="*/ 1032504 w 2776337"/>
              <a:gd name="connsiteY24" fmla="*/ 137564 h 1197621"/>
              <a:gd name="connsiteX25" fmla="*/ 1044642 w 2776337"/>
              <a:gd name="connsiteY25" fmla="*/ 145656 h 1197621"/>
              <a:gd name="connsiteX26" fmla="*/ 1068918 w 2776337"/>
              <a:gd name="connsiteY26" fmla="*/ 153748 h 1197621"/>
              <a:gd name="connsiteX27" fmla="*/ 1081056 w 2776337"/>
              <a:gd name="connsiteY27" fmla="*/ 161840 h 1197621"/>
              <a:gd name="connsiteX28" fmla="*/ 1105332 w 2776337"/>
              <a:gd name="connsiteY28" fmla="*/ 169932 h 1197621"/>
              <a:gd name="connsiteX29" fmla="*/ 1113424 w 2776337"/>
              <a:gd name="connsiteY29" fmla="*/ 178025 h 1197621"/>
              <a:gd name="connsiteX30" fmla="*/ 1137700 w 2776337"/>
              <a:gd name="connsiteY30" fmla="*/ 186117 h 1197621"/>
              <a:gd name="connsiteX31" fmla="*/ 1149838 w 2776337"/>
              <a:gd name="connsiteY31" fmla="*/ 190163 h 1197621"/>
              <a:gd name="connsiteX32" fmla="*/ 1161976 w 2776337"/>
              <a:gd name="connsiteY32" fmla="*/ 198255 h 1197621"/>
              <a:gd name="connsiteX33" fmla="*/ 1186252 w 2776337"/>
              <a:gd name="connsiteY33" fmla="*/ 206347 h 1197621"/>
              <a:gd name="connsiteX34" fmla="*/ 1222667 w 2776337"/>
              <a:gd name="connsiteY34" fmla="*/ 218485 h 1197621"/>
              <a:gd name="connsiteX35" fmla="*/ 1246943 w 2776337"/>
              <a:gd name="connsiteY35" fmla="*/ 230623 h 1197621"/>
              <a:gd name="connsiteX36" fmla="*/ 1263127 w 2776337"/>
              <a:gd name="connsiteY36" fmla="*/ 234669 h 1197621"/>
              <a:gd name="connsiteX37" fmla="*/ 1287403 w 2776337"/>
              <a:gd name="connsiteY37" fmla="*/ 242761 h 1197621"/>
              <a:gd name="connsiteX38" fmla="*/ 1303587 w 2776337"/>
              <a:gd name="connsiteY38" fmla="*/ 246807 h 1197621"/>
              <a:gd name="connsiteX39" fmla="*/ 1327863 w 2776337"/>
              <a:gd name="connsiteY39" fmla="*/ 254899 h 1197621"/>
              <a:gd name="connsiteX40" fmla="*/ 1340001 w 2776337"/>
              <a:gd name="connsiteY40" fmla="*/ 258945 h 1197621"/>
              <a:gd name="connsiteX41" fmla="*/ 1356185 w 2776337"/>
              <a:gd name="connsiteY41" fmla="*/ 262991 h 1197621"/>
              <a:gd name="connsiteX42" fmla="*/ 1392599 w 2776337"/>
              <a:gd name="connsiteY42" fmla="*/ 275129 h 1197621"/>
              <a:gd name="connsiteX43" fmla="*/ 1404737 w 2776337"/>
              <a:gd name="connsiteY43" fmla="*/ 279175 h 1197621"/>
              <a:gd name="connsiteX44" fmla="*/ 1441151 w 2776337"/>
              <a:gd name="connsiteY44" fmla="*/ 287267 h 1197621"/>
              <a:gd name="connsiteX45" fmla="*/ 1457336 w 2776337"/>
              <a:gd name="connsiteY45" fmla="*/ 291313 h 1197621"/>
              <a:gd name="connsiteX46" fmla="*/ 1481612 w 2776337"/>
              <a:gd name="connsiteY46" fmla="*/ 295359 h 1197621"/>
              <a:gd name="connsiteX47" fmla="*/ 1501842 w 2776337"/>
              <a:gd name="connsiteY47" fmla="*/ 299405 h 1197621"/>
              <a:gd name="connsiteX48" fmla="*/ 1526118 w 2776337"/>
              <a:gd name="connsiteY48" fmla="*/ 303451 h 1197621"/>
              <a:gd name="connsiteX49" fmla="*/ 1562532 w 2776337"/>
              <a:gd name="connsiteY49" fmla="*/ 311543 h 1197621"/>
              <a:gd name="connsiteX50" fmla="*/ 1602992 w 2776337"/>
              <a:gd name="connsiteY50" fmla="*/ 319635 h 1197621"/>
              <a:gd name="connsiteX51" fmla="*/ 1623222 w 2776337"/>
              <a:gd name="connsiteY51" fmla="*/ 323681 h 1197621"/>
              <a:gd name="connsiteX52" fmla="*/ 1643452 w 2776337"/>
              <a:gd name="connsiteY52" fmla="*/ 327727 h 1197621"/>
              <a:gd name="connsiteX53" fmla="*/ 1667728 w 2776337"/>
              <a:gd name="connsiteY53" fmla="*/ 331773 h 1197621"/>
              <a:gd name="connsiteX54" fmla="*/ 1687959 w 2776337"/>
              <a:gd name="connsiteY54" fmla="*/ 335819 h 1197621"/>
              <a:gd name="connsiteX55" fmla="*/ 1712235 w 2776337"/>
              <a:gd name="connsiteY55" fmla="*/ 339865 h 1197621"/>
              <a:gd name="connsiteX56" fmla="*/ 1752695 w 2776337"/>
              <a:gd name="connsiteY56" fmla="*/ 347957 h 1197621"/>
              <a:gd name="connsiteX57" fmla="*/ 1772925 w 2776337"/>
              <a:gd name="connsiteY57" fmla="*/ 352003 h 1197621"/>
              <a:gd name="connsiteX58" fmla="*/ 1789109 w 2776337"/>
              <a:gd name="connsiteY58" fmla="*/ 356049 h 1197621"/>
              <a:gd name="connsiteX59" fmla="*/ 1809339 w 2776337"/>
              <a:gd name="connsiteY59" fmla="*/ 360095 h 1197621"/>
              <a:gd name="connsiteX60" fmla="*/ 1845753 w 2776337"/>
              <a:gd name="connsiteY60" fmla="*/ 368187 h 1197621"/>
              <a:gd name="connsiteX61" fmla="*/ 1874075 w 2776337"/>
              <a:gd name="connsiteY61" fmla="*/ 372233 h 1197621"/>
              <a:gd name="connsiteX62" fmla="*/ 1942858 w 2776337"/>
              <a:gd name="connsiteY62" fmla="*/ 384371 h 1197621"/>
              <a:gd name="connsiteX63" fmla="*/ 1987364 w 2776337"/>
              <a:gd name="connsiteY63" fmla="*/ 392463 h 1197621"/>
              <a:gd name="connsiteX64" fmla="*/ 2011640 w 2776337"/>
              <a:gd name="connsiteY64" fmla="*/ 400555 h 1197621"/>
              <a:gd name="connsiteX65" fmla="*/ 2027824 w 2776337"/>
              <a:gd name="connsiteY65" fmla="*/ 404601 h 1197621"/>
              <a:gd name="connsiteX66" fmla="*/ 2052100 w 2776337"/>
              <a:gd name="connsiteY66" fmla="*/ 412694 h 1197621"/>
              <a:gd name="connsiteX67" fmla="*/ 2076376 w 2776337"/>
              <a:gd name="connsiteY67" fmla="*/ 420786 h 1197621"/>
              <a:gd name="connsiteX68" fmla="*/ 2149205 w 2776337"/>
              <a:gd name="connsiteY68" fmla="*/ 445062 h 1197621"/>
              <a:gd name="connsiteX69" fmla="*/ 2161343 w 2776337"/>
              <a:gd name="connsiteY69" fmla="*/ 449108 h 1197621"/>
              <a:gd name="connsiteX70" fmla="*/ 2173481 w 2776337"/>
              <a:gd name="connsiteY70" fmla="*/ 453154 h 1197621"/>
              <a:gd name="connsiteX71" fmla="*/ 2201803 w 2776337"/>
              <a:gd name="connsiteY71" fmla="*/ 469338 h 1197621"/>
              <a:gd name="connsiteX72" fmla="*/ 2213941 w 2776337"/>
              <a:gd name="connsiteY72" fmla="*/ 473384 h 1197621"/>
              <a:gd name="connsiteX73" fmla="*/ 2238217 w 2776337"/>
              <a:gd name="connsiteY73" fmla="*/ 489568 h 1197621"/>
              <a:gd name="connsiteX74" fmla="*/ 2250355 w 2776337"/>
              <a:gd name="connsiteY74" fmla="*/ 497660 h 1197621"/>
              <a:gd name="connsiteX75" fmla="*/ 2262493 w 2776337"/>
              <a:gd name="connsiteY75" fmla="*/ 505752 h 1197621"/>
              <a:gd name="connsiteX76" fmla="*/ 2282723 w 2776337"/>
              <a:gd name="connsiteY76" fmla="*/ 525982 h 1197621"/>
              <a:gd name="connsiteX77" fmla="*/ 2315091 w 2776337"/>
              <a:gd name="connsiteY77" fmla="*/ 554304 h 1197621"/>
              <a:gd name="connsiteX78" fmla="*/ 2375782 w 2776337"/>
              <a:gd name="connsiteY78" fmla="*/ 590718 h 1197621"/>
              <a:gd name="connsiteX79" fmla="*/ 2391966 w 2776337"/>
              <a:gd name="connsiteY79" fmla="*/ 606902 h 1197621"/>
              <a:gd name="connsiteX80" fmla="*/ 2444564 w 2776337"/>
              <a:gd name="connsiteY80" fmla="*/ 655455 h 1197621"/>
              <a:gd name="connsiteX81" fmla="*/ 2468840 w 2776337"/>
              <a:gd name="connsiteY81" fmla="*/ 671639 h 1197621"/>
              <a:gd name="connsiteX82" fmla="*/ 2480978 w 2776337"/>
              <a:gd name="connsiteY82" fmla="*/ 679731 h 1197621"/>
              <a:gd name="connsiteX83" fmla="*/ 2501208 w 2776337"/>
              <a:gd name="connsiteY83" fmla="*/ 699961 h 1197621"/>
              <a:gd name="connsiteX84" fmla="*/ 2525484 w 2776337"/>
              <a:gd name="connsiteY84" fmla="*/ 720191 h 1197621"/>
              <a:gd name="connsiteX85" fmla="*/ 2545714 w 2776337"/>
              <a:gd name="connsiteY85" fmla="*/ 740421 h 1197621"/>
              <a:gd name="connsiteX86" fmla="*/ 2553806 w 2776337"/>
              <a:gd name="connsiteY86" fmla="*/ 752559 h 1197621"/>
              <a:gd name="connsiteX87" fmla="*/ 2565944 w 2776337"/>
              <a:gd name="connsiteY87" fmla="*/ 764697 h 1197621"/>
              <a:gd name="connsiteX88" fmla="*/ 2574036 w 2776337"/>
              <a:gd name="connsiteY88" fmla="*/ 776835 h 1197621"/>
              <a:gd name="connsiteX89" fmla="*/ 2586174 w 2776337"/>
              <a:gd name="connsiteY89" fmla="*/ 788973 h 1197621"/>
              <a:gd name="connsiteX90" fmla="*/ 2602359 w 2776337"/>
              <a:gd name="connsiteY90" fmla="*/ 813249 h 1197621"/>
              <a:gd name="connsiteX91" fmla="*/ 2618543 w 2776337"/>
              <a:gd name="connsiteY91" fmla="*/ 837525 h 1197621"/>
              <a:gd name="connsiteX92" fmla="*/ 2626635 w 2776337"/>
              <a:gd name="connsiteY92" fmla="*/ 849663 h 1197621"/>
              <a:gd name="connsiteX93" fmla="*/ 2634727 w 2776337"/>
              <a:gd name="connsiteY93" fmla="*/ 861801 h 1197621"/>
              <a:gd name="connsiteX94" fmla="*/ 2650911 w 2776337"/>
              <a:gd name="connsiteY94" fmla="*/ 882032 h 1197621"/>
              <a:gd name="connsiteX95" fmla="*/ 2654957 w 2776337"/>
              <a:gd name="connsiteY95" fmla="*/ 894170 h 1197621"/>
              <a:gd name="connsiteX96" fmla="*/ 2671141 w 2776337"/>
              <a:gd name="connsiteY96" fmla="*/ 918446 h 1197621"/>
              <a:gd name="connsiteX97" fmla="*/ 2679233 w 2776337"/>
              <a:gd name="connsiteY97" fmla="*/ 942722 h 1197621"/>
              <a:gd name="connsiteX98" fmla="*/ 2683279 w 2776337"/>
              <a:gd name="connsiteY98" fmla="*/ 962952 h 1197621"/>
              <a:gd name="connsiteX99" fmla="*/ 2695417 w 2776337"/>
              <a:gd name="connsiteY99" fmla="*/ 999366 h 1197621"/>
              <a:gd name="connsiteX100" fmla="*/ 2703509 w 2776337"/>
              <a:gd name="connsiteY100" fmla="*/ 1023642 h 1197621"/>
              <a:gd name="connsiteX101" fmla="*/ 2707555 w 2776337"/>
              <a:gd name="connsiteY101" fmla="*/ 1035780 h 1197621"/>
              <a:gd name="connsiteX102" fmla="*/ 2715647 w 2776337"/>
              <a:gd name="connsiteY102" fmla="*/ 1047918 h 1197621"/>
              <a:gd name="connsiteX103" fmla="*/ 2723739 w 2776337"/>
              <a:gd name="connsiteY103" fmla="*/ 1072194 h 1197621"/>
              <a:gd name="connsiteX104" fmla="*/ 2731831 w 2776337"/>
              <a:gd name="connsiteY104" fmla="*/ 1096471 h 1197621"/>
              <a:gd name="connsiteX105" fmla="*/ 2735877 w 2776337"/>
              <a:gd name="connsiteY105" fmla="*/ 1112655 h 1197621"/>
              <a:gd name="connsiteX106" fmla="*/ 2743969 w 2776337"/>
              <a:gd name="connsiteY106" fmla="*/ 1124793 h 1197621"/>
              <a:gd name="connsiteX107" fmla="*/ 2748015 w 2776337"/>
              <a:gd name="connsiteY107" fmla="*/ 1136931 h 1197621"/>
              <a:gd name="connsiteX108" fmla="*/ 2764199 w 2776337"/>
              <a:gd name="connsiteY108" fmla="*/ 1161207 h 1197621"/>
              <a:gd name="connsiteX109" fmla="*/ 2772291 w 2776337"/>
              <a:gd name="connsiteY109" fmla="*/ 1185483 h 1197621"/>
              <a:gd name="connsiteX110" fmla="*/ 2776337 w 2776337"/>
              <a:gd name="connsiteY110" fmla="*/ 1197621 h 1197621"/>
              <a:gd name="connsiteX0" fmla="*/ 0 w 2772291"/>
              <a:gd name="connsiteY0" fmla="*/ 1187685 h 1187685"/>
              <a:gd name="connsiteX1" fmla="*/ 79474 w 2772291"/>
              <a:gd name="connsiteY1" fmla="*/ 1154532 h 1187685"/>
              <a:gd name="connsiteX2" fmla="*/ 140254 w 2772291"/>
              <a:gd name="connsiteY2" fmla="*/ 1068975 h 1187685"/>
              <a:gd name="connsiteX3" fmla="*/ 248462 w 2772291"/>
              <a:gd name="connsiteY3" fmla="*/ 886640 h 1187685"/>
              <a:gd name="connsiteX4" fmla="*/ 382661 w 2772291"/>
              <a:gd name="connsiteY4" fmla="*/ 637558 h 1187685"/>
              <a:gd name="connsiteX5" fmla="*/ 498962 w 2772291"/>
              <a:gd name="connsiteY5" fmla="*/ 359653 h 1187685"/>
              <a:gd name="connsiteX6" fmla="*/ 577844 w 2772291"/>
              <a:gd name="connsiteY6" fmla="*/ 158503 h 1187685"/>
              <a:gd name="connsiteX7" fmla="*/ 611925 w 2772291"/>
              <a:gd name="connsiteY7" fmla="*/ 89632 h 1187685"/>
              <a:gd name="connsiteX8" fmla="*/ 653596 w 2772291"/>
              <a:gd name="connsiteY8" fmla="*/ 47754 h 1187685"/>
              <a:gd name="connsiteX9" fmla="*/ 704067 w 2772291"/>
              <a:gd name="connsiteY9" fmla="*/ 4961 h 1187685"/>
              <a:gd name="connsiteX10" fmla="*/ 749282 w 2772291"/>
              <a:gd name="connsiteY10" fmla="*/ 4046 h 1187685"/>
              <a:gd name="connsiteX11" fmla="*/ 761420 w 2772291"/>
              <a:gd name="connsiteY11" fmla="*/ 0 h 1187685"/>
              <a:gd name="connsiteX12" fmla="*/ 814019 w 2772291"/>
              <a:gd name="connsiteY12" fmla="*/ 12138 h 1187685"/>
              <a:gd name="connsiteX13" fmla="*/ 826157 w 2772291"/>
              <a:gd name="connsiteY13" fmla="*/ 16184 h 1187685"/>
              <a:gd name="connsiteX14" fmla="*/ 850433 w 2772291"/>
              <a:gd name="connsiteY14" fmla="*/ 32368 h 1187685"/>
              <a:gd name="connsiteX15" fmla="*/ 874709 w 2772291"/>
              <a:gd name="connsiteY15" fmla="*/ 48552 h 1187685"/>
              <a:gd name="connsiteX16" fmla="*/ 886847 w 2772291"/>
              <a:gd name="connsiteY16" fmla="*/ 52598 h 1187685"/>
              <a:gd name="connsiteX17" fmla="*/ 911123 w 2772291"/>
              <a:gd name="connsiteY17" fmla="*/ 68782 h 1187685"/>
              <a:gd name="connsiteX18" fmla="*/ 947537 w 2772291"/>
              <a:gd name="connsiteY18" fmla="*/ 93058 h 1187685"/>
              <a:gd name="connsiteX19" fmla="*/ 959675 w 2772291"/>
              <a:gd name="connsiteY19" fmla="*/ 101150 h 1187685"/>
              <a:gd name="connsiteX20" fmla="*/ 971813 w 2772291"/>
              <a:gd name="connsiteY20" fmla="*/ 109242 h 1187685"/>
              <a:gd name="connsiteX21" fmla="*/ 996090 w 2772291"/>
              <a:gd name="connsiteY21" fmla="*/ 121380 h 1187685"/>
              <a:gd name="connsiteX22" fmla="*/ 1008228 w 2772291"/>
              <a:gd name="connsiteY22" fmla="*/ 125426 h 1187685"/>
              <a:gd name="connsiteX23" fmla="*/ 1020366 w 2772291"/>
              <a:gd name="connsiteY23" fmla="*/ 133518 h 1187685"/>
              <a:gd name="connsiteX24" fmla="*/ 1032504 w 2772291"/>
              <a:gd name="connsiteY24" fmla="*/ 137564 h 1187685"/>
              <a:gd name="connsiteX25" fmla="*/ 1044642 w 2772291"/>
              <a:gd name="connsiteY25" fmla="*/ 145656 h 1187685"/>
              <a:gd name="connsiteX26" fmla="*/ 1068918 w 2772291"/>
              <a:gd name="connsiteY26" fmla="*/ 153748 h 1187685"/>
              <a:gd name="connsiteX27" fmla="*/ 1081056 w 2772291"/>
              <a:gd name="connsiteY27" fmla="*/ 161840 h 1187685"/>
              <a:gd name="connsiteX28" fmla="*/ 1105332 w 2772291"/>
              <a:gd name="connsiteY28" fmla="*/ 169932 h 1187685"/>
              <a:gd name="connsiteX29" fmla="*/ 1113424 w 2772291"/>
              <a:gd name="connsiteY29" fmla="*/ 178025 h 1187685"/>
              <a:gd name="connsiteX30" fmla="*/ 1137700 w 2772291"/>
              <a:gd name="connsiteY30" fmla="*/ 186117 h 1187685"/>
              <a:gd name="connsiteX31" fmla="*/ 1149838 w 2772291"/>
              <a:gd name="connsiteY31" fmla="*/ 190163 h 1187685"/>
              <a:gd name="connsiteX32" fmla="*/ 1161976 w 2772291"/>
              <a:gd name="connsiteY32" fmla="*/ 198255 h 1187685"/>
              <a:gd name="connsiteX33" fmla="*/ 1186252 w 2772291"/>
              <a:gd name="connsiteY33" fmla="*/ 206347 h 1187685"/>
              <a:gd name="connsiteX34" fmla="*/ 1222667 w 2772291"/>
              <a:gd name="connsiteY34" fmla="*/ 218485 h 1187685"/>
              <a:gd name="connsiteX35" fmla="*/ 1246943 w 2772291"/>
              <a:gd name="connsiteY35" fmla="*/ 230623 h 1187685"/>
              <a:gd name="connsiteX36" fmla="*/ 1263127 w 2772291"/>
              <a:gd name="connsiteY36" fmla="*/ 234669 h 1187685"/>
              <a:gd name="connsiteX37" fmla="*/ 1287403 w 2772291"/>
              <a:gd name="connsiteY37" fmla="*/ 242761 h 1187685"/>
              <a:gd name="connsiteX38" fmla="*/ 1303587 w 2772291"/>
              <a:gd name="connsiteY38" fmla="*/ 246807 h 1187685"/>
              <a:gd name="connsiteX39" fmla="*/ 1327863 w 2772291"/>
              <a:gd name="connsiteY39" fmla="*/ 254899 h 1187685"/>
              <a:gd name="connsiteX40" fmla="*/ 1340001 w 2772291"/>
              <a:gd name="connsiteY40" fmla="*/ 258945 h 1187685"/>
              <a:gd name="connsiteX41" fmla="*/ 1356185 w 2772291"/>
              <a:gd name="connsiteY41" fmla="*/ 262991 h 1187685"/>
              <a:gd name="connsiteX42" fmla="*/ 1392599 w 2772291"/>
              <a:gd name="connsiteY42" fmla="*/ 275129 h 1187685"/>
              <a:gd name="connsiteX43" fmla="*/ 1404737 w 2772291"/>
              <a:gd name="connsiteY43" fmla="*/ 279175 h 1187685"/>
              <a:gd name="connsiteX44" fmla="*/ 1441151 w 2772291"/>
              <a:gd name="connsiteY44" fmla="*/ 287267 h 1187685"/>
              <a:gd name="connsiteX45" fmla="*/ 1457336 w 2772291"/>
              <a:gd name="connsiteY45" fmla="*/ 291313 h 1187685"/>
              <a:gd name="connsiteX46" fmla="*/ 1481612 w 2772291"/>
              <a:gd name="connsiteY46" fmla="*/ 295359 h 1187685"/>
              <a:gd name="connsiteX47" fmla="*/ 1501842 w 2772291"/>
              <a:gd name="connsiteY47" fmla="*/ 299405 h 1187685"/>
              <a:gd name="connsiteX48" fmla="*/ 1526118 w 2772291"/>
              <a:gd name="connsiteY48" fmla="*/ 303451 h 1187685"/>
              <a:gd name="connsiteX49" fmla="*/ 1562532 w 2772291"/>
              <a:gd name="connsiteY49" fmla="*/ 311543 h 1187685"/>
              <a:gd name="connsiteX50" fmla="*/ 1602992 w 2772291"/>
              <a:gd name="connsiteY50" fmla="*/ 319635 h 1187685"/>
              <a:gd name="connsiteX51" fmla="*/ 1623222 w 2772291"/>
              <a:gd name="connsiteY51" fmla="*/ 323681 h 1187685"/>
              <a:gd name="connsiteX52" fmla="*/ 1643452 w 2772291"/>
              <a:gd name="connsiteY52" fmla="*/ 327727 h 1187685"/>
              <a:gd name="connsiteX53" fmla="*/ 1667728 w 2772291"/>
              <a:gd name="connsiteY53" fmla="*/ 331773 h 1187685"/>
              <a:gd name="connsiteX54" fmla="*/ 1687959 w 2772291"/>
              <a:gd name="connsiteY54" fmla="*/ 335819 h 1187685"/>
              <a:gd name="connsiteX55" fmla="*/ 1712235 w 2772291"/>
              <a:gd name="connsiteY55" fmla="*/ 339865 h 1187685"/>
              <a:gd name="connsiteX56" fmla="*/ 1752695 w 2772291"/>
              <a:gd name="connsiteY56" fmla="*/ 347957 h 1187685"/>
              <a:gd name="connsiteX57" fmla="*/ 1772925 w 2772291"/>
              <a:gd name="connsiteY57" fmla="*/ 352003 h 1187685"/>
              <a:gd name="connsiteX58" fmla="*/ 1789109 w 2772291"/>
              <a:gd name="connsiteY58" fmla="*/ 356049 h 1187685"/>
              <a:gd name="connsiteX59" fmla="*/ 1809339 w 2772291"/>
              <a:gd name="connsiteY59" fmla="*/ 360095 h 1187685"/>
              <a:gd name="connsiteX60" fmla="*/ 1845753 w 2772291"/>
              <a:gd name="connsiteY60" fmla="*/ 368187 h 1187685"/>
              <a:gd name="connsiteX61" fmla="*/ 1874075 w 2772291"/>
              <a:gd name="connsiteY61" fmla="*/ 372233 h 1187685"/>
              <a:gd name="connsiteX62" fmla="*/ 1942858 w 2772291"/>
              <a:gd name="connsiteY62" fmla="*/ 384371 h 1187685"/>
              <a:gd name="connsiteX63" fmla="*/ 1987364 w 2772291"/>
              <a:gd name="connsiteY63" fmla="*/ 392463 h 1187685"/>
              <a:gd name="connsiteX64" fmla="*/ 2011640 w 2772291"/>
              <a:gd name="connsiteY64" fmla="*/ 400555 h 1187685"/>
              <a:gd name="connsiteX65" fmla="*/ 2027824 w 2772291"/>
              <a:gd name="connsiteY65" fmla="*/ 404601 h 1187685"/>
              <a:gd name="connsiteX66" fmla="*/ 2052100 w 2772291"/>
              <a:gd name="connsiteY66" fmla="*/ 412694 h 1187685"/>
              <a:gd name="connsiteX67" fmla="*/ 2076376 w 2772291"/>
              <a:gd name="connsiteY67" fmla="*/ 420786 h 1187685"/>
              <a:gd name="connsiteX68" fmla="*/ 2149205 w 2772291"/>
              <a:gd name="connsiteY68" fmla="*/ 445062 h 1187685"/>
              <a:gd name="connsiteX69" fmla="*/ 2161343 w 2772291"/>
              <a:gd name="connsiteY69" fmla="*/ 449108 h 1187685"/>
              <a:gd name="connsiteX70" fmla="*/ 2173481 w 2772291"/>
              <a:gd name="connsiteY70" fmla="*/ 453154 h 1187685"/>
              <a:gd name="connsiteX71" fmla="*/ 2201803 w 2772291"/>
              <a:gd name="connsiteY71" fmla="*/ 469338 h 1187685"/>
              <a:gd name="connsiteX72" fmla="*/ 2213941 w 2772291"/>
              <a:gd name="connsiteY72" fmla="*/ 473384 h 1187685"/>
              <a:gd name="connsiteX73" fmla="*/ 2238217 w 2772291"/>
              <a:gd name="connsiteY73" fmla="*/ 489568 h 1187685"/>
              <a:gd name="connsiteX74" fmla="*/ 2250355 w 2772291"/>
              <a:gd name="connsiteY74" fmla="*/ 497660 h 1187685"/>
              <a:gd name="connsiteX75" fmla="*/ 2262493 w 2772291"/>
              <a:gd name="connsiteY75" fmla="*/ 505752 h 1187685"/>
              <a:gd name="connsiteX76" fmla="*/ 2282723 w 2772291"/>
              <a:gd name="connsiteY76" fmla="*/ 525982 h 1187685"/>
              <a:gd name="connsiteX77" fmla="*/ 2315091 w 2772291"/>
              <a:gd name="connsiteY77" fmla="*/ 554304 h 1187685"/>
              <a:gd name="connsiteX78" fmla="*/ 2375782 w 2772291"/>
              <a:gd name="connsiteY78" fmla="*/ 590718 h 1187685"/>
              <a:gd name="connsiteX79" fmla="*/ 2391966 w 2772291"/>
              <a:gd name="connsiteY79" fmla="*/ 606902 h 1187685"/>
              <a:gd name="connsiteX80" fmla="*/ 2444564 w 2772291"/>
              <a:gd name="connsiteY80" fmla="*/ 655455 h 1187685"/>
              <a:gd name="connsiteX81" fmla="*/ 2468840 w 2772291"/>
              <a:gd name="connsiteY81" fmla="*/ 671639 h 1187685"/>
              <a:gd name="connsiteX82" fmla="*/ 2480978 w 2772291"/>
              <a:gd name="connsiteY82" fmla="*/ 679731 h 1187685"/>
              <a:gd name="connsiteX83" fmla="*/ 2501208 w 2772291"/>
              <a:gd name="connsiteY83" fmla="*/ 699961 h 1187685"/>
              <a:gd name="connsiteX84" fmla="*/ 2525484 w 2772291"/>
              <a:gd name="connsiteY84" fmla="*/ 720191 h 1187685"/>
              <a:gd name="connsiteX85" fmla="*/ 2545714 w 2772291"/>
              <a:gd name="connsiteY85" fmla="*/ 740421 h 1187685"/>
              <a:gd name="connsiteX86" fmla="*/ 2553806 w 2772291"/>
              <a:gd name="connsiteY86" fmla="*/ 752559 h 1187685"/>
              <a:gd name="connsiteX87" fmla="*/ 2565944 w 2772291"/>
              <a:gd name="connsiteY87" fmla="*/ 764697 h 1187685"/>
              <a:gd name="connsiteX88" fmla="*/ 2574036 w 2772291"/>
              <a:gd name="connsiteY88" fmla="*/ 776835 h 1187685"/>
              <a:gd name="connsiteX89" fmla="*/ 2586174 w 2772291"/>
              <a:gd name="connsiteY89" fmla="*/ 788973 h 1187685"/>
              <a:gd name="connsiteX90" fmla="*/ 2602359 w 2772291"/>
              <a:gd name="connsiteY90" fmla="*/ 813249 h 1187685"/>
              <a:gd name="connsiteX91" fmla="*/ 2618543 w 2772291"/>
              <a:gd name="connsiteY91" fmla="*/ 837525 h 1187685"/>
              <a:gd name="connsiteX92" fmla="*/ 2626635 w 2772291"/>
              <a:gd name="connsiteY92" fmla="*/ 849663 h 1187685"/>
              <a:gd name="connsiteX93" fmla="*/ 2634727 w 2772291"/>
              <a:gd name="connsiteY93" fmla="*/ 861801 h 1187685"/>
              <a:gd name="connsiteX94" fmla="*/ 2650911 w 2772291"/>
              <a:gd name="connsiteY94" fmla="*/ 882032 h 1187685"/>
              <a:gd name="connsiteX95" fmla="*/ 2654957 w 2772291"/>
              <a:gd name="connsiteY95" fmla="*/ 894170 h 1187685"/>
              <a:gd name="connsiteX96" fmla="*/ 2671141 w 2772291"/>
              <a:gd name="connsiteY96" fmla="*/ 918446 h 1187685"/>
              <a:gd name="connsiteX97" fmla="*/ 2679233 w 2772291"/>
              <a:gd name="connsiteY97" fmla="*/ 942722 h 1187685"/>
              <a:gd name="connsiteX98" fmla="*/ 2683279 w 2772291"/>
              <a:gd name="connsiteY98" fmla="*/ 962952 h 1187685"/>
              <a:gd name="connsiteX99" fmla="*/ 2695417 w 2772291"/>
              <a:gd name="connsiteY99" fmla="*/ 999366 h 1187685"/>
              <a:gd name="connsiteX100" fmla="*/ 2703509 w 2772291"/>
              <a:gd name="connsiteY100" fmla="*/ 1023642 h 1187685"/>
              <a:gd name="connsiteX101" fmla="*/ 2707555 w 2772291"/>
              <a:gd name="connsiteY101" fmla="*/ 1035780 h 1187685"/>
              <a:gd name="connsiteX102" fmla="*/ 2715647 w 2772291"/>
              <a:gd name="connsiteY102" fmla="*/ 1047918 h 1187685"/>
              <a:gd name="connsiteX103" fmla="*/ 2723739 w 2772291"/>
              <a:gd name="connsiteY103" fmla="*/ 1072194 h 1187685"/>
              <a:gd name="connsiteX104" fmla="*/ 2731831 w 2772291"/>
              <a:gd name="connsiteY104" fmla="*/ 1096471 h 1187685"/>
              <a:gd name="connsiteX105" fmla="*/ 2735877 w 2772291"/>
              <a:gd name="connsiteY105" fmla="*/ 1112655 h 1187685"/>
              <a:gd name="connsiteX106" fmla="*/ 2743969 w 2772291"/>
              <a:gd name="connsiteY106" fmla="*/ 1124793 h 1187685"/>
              <a:gd name="connsiteX107" fmla="*/ 2748015 w 2772291"/>
              <a:gd name="connsiteY107" fmla="*/ 1136931 h 1187685"/>
              <a:gd name="connsiteX108" fmla="*/ 2764199 w 2772291"/>
              <a:gd name="connsiteY108" fmla="*/ 1161207 h 1187685"/>
              <a:gd name="connsiteX109" fmla="*/ 2772291 w 2772291"/>
              <a:gd name="connsiteY109" fmla="*/ 1185483 h 118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2772291" h="1187685">
                <a:moveTo>
                  <a:pt x="0" y="1187685"/>
                </a:moveTo>
                <a:cubicBezTo>
                  <a:pt x="9441" y="1174198"/>
                  <a:pt x="56098" y="1174317"/>
                  <a:pt x="79474" y="1154532"/>
                </a:cubicBezTo>
                <a:cubicBezTo>
                  <a:pt x="102850" y="1134747"/>
                  <a:pt x="112089" y="1113624"/>
                  <a:pt x="140254" y="1068975"/>
                </a:cubicBezTo>
                <a:cubicBezTo>
                  <a:pt x="168419" y="1024326"/>
                  <a:pt x="208061" y="958543"/>
                  <a:pt x="248462" y="886640"/>
                </a:cubicBezTo>
                <a:cubicBezTo>
                  <a:pt x="288863" y="814737"/>
                  <a:pt x="340911" y="725389"/>
                  <a:pt x="382661" y="637558"/>
                </a:cubicBezTo>
                <a:cubicBezTo>
                  <a:pt x="424411" y="549727"/>
                  <a:pt x="466432" y="439496"/>
                  <a:pt x="498962" y="359653"/>
                </a:cubicBezTo>
                <a:cubicBezTo>
                  <a:pt x="531493" y="279811"/>
                  <a:pt x="559017" y="203506"/>
                  <a:pt x="577844" y="158503"/>
                </a:cubicBezTo>
                <a:cubicBezTo>
                  <a:pt x="596671" y="113500"/>
                  <a:pt x="599300" y="108090"/>
                  <a:pt x="611925" y="89632"/>
                </a:cubicBezTo>
                <a:cubicBezTo>
                  <a:pt x="624550" y="71174"/>
                  <a:pt x="638239" y="61866"/>
                  <a:pt x="653596" y="47754"/>
                </a:cubicBezTo>
                <a:cubicBezTo>
                  <a:pt x="668953" y="33642"/>
                  <a:pt x="688119" y="12246"/>
                  <a:pt x="704067" y="4961"/>
                </a:cubicBezTo>
                <a:cubicBezTo>
                  <a:pt x="720015" y="-2324"/>
                  <a:pt x="715780" y="15213"/>
                  <a:pt x="749282" y="4046"/>
                </a:cubicBezTo>
                <a:lnTo>
                  <a:pt x="761420" y="0"/>
                </a:lnTo>
                <a:cubicBezTo>
                  <a:pt x="798187" y="5252"/>
                  <a:pt x="780696" y="1030"/>
                  <a:pt x="814019" y="12138"/>
                </a:cubicBezTo>
                <a:lnTo>
                  <a:pt x="826157" y="16184"/>
                </a:lnTo>
                <a:cubicBezTo>
                  <a:pt x="853095" y="43122"/>
                  <a:pt x="824084" y="17729"/>
                  <a:pt x="850433" y="32368"/>
                </a:cubicBezTo>
                <a:cubicBezTo>
                  <a:pt x="858935" y="37091"/>
                  <a:pt x="865483" y="45477"/>
                  <a:pt x="874709" y="48552"/>
                </a:cubicBezTo>
                <a:cubicBezTo>
                  <a:pt x="878755" y="49901"/>
                  <a:pt x="883119" y="50527"/>
                  <a:pt x="886847" y="52598"/>
                </a:cubicBezTo>
                <a:cubicBezTo>
                  <a:pt x="895349" y="57321"/>
                  <a:pt x="903031" y="63387"/>
                  <a:pt x="911123" y="68782"/>
                </a:cubicBezTo>
                <a:lnTo>
                  <a:pt x="947537" y="93058"/>
                </a:lnTo>
                <a:lnTo>
                  <a:pt x="959675" y="101150"/>
                </a:lnTo>
                <a:cubicBezTo>
                  <a:pt x="963721" y="103847"/>
                  <a:pt x="967200" y="107704"/>
                  <a:pt x="971813" y="109242"/>
                </a:cubicBezTo>
                <a:cubicBezTo>
                  <a:pt x="1002321" y="119411"/>
                  <a:pt x="964716" y="105694"/>
                  <a:pt x="996090" y="121380"/>
                </a:cubicBezTo>
                <a:cubicBezTo>
                  <a:pt x="999905" y="123287"/>
                  <a:pt x="1004413" y="123519"/>
                  <a:pt x="1008228" y="125426"/>
                </a:cubicBezTo>
                <a:cubicBezTo>
                  <a:pt x="1012577" y="127601"/>
                  <a:pt x="1016017" y="131343"/>
                  <a:pt x="1020366" y="133518"/>
                </a:cubicBezTo>
                <a:cubicBezTo>
                  <a:pt x="1024181" y="135425"/>
                  <a:pt x="1028689" y="135657"/>
                  <a:pt x="1032504" y="137564"/>
                </a:cubicBezTo>
                <a:cubicBezTo>
                  <a:pt x="1036853" y="139739"/>
                  <a:pt x="1040198" y="143681"/>
                  <a:pt x="1044642" y="145656"/>
                </a:cubicBezTo>
                <a:cubicBezTo>
                  <a:pt x="1052437" y="149120"/>
                  <a:pt x="1061821" y="149017"/>
                  <a:pt x="1068918" y="153748"/>
                </a:cubicBezTo>
                <a:cubicBezTo>
                  <a:pt x="1072964" y="156445"/>
                  <a:pt x="1076612" y="159865"/>
                  <a:pt x="1081056" y="161840"/>
                </a:cubicBezTo>
                <a:cubicBezTo>
                  <a:pt x="1088851" y="165304"/>
                  <a:pt x="1105332" y="169932"/>
                  <a:pt x="1105332" y="169932"/>
                </a:cubicBezTo>
                <a:cubicBezTo>
                  <a:pt x="1108029" y="172630"/>
                  <a:pt x="1110012" y="176319"/>
                  <a:pt x="1113424" y="178025"/>
                </a:cubicBezTo>
                <a:cubicBezTo>
                  <a:pt x="1121053" y="181840"/>
                  <a:pt x="1129608" y="183420"/>
                  <a:pt x="1137700" y="186117"/>
                </a:cubicBezTo>
                <a:cubicBezTo>
                  <a:pt x="1141746" y="187466"/>
                  <a:pt x="1146289" y="187797"/>
                  <a:pt x="1149838" y="190163"/>
                </a:cubicBezTo>
                <a:cubicBezTo>
                  <a:pt x="1153884" y="192860"/>
                  <a:pt x="1157532" y="196280"/>
                  <a:pt x="1161976" y="198255"/>
                </a:cubicBezTo>
                <a:cubicBezTo>
                  <a:pt x="1169771" y="201719"/>
                  <a:pt x="1178160" y="203650"/>
                  <a:pt x="1186252" y="206347"/>
                </a:cubicBezTo>
                <a:lnTo>
                  <a:pt x="1222667" y="218485"/>
                </a:lnTo>
                <a:cubicBezTo>
                  <a:pt x="1273806" y="235531"/>
                  <a:pt x="1192048" y="207097"/>
                  <a:pt x="1246943" y="230623"/>
                </a:cubicBezTo>
                <a:cubicBezTo>
                  <a:pt x="1252054" y="232813"/>
                  <a:pt x="1257801" y="233071"/>
                  <a:pt x="1263127" y="234669"/>
                </a:cubicBezTo>
                <a:cubicBezTo>
                  <a:pt x="1271297" y="237120"/>
                  <a:pt x="1279128" y="240692"/>
                  <a:pt x="1287403" y="242761"/>
                </a:cubicBezTo>
                <a:cubicBezTo>
                  <a:pt x="1292798" y="244110"/>
                  <a:pt x="1298261" y="245209"/>
                  <a:pt x="1303587" y="246807"/>
                </a:cubicBezTo>
                <a:cubicBezTo>
                  <a:pt x="1311757" y="249258"/>
                  <a:pt x="1319771" y="252202"/>
                  <a:pt x="1327863" y="254899"/>
                </a:cubicBezTo>
                <a:cubicBezTo>
                  <a:pt x="1331909" y="256248"/>
                  <a:pt x="1335863" y="257911"/>
                  <a:pt x="1340001" y="258945"/>
                </a:cubicBezTo>
                <a:cubicBezTo>
                  <a:pt x="1345396" y="260294"/>
                  <a:pt x="1350859" y="261393"/>
                  <a:pt x="1356185" y="262991"/>
                </a:cubicBezTo>
                <a:cubicBezTo>
                  <a:pt x="1368440" y="266667"/>
                  <a:pt x="1380461" y="271083"/>
                  <a:pt x="1392599" y="275129"/>
                </a:cubicBezTo>
                <a:cubicBezTo>
                  <a:pt x="1396645" y="276478"/>
                  <a:pt x="1400599" y="278141"/>
                  <a:pt x="1404737" y="279175"/>
                </a:cubicBezTo>
                <a:cubicBezTo>
                  <a:pt x="1444198" y="289040"/>
                  <a:pt x="1394932" y="276996"/>
                  <a:pt x="1441151" y="287267"/>
                </a:cubicBezTo>
                <a:cubicBezTo>
                  <a:pt x="1446580" y="288473"/>
                  <a:pt x="1451883" y="290222"/>
                  <a:pt x="1457336" y="291313"/>
                </a:cubicBezTo>
                <a:cubicBezTo>
                  <a:pt x="1465380" y="292922"/>
                  <a:pt x="1473541" y="293891"/>
                  <a:pt x="1481612" y="295359"/>
                </a:cubicBezTo>
                <a:cubicBezTo>
                  <a:pt x="1488378" y="296589"/>
                  <a:pt x="1495076" y="298175"/>
                  <a:pt x="1501842" y="299405"/>
                </a:cubicBezTo>
                <a:cubicBezTo>
                  <a:pt x="1509913" y="300873"/>
                  <a:pt x="1518047" y="301983"/>
                  <a:pt x="1526118" y="303451"/>
                </a:cubicBezTo>
                <a:cubicBezTo>
                  <a:pt x="1568510" y="311159"/>
                  <a:pt x="1526165" y="303750"/>
                  <a:pt x="1562532" y="311543"/>
                </a:cubicBezTo>
                <a:cubicBezTo>
                  <a:pt x="1575980" y="314425"/>
                  <a:pt x="1589505" y="316938"/>
                  <a:pt x="1602992" y="319635"/>
                </a:cubicBezTo>
                <a:lnTo>
                  <a:pt x="1623222" y="323681"/>
                </a:lnTo>
                <a:cubicBezTo>
                  <a:pt x="1629965" y="325030"/>
                  <a:pt x="1636669" y="326596"/>
                  <a:pt x="1643452" y="327727"/>
                </a:cubicBezTo>
                <a:lnTo>
                  <a:pt x="1667728" y="331773"/>
                </a:lnTo>
                <a:cubicBezTo>
                  <a:pt x="1674494" y="333003"/>
                  <a:pt x="1681193" y="334589"/>
                  <a:pt x="1687959" y="335819"/>
                </a:cubicBezTo>
                <a:cubicBezTo>
                  <a:pt x="1696030" y="337286"/>
                  <a:pt x="1704172" y="338353"/>
                  <a:pt x="1712235" y="339865"/>
                </a:cubicBezTo>
                <a:cubicBezTo>
                  <a:pt x="1725753" y="342400"/>
                  <a:pt x="1739208" y="345260"/>
                  <a:pt x="1752695" y="347957"/>
                </a:cubicBezTo>
                <a:cubicBezTo>
                  <a:pt x="1759438" y="349306"/>
                  <a:pt x="1766253" y="350335"/>
                  <a:pt x="1772925" y="352003"/>
                </a:cubicBezTo>
                <a:cubicBezTo>
                  <a:pt x="1778320" y="353352"/>
                  <a:pt x="1783681" y="354843"/>
                  <a:pt x="1789109" y="356049"/>
                </a:cubicBezTo>
                <a:cubicBezTo>
                  <a:pt x="1795822" y="357541"/>
                  <a:pt x="1802626" y="358603"/>
                  <a:pt x="1809339" y="360095"/>
                </a:cubicBezTo>
                <a:cubicBezTo>
                  <a:pt x="1831162" y="364945"/>
                  <a:pt x="1821347" y="364119"/>
                  <a:pt x="1845753" y="368187"/>
                </a:cubicBezTo>
                <a:cubicBezTo>
                  <a:pt x="1855160" y="369755"/>
                  <a:pt x="1864655" y="370746"/>
                  <a:pt x="1874075" y="372233"/>
                </a:cubicBezTo>
                <a:cubicBezTo>
                  <a:pt x="1974977" y="388165"/>
                  <a:pt x="1887441" y="374295"/>
                  <a:pt x="1942858" y="384371"/>
                </a:cubicBezTo>
                <a:cubicBezTo>
                  <a:pt x="1952110" y="386053"/>
                  <a:pt x="1977370" y="389737"/>
                  <a:pt x="1987364" y="392463"/>
                </a:cubicBezTo>
                <a:cubicBezTo>
                  <a:pt x="1995593" y="394707"/>
                  <a:pt x="2003365" y="398486"/>
                  <a:pt x="2011640" y="400555"/>
                </a:cubicBezTo>
                <a:cubicBezTo>
                  <a:pt x="2017035" y="401904"/>
                  <a:pt x="2022498" y="403003"/>
                  <a:pt x="2027824" y="404601"/>
                </a:cubicBezTo>
                <a:cubicBezTo>
                  <a:pt x="2035994" y="407052"/>
                  <a:pt x="2044008" y="409996"/>
                  <a:pt x="2052100" y="412694"/>
                </a:cubicBezTo>
                <a:lnTo>
                  <a:pt x="2076376" y="420786"/>
                </a:lnTo>
                <a:lnTo>
                  <a:pt x="2149205" y="445062"/>
                </a:lnTo>
                <a:lnTo>
                  <a:pt x="2161343" y="449108"/>
                </a:lnTo>
                <a:cubicBezTo>
                  <a:pt x="2165389" y="450457"/>
                  <a:pt x="2169932" y="450788"/>
                  <a:pt x="2173481" y="453154"/>
                </a:cubicBezTo>
                <a:cubicBezTo>
                  <a:pt x="2185671" y="461281"/>
                  <a:pt x="2187430" y="463178"/>
                  <a:pt x="2201803" y="469338"/>
                </a:cubicBezTo>
                <a:cubicBezTo>
                  <a:pt x="2205723" y="471018"/>
                  <a:pt x="2210213" y="471313"/>
                  <a:pt x="2213941" y="473384"/>
                </a:cubicBezTo>
                <a:cubicBezTo>
                  <a:pt x="2222443" y="478107"/>
                  <a:pt x="2230125" y="484173"/>
                  <a:pt x="2238217" y="489568"/>
                </a:cubicBezTo>
                <a:lnTo>
                  <a:pt x="2250355" y="497660"/>
                </a:lnTo>
                <a:lnTo>
                  <a:pt x="2262493" y="505752"/>
                </a:lnTo>
                <a:cubicBezTo>
                  <a:pt x="2284072" y="538120"/>
                  <a:pt x="2273957" y="517890"/>
                  <a:pt x="2282723" y="525982"/>
                </a:cubicBezTo>
                <a:cubicBezTo>
                  <a:pt x="2291489" y="534074"/>
                  <a:pt x="2299581" y="543515"/>
                  <a:pt x="2315091" y="554304"/>
                </a:cubicBezTo>
                <a:cubicBezTo>
                  <a:pt x="2330601" y="565093"/>
                  <a:pt x="2362970" y="581952"/>
                  <a:pt x="2375782" y="590718"/>
                </a:cubicBezTo>
                <a:cubicBezTo>
                  <a:pt x="2388595" y="599484"/>
                  <a:pt x="2380502" y="596113"/>
                  <a:pt x="2391966" y="606902"/>
                </a:cubicBezTo>
                <a:cubicBezTo>
                  <a:pt x="2403430" y="617691"/>
                  <a:pt x="2431752" y="644666"/>
                  <a:pt x="2444564" y="655455"/>
                </a:cubicBezTo>
                <a:lnTo>
                  <a:pt x="2468840" y="671639"/>
                </a:lnTo>
                <a:lnTo>
                  <a:pt x="2480978" y="679731"/>
                </a:lnTo>
                <a:cubicBezTo>
                  <a:pt x="2495813" y="701984"/>
                  <a:pt x="2480978" y="683103"/>
                  <a:pt x="2501208" y="699961"/>
                </a:cubicBezTo>
                <a:cubicBezTo>
                  <a:pt x="2532361" y="725922"/>
                  <a:pt x="2495348" y="700100"/>
                  <a:pt x="2525484" y="720191"/>
                </a:cubicBezTo>
                <a:cubicBezTo>
                  <a:pt x="2547063" y="752559"/>
                  <a:pt x="2518741" y="713448"/>
                  <a:pt x="2545714" y="740421"/>
                </a:cubicBezTo>
                <a:cubicBezTo>
                  <a:pt x="2549152" y="743859"/>
                  <a:pt x="2550693" y="748823"/>
                  <a:pt x="2553806" y="752559"/>
                </a:cubicBezTo>
                <a:cubicBezTo>
                  <a:pt x="2557469" y="756955"/>
                  <a:pt x="2562281" y="760301"/>
                  <a:pt x="2565944" y="764697"/>
                </a:cubicBezTo>
                <a:cubicBezTo>
                  <a:pt x="2569057" y="768433"/>
                  <a:pt x="2570923" y="773099"/>
                  <a:pt x="2574036" y="776835"/>
                </a:cubicBezTo>
                <a:cubicBezTo>
                  <a:pt x="2577699" y="781231"/>
                  <a:pt x="2582661" y="784456"/>
                  <a:pt x="2586174" y="788973"/>
                </a:cubicBezTo>
                <a:cubicBezTo>
                  <a:pt x="2592145" y="796650"/>
                  <a:pt x="2596964" y="805157"/>
                  <a:pt x="2602359" y="813249"/>
                </a:cubicBezTo>
                <a:lnTo>
                  <a:pt x="2618543" y="837525"/>
                </a:lnTo>
                <a:lnTo>
                  <a:pt x="2626635" y="849663"/>
                </a:lnTo>
                <a:cubicBezTo>
                  <a:pt x="2629332" y="853709"/>
                  <a:pt x="2631289" y="858362"/>
                  <a:pt x="2634727" y="861801"/>
                </a:cubicBezTo>
                <a:cubicBezTo>
                  <a:pt x="2642253" y="869327"/>
                  <a:pt x="2645808" y="871825"/>
                  <a:pt x="2650911" y="882032"/>
                </a:cubicBezTo>
                <a:cubicBezTo>
                  <a:pt x="2652818" y="885847"/>
                  <a:pt x="2652886" y="890442"/>
                  <a:pt x="2654957" y="894170"/>
                </a:cubicBezTo>
                <a:cubicBezTo>
                  <a:pt x="2659680" y="902672"/>
                  <a:pt x="2668066" y="909220"/>
                  <a:pt x="2671141" y="918446"/>
                </a:cubicBezTo>
                <a:cubicBezTo>
                  <a:pt x="2673838" y="926538"/>
                  <a:pt x="2677560" y="934358"/>
                  <a:pt x="2679233" y="942722"/>
                </a:cubicBezTo>
                <a:cubicBezTo>
                  <a:pt x="2680582" y="949465"/>
                  <a:pt x="2681470" y="956317"/>
                  <a:pt x="2683279" y="962952"/>
                </a:cubicBezTo>
                <a:lnTo>
                  <a:pt x="2695417" y="999366"/>
                </a:lnTo>
                <a:lnTo>
                  <a:pt x="2703509" y="1023642"/>
                </a:lnTo>
                <a:cubicBezTo>
                  <a:pt x="2704858" y="1027688"/>
                  <a:pt x="2705189" y="1032231"/>
                  <a:pt x="2707555" y="1035780"/>
                </a:cubicBezTo>
                <a:cubicBezTo>
                  <a:pt x="2710252" y="1039826"/>
                  <a:pt x="2713672" y="1043474"/>
                  <a:pt x="2715647" y="1047918"/>
                </a:cubicBezTo>
                <a:cubicBezTo>
                  <a:pt x="2719111" y="1055713"/>
                  <a:pt x="2721042" y="1064102"/>
                  <a:pt x="2723739" y="1072194"/>
                </a:cubicBezTo>
                <a:lnTo>
                  <a:pt x="2731831" y="1096471"/>
                </a:lnTo>
                <a:cubicBezTo>
                  <a:pt x="2733180" y="1101866"/>
                  <a:pt x="2733687" y="1107544"/>
                  <a:pt x="2735877" y="1112655"/>
                </a:cubicBezTo>
                <a:cubicBezTo>
                  <a:pt x="2737793" y="1117125"/>
                  <a:pt x="2741794" y="1120444"/>
                  <a:pt x="2743969" y="1124793"/>
                </a:cubicBezTo>
                <a:cubicBezTo>
                  <a:pt x="2745876" y="1128608"/>
                  <a:pt x="2745944" y="1133203"/>
                  <a:pt x="2748015" y="1136931"/>
                </a:cubicBezTo>
                <a:cubicBezTo>
                  <a:pt x="2752738" y="1145433"/>
                  <a:pt x="2761124" y="1151981"/>
                  <a:pt x="2764199" y="1161207"/>
                </a:cubicBezTo>
                <a:lnTo>
                  <a:pt x="2772291" y="1185483"/>
                </a:lnTo>
              </a:path>
            </a:pathLst>
          </a:custGeom>
          <a:solidFill>
            <a:srgbClr val="848484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663681E8-2FF0-5CF3-F0E7-B14EF6BD45D7}"/>
              </a:ext>
            </a:extLst>
          </p:cNvPr>
          <p:cNvSpPr/>
          <p:nvPr/>
        </p:nvSpPr>
        <p:spPr>
          <a:xfrm>
            <a:off x="4912071" y="3839447"/>
            <a:ext cx="1028799" cy="1147533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349829" h="1657548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66800" y="1439834"/>
                </a:lnTo>
                <a:cubicBezTo>
                  <a:pt x="1074057" y="1447091"/>
                  <a:pt x="1080032" y="1455912"/>
                  <a:pt x="1088572" y="1461605"/>
                </a:cubicBezTo>
                <a:cubicBezTo>
                  <a:pt x="1099458" y="1468862"/>
                  <a:pt x="1111296" y="1474862"/>
                  <a:pt x="1121229" y="1483376"/>
                </a:cubicBezTo>
                <a:cubicBezTo>
                  <a:pt x="1186975" y="1539729"/>
                  <a:pt x="1137423" y="1517802"/>
                  <a:pt x="1197429" y="1537805"/>
                </a:cubicBezTo>
                <a:cubicBezTo>
                  <a:pt x="1250478" y="1617380"/>
                  <a:pt x="1184938" y="1533548"/>
                  <a:pt x="1251857" y="1581348"/>
                </a:cubicBezTo>
                <a:cubicBezTo>
                  <a:pt x="1268560" y="1593279"/>
                  <a:pt x="1275927" y="1618400"/>
                  <a:pt x="1295400" y="1624891"/>
                </a:cubicBezTo>
                <a:cubicBezTo>
                  <a:pt x="1335755" y="1638342"/>
                  <a:pt x="1317794" y="1630644"/>
                  <a:pt x="1349829" y="1646662"/>
                </a:cubicBezTo>
              </a:path>
            </a:pathLst>
          </a:custGeom>
          <a:solidFill>
            <a:srgbClr val="848484">
              <a:alpha val="80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57AAC00F-0A2C-79B0-581A-114FD98B067F}"/>
              </a:ext>
            </a:extLst>
          </p:cNvPr>
          <p:cNvSpPr/>
          <p:nvPr/>
        </p:nvSpPr>
        <p:spPr>
          <a:xfrm>
            <a:off x="4932104" y="4208440"/>
            <a:ext cx="1506367" cy="788188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95400 w 1349829"/>
              <a:gd name="connsiteY53" fmla="*/ 1624891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79131 w 1349829"/>
              <a:gd name="connsiteY51" fmla="*/ 1593290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79131 w 1349829"/>
              <a:gd name="connsiteY50" fmla="*/ 1593290 h 1713243"/>
              <a:gd name="connsiteX51" fmla="*/ 1233558 w 1349829"/>
              <a:gd name="connsiteY51" fmla="*/ 1659027 h 1713243"/>
              <a:gd name="connsiteX52" fmla="*/ 1277101 w 1349829"/>
              <a:gd name="connsiteY52" fmla="*/ 1680376 h 1713243"/>
              <a:gd name="connsiteX53" fmla="*/ 1349829 w 1349829"/>
              <a:gd name="connsiteY53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89673 w 1349829"/>
              <a:gd name="connsiteY48" fmla="*/ 1528609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49829" h="1713243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89673" y="1528609"/>
                </a:lnTo>
                <a:cubicBezTo>
                  <a:pt x="1115652" y="1561442"/>
                  <a:pt x="1151338" y="1556758"/>
                  <a:pt x="1179131" y="1593290"/>
                </a:cubicBezTo>
                <a:cubicBezTo>
                  <a:pt x="1206924" y="1629822"/>
                  <a:pt x="1217230" y="1644513"/>
                  <a:pt x="1233558" y="1659027"/>
                </a:cubicBezTo>
                <a:cubicBezTo>
                  <a:pt x="1249886" y="1673541"/>
                  <a:pt x="1257628" y="1673885"/>
                  <a:pt x="1277101" y="1680376"/>
                </a:cubicBezTo>
                <a:cubicBezTo>
                  <a:pt x="1317456" y="1693827"/>
                  <a:pt x="1317794" y="1697225"/>
                  <a:pt x="1349829" y="1713243"/>
                </a:cubicBezTo>
              </a:path>
            </a:pathLst>
          </a:custGeom>
          <a:solidFill>
            <a:schemeClr val="bg1">
              <a:lumMod val="75000"/>
              <a:alpha val="82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D5C88A91-AC4B-CED0-2972-F0F83E30640D}"/>
              </a:ext>
            </a:extLst>
          </p:cNvPr>
          <p:cNvSpPr/>
          <p:nvPr/>
        </p:nvSpPr>
        <p:spPr>
          <a:xfrm>
            <a:off x="5069248" y="4061547"/>
            <a:ext cx="657412" cy="930475"/>
          </a:xfrm>
          <a:custGeom>
            <a:avLst/>
            <a:gdLst>
              <a:gd name="connsiteX0" fmla="*/ 0 w 1253706"/>
              <a:gd name="connsiteY0" fmla="*/ 1046672 h 1046672"/>
              <a:gd name="connsiteX1" fmla="*/ 40257 w 1253706"/>
              <a:gd name="connsiteY1" fmla="*/ 1040921 h 1046672"/>
              <a:gd name="connsiteX2" fmla="*/ 57510 w 1253706"/>
              <a:gd name="connsiteY2" fmla="*/ 1029419 h 1046672"/>
              <a:gd name="connsiteX3" fmla="*/ 74762 w 1253706"/>
              <a:gd name="connsiteY3" fmla="*/ 1023668 h 1046672"/>
              <a:gd name="connsiteX4" fmla="*/ 92015 w 1253706"/>
              <a:gd name="connsiteY4" fmla="*/ 1012166 h 1046672"/>
              <a:gd name="connsiteX5" fmla="*/ 109268 w 1253706"/>
              <a:gd name="connsiteY5" fmla="*/ 1006415 h 1046672"/>
              <a:gd name="connsiteX6" fmla="*/ 143774 w 1253706"/>
              <a:gd name="connsiteY6" fmla="*/ 983411 h 1046672"/>
              <a:gd name="connsiteX7" fmla="*/ 195532 w 1253706"/>
              <a:gd name="connsiteY7" fmla="*/ 948906 h 1046672"/>
              <a:gd name="connsiteX8" fmla="*/ 212785 w 1253706"/>
              <a:gd name="connsiteY8" fmla="*/ 937404 h 1046672"/>
              <a:gd name="connsiteX9" fmla="*/ 241540 w 1253706"/>
              <a:gd name="connsiteY9" fmla="*/ 914400 h 1046672"/>
              <a:gd name="connsiteX10" fmla="*/ 258793 w 1253706"/>
              <a:gd name="connsiteY10" fmla="*/ 897147 h 1046672"/>
              <a:gd name="connsiteX11" fmla="*/ 293298 w 1253706"/>
              <a:gd name="connsiteY11" fmla="*/ 874143 h 1046672"/>
              <a:gd name="connsiteX12" fmla="*/ 322053 w 1253706"/>
              <a:gd name="connsiteY12" fmla="*/ 839638 h 1046672"/>
              <a:gd name="connsiteX13" fmla="*/ 350808 w 1253706"/>
              <a:gd name="connsiteY13" fmla="*/ 810883 h 1046672"/>
              <a:gd name="connsiteX14" fmla="*/ 379562 w 1253706"/>
              <a:gd name="connsiteY14" fmla="*/ 776377 h 1046672"/>
              <a:gd name="connsiteX15" fmla="*/ 402566 w 1253706"/>
              <a:gd name="connsiteY15" fmla="*/ 741872 h 1046672"/>
              <a:gd name="connsiteX16" fmla="*/ 414068 w 1253706"/>
              <a:gd name="connsiteY16" fmla="*/ 724619 h 1046672"/>
              <a:gd name="connsiteX17" fmla="*/ 425570 w 1253706"/>
              <a:gd name="connsiteY17" fmla="*/ 707366 h 1046672"/>
              <a:gd name="connsiteX18" fmla="*/ 431321 w 1253706"/>
              <a:gd name="connsiteY18" fmla="*/ 690113 h 1046672"/>
              <a:gd name="connsiteX19" fmla="*/ 454325 w 1253706"/>
              <a:gd name="connsiteY19" fmla="*/ 655608 h 1046672"/>
              <a:gd name="connsiteX20" fmla="*/ 471578 w 1253706"/>
              <a:gd name="connsiteY20" fmla="*/ 615351 h 1046672"/>
              <a:gd name="connsiteX21" fmla="*/ 477329 w 1253706"/>
              <a:gd name="connsiteY21" fmla="*/ 598098 h 1046672"/>
              <a:gd name="connsiteX22" fmla="*/ 488830 w 1253706"/>
              <a:gd name="connsiteY22" fmla="*/ 575094 h 1046672"/>
              <a:gd name="connsiteX23" fmla="*/ 494581 w 1253706"/>
              <a:gd name="connsiteY23" fmla="*/ 557842 h 1046672"/>
              <a:gd name="connsiteX24" fmla="*/ 506083 w 1253706"/>
              <a:gd name="connsiteY24" fmla="*/ 540589 h 1046672"/>
              <a:gd name="connsiteX25" fmla="*/ 517585 w 1253706"/>
              <a:gd name="connsiteY25" fmla="*/ 506083 h 1046672"/>
              <a:gd name="connsiteX26" fmla="*/ 523336 w 1253706"/>
              <a:gd name="connsiteY26" fmla="*/ 488830 h 1046672"/>
              <a:gd name="connsiteX27" fmla="*/ 534838 w 1253706"/>
              <a:gd name="connsiteY27" fmla="*/ 471577 h 1046672"/>
              <a:gd name="connsiteX28" fmla="*/ 546340 w 1253706"/>
              <a:gd name="connsiteY28" fmla="*/ 437072 h 1046672"/>
              <a:gd name="connsiteX29" fmla="*/ 569344 w 1253706"/>
              <a:gd name="connsiteY29" fmla="*/ 385313 h 1046672"/>
              <a:gd name="connsiteX30" fmla="*/ 638355 w 1253706"/>
              <a:gd name="connsiteY30" fmla="*/ 178279 h 1046672"/>
              <a:gd name="connsiteX31" fmla="*/ 655608 w 1253706"/>
              <a:gd name="connsiteY31" fmla="*/ 126521 h 1046672"/>
              <a:gd name="connsiteX32" fmla="*/ 661359 w 1253706"/>
              <a:gd name="connsiteY32" fmla="*/ 109268 h 1046672"/>
              <a:gd name="connsiteX33" fmla="*/ 667110 w 1253706"/>
              <a:gd name="connsiteY33" fmla="*/ 92015 h 1046672"/>
              <a:gd name="connsiteX34" fmla="*/ 678612 w 1253706"/>
              <a:gd name="connsiteY34" fmla="*/ 74762 h 1046672"/>
              <a:gd name="connsiteX35" fmla="*/ 684362 w 1253706"/>
              <a:gd name="connsiteY35" fmla="*/ 57509 h 1046672"/>
              <a:gd name="connsiteX36" fmla="*/ 724619 w 1253706"/>
              <a:gd name="connsiteY36" fmla="*/ 11502 h 1046672"/>
              <a:gd name="connsiteX37" fmla="*/ 759125 w 1253706"/>
              <a:gd name="connsiteY37" fmla="*/ 0 h 1046672"/>
              <a:gd name="connsiteX38" fmla="*/ 776378 w 1253706"/>
              <a:gd name="connsiteY38" fmla="*/ 5751 h 1046672"/>
              <a:gd name="connsiteX39" fmla="*/ 782129 w 1253706"/>
              <a:gd name="connsiteY39" fmla="*/ 23004 h 1046672"/>
              <a:gd name="connsiteX40" fmla="*/ 793630 w 1253706"/>
              <a:gd name="connsiteY40" fmla="*/ 40257 h 1046672"/>
              <a:gd name="connsiteX41" fmla="*/ 799381 w 1253706"/>
              <a:gd name="connsiteY41" fmla="*/ 57509 h 1046672"/>
              <a:gd name="connsiteX42" fmla="*/ 810883 w 1253706"/>
              <a:gd name="connsiteY42" fmla="*/ 74762 h 1046672"/>
              <a:gd name="connsiteX43" fmla="*/ 822385 w 1253706"/>
              <a:gd name="connsiteY43" fmla="*/ 109268 h 1046672"/>
              <a:gd name="connsiteX44" fmla="*/ 828136 w 1253706"/>
              <a:gd name="connsiteY44" fmla="*/ 126521 h 1046672"/>
              <a:gd name="connsiteX45" fmla="*/ 902898 w 1253706"/>
              <a:gd name="connsiteY45" fmla="*/ 350808 h 1046672"/>
              <a:gd name="connsiteX46" fmla="*/ 925902 w 1253706"/>
              <a:gd name="connsiteY46" fmla="*/ 419819 h 1046672"/>
              <a:gd name="connsiteX47" fmla="*/ 931653 w 1253706"/>
              <a:gd name="connsiteY47" fmla="*/ 437072 h 1046672"/>
              <a:gd name="connsiteX48" fmla="*/ 937404 w 1253706"/>
              <a:gd name="connsiteY48" fmla="*/ 454325 h 1046672"/>
              <a:gd name="connsiteX49" fmla="*/ 948906 w 1253706"/>
              <a:gd name="connsiteY49" fmla="*/ 471577 h 1046672"/>
              <a:gd name="connsiteX50" fmla="*/ 960408 w 1253706"/>
              <a:gd name="connsiteY50" fmla="*/ 506083 h 1046672"/>
              <a:gd name="connsiteX51" fmla="*/ 966159 w 1253706"/>
              <a:gd name="connsiteY51" fmla="*/ 523336 h 1046672"/>
              <a:gd name="connsiteX52" fmla="*/ 977661 w 1253706"/>
              <a:gd name="connsiteY52" fmla="*/ 540589 h 1046672"/>
              <a:gd name="connsiteX53" fmla="*/ 989162 w 1253706"/>
              <a:gd name="connsiteY53" fmla="*/ 575094 h 1046672"/>
              <a:gd name="connsiteX54" fmla="*/ 994913 w 1253706"/>
              <a:gd name="connsiteY54" fmla="*/ 592347 h 1046672"/>
              <a:gd name="connsiteX55" fmla="*/ 1000664 w 1253706"/>
              <a:gd name="connsiteY55" fmla="*/ 609600 h 1046672"/>
              <a:gd name="connsiteX56" fmla="*/ 1023668 w 1253706"/>
              <a:gd name="connsiteY56" fmla="*/ 661358 h 1046672"/>
              <a:gd name="connsiteX57" fmla="*/ 1029419 w 1253706"/>
              <a:gd name="connsiteY57" fmla="*/ 678611 h 1046672"/>
              <a:gd name="connsiteX58" fmla="*/ 1035170 w 1253706"/>
              <a:gd name="connsiteY58" fmla="*/ 695864 h 1046672"/>
              <a:gd name="connsiteX59" fmla="*/ 1046672 w 1253706"/>
              <a:gd name="connsiteY59" fmla="*/ 713117 h 1046672"/>
              <a:gd name="connsiteX60" fmla="*/ 1058174 w 1253706"/>
              <a:gd name="connsiteY60" fmla="*/ 747623 h 1046672"/>
              <a:gd name="connsiteX61" fmla="*/ 1075427 w 1253706"/>
              <a:gd name="connsiteY61" fmla="*/ 799381 h 1046672"/>
              <a:gd name="connsiteX62" fmla="*/ 1081178 w 1253706"/>
              <a:gd name="connsiteY62" fmla="*/ 816634 h 1046672"/>
              <a:gd name="connsiteX63" fmla="*/ 1086929 w 1253706"/>
              <a:gd name="connsiteY63" fmla="*/ 833887 h 1046672"/>
              <a:gd name="connsiteX64" fmla="*/ 1098430 w 1253706"/>
              <a:gd name="connsiteY64" fmla="*/ 851140 h 1046672"/>
              <a:gd name="connsiteX65" fmla="*/ 1109932 w 1253706"/>
              <a:gd name="connsiteY65" fmla="*/ 885645 h 1046672"/>
              <a:gd name="connsiteX66" fmla="*/ 1144438 w 1253706"/>
              <a:gd name="connsiteY66" fmla="*/ 937404 h 1046672"/>
              <a:gd name="connsiteX67" fmla="*/ 1155940 w 1253706"/>
              <a:gd name="connsiteY67" fmla="*/ 954657 h 1046672"/>
              <a:gd name="connsiteX68" fmla="*/ 1161691 w 1253706"/>
              <a:gd name="connsiteY68" fmla="*/ 971909 h 1046672"/>
              <a:gd name="connsiteX69" fmla="*/ 1178944 w 1253706"/>
              <a:gd name="connsiteY69" fmla="*/ 983411 h 1046672"/>
              <a:gd name="connsiteX70" fmla="*/ 1224951 w 1253706"/>
              <a:gd name="connsiteY70" fmla="*/ 1023668 h 1046672"/>
              <a:gd name="connsiteX71" fmla="*/ 1253706 w 1253706"/>
              <a:gd name="connsiteY71" fmla="*/ 1035170 h 104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53706" h="1046672">
                <a:moveTo>
                  <a:pt x="0" y="1046672"/>
                </a:moveTo>
                <a:cubicBezTo>
                  <a:pt x="13419" y="1044755"/>
                  <a:pt x="27273" y="1044816"/>
                  <a:pt x="40257" y="1040921"/>
                </a:cubicBezTo>
                <a:cubicBezTo>
                  <a:pt x="46877" y="1038935"/>
                  <a:pt x="51328" y="1032510"/>
                  <a:pt x="57510" y="1029419"/>
                </a:cubicBezTo>
                <a:cubicBezTo>
                  <a:pt x="62932" y="1026708"/>
                  <a:pt x="69340" y="1026379"/>
                  <a:pt x="74762" y="1023668"/>
                </a:cubicBezTo>
                <a:cubicBezTo>
                  <a:pt x="80944" y="1020577"/>
                  <a:pt x="85833" y="1015257"/>
                  <a:pt x="92015" y="1012166"/>
                </a:cubicBezTo>
                <a:cubicBezTo>
                  <a:pt x="97437" y="1009455"/>
                  <a:pt x="103969" y="1009359"/>
                  <a:pt x="109268" y="1006415"/>
                </a:cubicBezTo>
                <a:cubicBezTo>
                  <a:pt x="121352" y="999702"/>
                  <a:pt x="132272" y="991079"/>
                  <a:pt x="143774" y="983411"/>
                </a:cubicBezTo>
                <a:lnTo>
                  <a:pt x="195532" y="948906"/>
                </a:lnTo>
                <a:lnTo>
                  <a:pt x="212785" y="937404"/>
                </a:lnTo>
                <a:cubicBezTo>
                  <a:pt x="238509" y="898818"/>
                  <a:pt x="208206" y="936623"/>
                  <a:pt x="241540" y="914400"/>
                </a:cubicBezTo>
                <a:cubicBezTo>
                  <a:pt x="248307" y="909889"/>
                  <a:pt x="252373" y="902140"/>
                  <a:pt x="258793" y="897147"/>
                </a:cubicBezTo>
                <a:cubicBezTo>
                  <a:pt x="269704" y="888660"/>
                  <a:pt x="293298" y="874143"/>
                  <a:pt x="293298" y="874143"/>
                </a:cubicBezTo>
                <a:cubicBezTo>
                  <a:pt x="321858" y="831305"/>
                  <a:pt x="285148" y="883924"/>
                  <a:pt x="322053" y="839638"/>
                </a:cubicBezTo>
                <a:cubicBezTo>
                  <a:pt x="346016" y="810883"/>
                  <a:pt x="319178" y="831970"/>
                  <a:pt x="350808" y="810883"/>
                </a:cubicBezTo>
                <a:cubicBezTo>
                  <a:pt x="391905" y="749238"/>
                  <a:pt x="327908" y="842790"/>
                  <a:pt x="379562" y="776377"/>
                </a:cubicBezTo>
                <a:cubicBezTo>
                  <a:pt x="388049" y="765465"/>
                  <a:pt x="394898" y="753374"/>
                  <a:pt x="402566" y="741872"/>
                </a:cubicBezTo>
                <a:lnTo>
                  <a:pt x="414068" y="724619"/>
                </a:lnTo>
                <a:cubicBezTo>
                  <a:pt x="417902" y="718868"/>
                  <a:pt x="423384" y="713923"/>
                  <a:pt x="425570" y="707366"/>
                </a:cubicBezTo>
                <a:cubicBezTo>
                  <a:pt x="427487" y="701615"/>
                  <a:pt x="428377" y="695412"/>
                  <a:pt x="431321" y="690113"/>
                </a:cubicBezTo>
                <a:cubicBezTo>
                  <a:pt x="438034" y="678029"/>
                  <a:pt x="454325" y="655608"/>
                  <a:pt x="454325" y="655608"/>
                </a:cubicBezTo>
                <a:cubicBezTo>
                  <a:pt x="467812" y="615147"/>
                  <a:pt x="450258" y="665097"/>
                  <a:pt x="471578" y="615351"/>
                </a:cubicBezTo>
                <a:cubicBezTo>
                  <a:pt x="473966" y="609779"/>
                  <a:pt x="474941" y="603670"/>
                  <a:pt x="477329" y="598098"/>
                </a:cubicBezTo>
                <a:cubicBezTo>
                  <a:pt x="480706" y="590218"/>
                  <a:pt x="485453" y="582974"/>
                  <a:pt x="488830" y="575094"/>
                </a:cubicBezTo>
                <a:cubicBezTo>
                  <a:pt x="491218" y="569522"/>
                  <a:pt x="491870" y="563264"/>
                  <a:pt x="494581" y="557842"/>
                </a:cubicBezTo>
                <a:cubicBezTo>
                  <a:pt x="497672" y="551660"/>
                  <a:pt x="503276" y="546905"/>
                  <a:pt x="506083" y="540589"/>
                </a:cubicBezTo>
                <a:cubicBezTo>
                  <a:pt x="511007" y="529510"/>
                  <a:pt x="513751" y="517585"/>
                  <a:pt x="517585" y="506083"/>
                </a:cubicBezTo>
                <a:cubicBezTo>
                  <a:pt x="519502" y="500332"/>
                  <a:pt x="519973" y="493874"/>
                  <a:pt x="523336" y="488830"/>
                </a:cubicBezTo>
                <a:cubicBezTo>
                  <a:pt x="527170" y="483079"/>
                  <a:pt x="532031" y="477893"/>
                  <a:pt x="534838" y="471577"/>
                </a:cubicBezTo>
                <a:cubicBezTo>
                  <a:pt x="539762" y="460498"/>
                  <a:pt x="539615" y="447160"/>
                  <a:pt x="546340" y="437072"/>
                </a:cubicBezTo>
                <a:cubicBezTo>
                  <a:pt x="564567" y="409731"/>
                  <a:pt x="555656" y="426376"/>
                  <a:pt x="569344" y="385313"/>
                </a:cubicBezTo>
                <a:lnTo>
                  <a:pt x="638355" y="178279"/>
                </a:lnTo>
                <a:lnTo>
                  <a:pt x="655608" y="126521"/>
                </a:lnTo>
                <a:lnTo>
                  <a:pt x="661359" y="109268"/>
                </a:lnTo>
                <a:cubicBezTo>
                  <a:pt x="663276" y="103517"/>
                  <a:pt x="663747" y="97059"/>
                  <a:pt x="667110" y="92015"/>
                </a:cubicBezTo>
                <a:lnTo>
                  <a:pt x="678612" y="74762"/>
                </a:lnTo>
                <a:cubicBezTo>
                  <a:pt x="680529" y="69011"/>
                  <a:pt x="681418" y="62808"/>
                  <a:pt x="684362" y="57509"/>
                </a:cubicBezTo>
                <a:cubicBezTo>
                  <a:pt x="695832" y="36863"/>
                  <a:pt x="703549" y="20867"/>
                  <a:pt x="724619" y="11502"/>
                </a:cubicBezTo>
                <a:cubicBezTo>
                  <a:pt x="735698" y="6578"/>
                  <a:pt x="759125" y="0"/>
                  <a:pt x="759125" y="0"/>
                </a:cubicBezTo>
                <a:cubicBezTo>
                  <a:pt x="764876" y="1917"/>
                  <a:pt x="772091" y="1464"/>
                  <a:pt x="776378" y="5751"/>
                </a:cubicBezTo>
                <a:cubicBezTo>
                  <a:pt x="780665" y="10038"/>
                  <a:pt x="779418" y="17582"/>
                  <a:pt x="782129" y="23004"/>
                </a:cubicBezTo>
                <a:cubicBezTo>
                  <a:pt x="785220" y="29186"/>
                  <a:pt x="790539" y="34075"/>
                  <a:pt x="793630" y="40257"/>
                </a:cubicBezTo>
                <a:cubicBezTo>
                  <a:pt x="796341" y="45679"/>
                  <a:pt x="796670" y="52087"/>
                  <a:pt x="799381" y="57509"/>
                </a:cubicBezTo>
                <a:cubicBezTo>
                  <a:pt x="802472" y="63691"/>
                  <a:pt x="808076" y="68446"/>
                  <a:pt x="810883" y="74762"/>
                </a:cubicBezTo>
                <a:cubicBezTo>
                  <a:pt x="815807" y="85841"/>
                  <a:pt x="818551" y="97766"/>
                  <a:pt x="822385" y="109268"/>
                </a:cubicBezTo>
                <a:lnTo>
                  <a:pt x="828136" y="126521"/>
                </a:lnTo>
                <a:lnTo>
                  <a:pt x="902898" y="350808"/>
                </a:lnTo>
                <a:lnTo>
                  <a:pt x="925902" y="419819"/>
                </a:lnTo>
                <a:lnTo>
                  <a:pt x="931653" y="437072"/>
                </a:lnTo>
                <a:cubicBezTo>
                  <a:pt x="933570" y="442823"/>
                  <a:pt x="934041" y="449281"/>
                  <a:pt x="937404" y="454325"/>
                </a:cubicBezTo>
                <a:lnTo>
                  <a:pt x="948906" y="471577"/>
                </a:lnTo>
                <a:lnTo>
                  <a:pt x="960408" y="506083"/>
                </a:lnTo>
                <a:cubicBezTo>
                  <a:pt x="962325" y="511834"/>
                  <a:pt x="962796" y="518292"/>
                  <a:pt x="966159" y="523336"/>
                </a:cubicBezTo>
                <a:cubicBezTo>
                  <a:pt x="969993" y="529087"/>
                  <a:pt x="974854" y="534273"/>
                  <a:pt x="977661" y="540589"/>
                </a:cubicBezTo>
                <a:cubicBezTo>
                  <a:pt x="982585" y="551668"/>
                  <a:pt x="985328" y="563592"/>
                  <a:pt x="989162" y="575094"/>
                </a:cubicBezTo>
                <a:lnTo>
                  <a:pt x="994913" y="592347"/>
                </a:lnTo>
                <a:cubicBezTo>
                  <a:pt x="996830" y="598098"/>
                  <a:pt x="997301" y="604556"/>
                  <a:pt x="1000664" y="609600"/>
                </a:cubicBezTo>
                <a:cubicBezTo>
                  <a:pt x="1018891" y="636940"/>
                  <a:pt x="1009980" y="620296"/>
                  <a:pt x="1023668" y="661358"/>
                </a:cubicBezTo>
                <a:lnTo>
                  <a:pt x="1029419" y="678611"/>
                </a:lnTo>
                <a:cubicBezTo>
                  <a:pt x="1031336" y="684362"/>
                  <a:pt x="1031807" y="690820"/>
                  <a:pt x="1035170" y="695864"/>
                </a:cubicBezTo>
                <a:cubicBezTo>
                  <a:pt x="1039004" y="701615"/>
                  <a:pt x="1043865" y="706801"/>
                  <a:pt x="1046672" y="713117"/>
                </a:cubicBezTo>
                <a:cubicBezTo>
                  <a:pt x="1051596" y="724196"/>
                  <a:pt x="1054340" y="736121"/>
                  <a:pt x="1058174" y="747623"/>
                </a:cubicBezTo>
                <a:lnTo>
                  <a:pt x="1075427" y="799381"/>
                </a:lnTo>
                <a:lnTo>
                  <a:pt x="1081178" y="816634"/>
                </a:lnTo>
                <a:cubicBezTo>
                  <a:pt x="1083095" y="822385"/>
                  <a:pt x="1083567" y="828843"/>
                  <a:pt x="1086929" y="833887"/>
                </a:cubicBezTo>
                <a:cubicBezTo>
                  <a:pt x="1090763" y="839638"/>
                  <a:pt x="1095623" y="844824"/>
                  <a:pt x="1098430" y="851140"/>
                </a:cubicBezTo>
                <a:cubicBezTo>
                  <a:pt x="1103354" y="862219"/>
                  <a:pt x="1103207" y="875557"/>
                  <a:pt x="1109932" y="885645"/>
                </a:cubicBezTo>
                <a:lnTo>
                  <a:pt x="1144438" y="937404"/>
                </a:lnTo>
                <a:cubicBezTo>
                  <a:pt x="1148272" y="943155"/>
                  <a:pt x="1153754" y="948100"/>
                  <a:pt x="1155940" y="954657"/>
                </a:cubicBezTo>
                <a:cubicBezTo>
                  <a:pt x="1157857" y="960408"/>
                  <a:pt x="1157904" y="967176"/>
                  <a:pt x="1161691" y="971909"/>
                </a:cubicBezTo>
                <a:cubicBezTo>
                  <a:pt x="1166009" y="977306"/>
                  <a:pt x="1173193" y="979577"/>
                  <a:pt x="1178944" y="983411"/>
                </a:cubicBezTo>
                <a:cubicBezTo>
                  <a:pt x="1191404" y="1002101"/>
                  <a:pt x="1198114" y="1016959"/>
                  <a:pt x="1224951" y="1023668"/>
                </a:cubicBezTo>
                <a:cubicBezTo>
                  <a:pt x="1250585" y="1030077"/>
                  <a:pt x="1242366" y="1023830"/>
                  <a:pt x="1253706" y="1035170"/>
                </a:cubicBezTo>
              </a:path>
            </a:pathLst>
          </a:custGeom>
          <a:solidFill>
            <a:schemeClr val="bg1">
              <a:lumMod val="85000"/>
              <a:alpha val="8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E7C5801-A669-CF83-F047-26B28EAE318C}"/>
              </a:ext>
            </a:extLst>
          </p:cNvPr>
          <p:cNvSpPr/>
          <p:nvPr/>
        </p:nvSpPr>
        <p:spPr>
          <a:xfrm>
            <a:off x="4930597" y="4338656"/>
            <a:ext cx="1578504" cy="649489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79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6B0A1EC7-FB24-A73F-CD28-8FCF5C8BC3DD}"/>
              </a:ext>
            </a:extLst>
          </p:cNvPr>
          <p:cNvSpPr/>
          <p:nvPr/>
        </p:nvSpPr>
        <p:spPr>
          <a:xfrm>
            <a:off x="5136050" y="4513186"/>
            <a:ext cx="1530119" cy="480104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61000"/>
            </a:schemeClr>
          </a:solidFill>
          <a:ln w="19050">
            <a:solidFill>
              <a:schemeClr val="tx1">
                <a:alpha val="66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6" name="Gerade Verbindung 83">
            <a:extLst>
              <a:ext uri="{FF2B5EF4-FFF2-40B4-BE49-F238E27FC236}">
                <a16:creationId xmlns:a16="http://schemas.microsoft.com/office/drawing/2014/main" id="{6F09880B-D834-EB83-74B4-AE58CA6C4D4B}"/>
              </a:ext>
            </a:extLst>
          </p:cNvPr>
          <p:cNvCxnSpPr>
            <a:cxnSpLocks/>
          </p:cNvCxnSpPr>
          <p:nvPr/>
        </p:nvCxnSpPr>
        <p:spPr>
          <a:xfrm flipV="1">
            <a:off x="4210775" y="3932533"/>
            <a:ext cx="0" cy="1059846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83">
            <a:extLst>
              <a:ext uri="{FF2B5EF4-FFF2-40B4-BE49-F238E27FC236}">
                <a16:creationId xmlns:a16="http://schemas.microsoft.com/office/drawing/2014/main" id="{DB1F6305-B79F-3FC4-D82C-1200A9BEAA56}"/>
              </a:ext>
            </a:extLst>
          </p:cNvPr>
          <p:cNvCxnSpPr>
            <a:cxnSpLocks/>
          </p:cNvCxnSpPr>
          <p:nvPr/>
        </p:nvCxnSpPr>
        <p:spPr>
          <a:xfrm flipV="1">
            <a:off x="4212099" y="2698846"/>
            <a:ext cx="0" cy="100654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75C02EF-32BF-F8FA-1299-A07337556169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5035152" y="4084137"/>
            <a:ext cx="203772" cy="3523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22">
            <a:extLst>
              <a:ext uri="{FF2B5EF4-FFF2-40B4-BE49-F238E27FC236}">
                <a16:creationId xmlns:a16="http://schemas.microsoft.com/office/drawing/2014/main" id="{1F2ECE56-5568-A067-10E8-7D10546C4E59}"/>
              </a:ext>
            </a:extLst>
          </p:cNvPr>
          <p:cNvSpPr txBox="1"/>
          <p:nvPr/>
        </p:nvSpPr>
        <p:spPr>
          <a:xfrm>
            <a:off x="5674924" y="5588913"/>
            <a:ext cx="912429" cy="241476"/>
          </a:xfrm>
          <a:prstGeom prst="rect">
            <a:avLst/>
          </a:prstGeom>
          <a:solidFill>
            <a:srgbClr val="C87421"/>
          </a:solidFill>
          <a:ln w="19050">
            <a:solidFill>
              <a:schemeClr val="tx1"/>
            </a:solidFill>
            <a:prstDash val="solid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indeterminate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B7BF6C-A752-71CE-E3C3-ACFF332B68ED}"/>
              </a:ext>
            </a:extLst>
          </p:cNvPr>
          <p:cNvGrpSpPr/>
          <p:nvPr/>
        </p:nvGrpSpPr>
        <p:grpSpPr>
          <a:xfrm>
            <a:off x="6790140" y="4119558"/>
            <a:ext cx="1219829" cy="584673"/>
            <a:chOff x="4402900" y="8266505"/>
            <a:chExt cx="1761975" cy="996263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918E4F7-EEC3-4866-4A10-A15F926B8924}"/>
                </a:ext>
              </a:extLst>
            </p:cNvPr>
            <p:cNvSpPr/>
            <p:nvPr/>
          </p:nvSpPr>
          <p:spPr>
            <a:xfrm>
              <a:off x="4426732" y="8266505"/>
              <a:ext cx="1738143" cy="9807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TextBox 22">
              <a:extLst>
                <a:ext uri="{FF2B5EF4-FFF2-40B4-BE49-F238E27FC236}">
                  <a16:creationId xmlns:a16="http://schemas.microsoft.com/office/drawing/2014/main" id="{BDAC951E-DA3A-9C26-2178-0110BD32275C}"/>
                </a:ext>
              </a:extLst>
            </p:cNvPr>
            <p:cNvSpPr txBox="1"/>
            <p:nvPr/>
          </p:nvSpPr>
          <p:spPr>
            <a:xfrm>
              <a:off x="4402900" y="8327691"/>
              <a:ext cx="1454565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Growth strategy</a:t>
              </a:r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3772A4-D473-4A51-5CC5-4D5B83A73D3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8765704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A550A9B-3EFB-6373-8F8F-8BDABDAF090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9005190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22">
              <a:extLst>
                <a:ext uri="{FF2B5EF4-FFF2-40B4-BE49-F238E27FC236}">
                  <a16:creationId xmlns:a16="http://schemas.microsoft.com/office/drawing/2014/main" id="{B5309199-20F5-C21C-63BA-55674E9BA113}"/>
                </a:ext>
              </a:extLst>
            </p:cNvPr>
            <p:cNvSpPr txBox="1"/>
            <p:nvPr/>
          </p:nvSpPr>
          <p:spPr>
            <a:xfrm>
              <a:off x="4869344" y="8598560"/>
              <a:ext cx="118134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determinate</a:t>
              </a:r>
            </a:p>
          </p:txBody>
        </p:sp>
        <p:sp>
          <p:nvSpPr>
            <p:cNvPr id="115" name="TextBox 22">
              <a:extLst>
                <a:ext uri="{FF2B5EF4-FFF2-40B4-BE49-F238E27FC236}">
                  <a16:creationId xmlns:a16="http://schemas.microsoft.com/office/drawing/2014/main" id="{4A6FC44B-3ACD-44D6-1816-3BFE248D89BE}"/>
                </a:ext>
              </a:extLst>
            </p:cNvPr>
            <p:cNvSpPr txBox="1"/>
            <p:nvPr/>
          </p:nvSpPr>
          <p:spPr>
            <a:xfrm>
              <a:off x="4801041" y="8851301"/>
              <a:ext cx="131795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indeterminate</a:t>
              </a: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C8CF3FBD-115B-42BA-B745-BA51D9F08897}"/>
              </a:ext>
            </a:extLst>
          </p:cNvPr>
          <p:cNvSpPr/>
          <p:nvPr/>
        </p:nvSpPr>
        <p:spPr>
          <a:xfrm>
            <a:off x="4215448" y="4987518"/>
            <a:ext cx="3076572" cy="242514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Up Arrow 63">
            <a:extLst>
              <a:ext uri="{FF2B5EF4-FFF2-40B4-BE49-F238E27FC236}">
                <a16:creationId xmlns:a16="http://schemas.microsoft.com/office/drawing/2014/main" id="{D27C6845-4DE1-0E18-95AA-E3B654DF74EA}"/>
              </a:ext>
            </a:extLst>
          </p:cNvPr>
          <p:cNvSpPr/>
          <p:nvPr/>
        </p:nvSpPr>
        <p:spPr>
          <a:xfrm rot="10800000">
            <a:off x="5041753" y="502464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Up Arrow 64">
            <a:extLst>
              <a:ext uri="{FF2B5EF4-FFF2-40B4-BE49-F238E27FC236}">
                <a16:creationId xmlns:a16="http://schemas.microsoft.com/office/drawing/2014/main" id="{697BA05A-9973-9AAB-78BD-AC6206AA30C8}"/>
              </a:ext>
            </a:extLst>
          </p:cNvPr>
          <p:cNvSpPr/>
          <p:nvPr/>
        </p:nvSpPr>
        <p:spPr>
          <a:xfrm rot="10800000">
            <a:off x="6238262" y="502188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TextBox 22">
            <a:extLst>
              <a:ext uri="{FF2B5EF4-FFF2-40B4-BE49-F238E27FC236}">
                <a16:creationId xmlns:a16="http://schemas.microsoft.com/office/drawing/2014/main" id="{6E1F25B3-E6A4-FFD3-65FC-4922DCAF429E}"/>
              </a:ext>
            </a:extLst>
          </p:cNvPr>
          <p:cNvSpPr txBox="1"/>
          <p:nvPr/>
        </p:nvSpPr>
        <p:spPr>
          <a:xfrm>
            <a:off x="3678186" y="5078715"/>
            <a:ext cx="1130438" cy="241476"/>
          </a:xfrm>
          <a:prstGeom prst="rect">
            <a:avLst/>
          </a:prstGeom>
          <a:solidFill>
            <a:srgbClr val="C55A12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-&gt; Realized growth</a:t>
            </a:r>
          </a:p>
        </p:txBody>
      </p:sp>
      <p:cxnSp>
        <p:nvCxnSpPr>
          <p:cNvPr id="58" name="Gerade Verbindung 83">
            <a:extLst>
              <a:ext uri="{FF2B5EF4-FFF2-40B4-BE49-F238E27FC236}">
                <a16:creationId xmlns:a16="http://schemas.microsoft.com/office/drawing/2014/main" id="{4D8279C4-C670-1D65-EE39-6295C044A184}"/>
              </a:ext>
            </a:extLst>
          </p:cNvPr>
          <p:cNvCxnSpPr>
            <a:cxnSpLocks/>
          </p:cNvCxnSpPr>
          <p:nvPr/>
        </p:nvCxnSpPr>
        <p:spPr>
          <a:xfrm flipV="1">
            <a:off x="4207464" y="5301701"/>
            <a:ext cx="0" cy="1138531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83">
            <a:extLst>
              <a:ext uri="{FF2B5EF4-FFF2-40B4-BE49-F238E27FC236}">
                <a16:creationId xmlns:a16="http://schemas.microsoft.com/office/drawing/2014/main" id="{11E66230-F40B-AED1-D8CC-097AC543192B}"/>
              </a:ext>
            </a:extLst>
          </p:cNvPr>
          <p:cNvCxnSpPr>
            <a:cxnSpLocks/>
          </p:cNvCxnSpPr>
          <p:nvPr/>
        </p:nvCxnSpPr>
        <p:spPr>
          <a:xfrm flipV="1">
            <a:off x="4199137" y="6430616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BF337525-233D-5F11-7AAC-9E85283E90DE}"/>
              </a:ext>
            </a:extLst>
          </p:cNvPr>
          <p:cNvSpPr/>
          <p:nvPr/>
        </p:nvSpPr>
        <p:spPr>
          <a:xfrm>
            <a:off x="4203401" y="1532914"/>
            <a:ext cx="3097218" cy="790000"/>
          </a:xfrm>
          <a:custGeom>
            <a:avLst/>
            <a:gdLst>
              <a:gd name="connsiteX0" fmla="*/ 0 w 4473759"/>
              <a:gd name="connsiteY0" fmla="*/ 264496 h 1141111"/>
              <a:gd name="connsiteX1" fmla="*/ 15114 w 4473759"/>
              <a:gd name="connsiteY1" fmla="*/ 166255 h 1141111"/>
              <a:gd name="connsiteX2" fmla="*/ 22671 w 4473759"/>
              <a:gd name="connsiteY2" fmla="*/ 143584 h 1141111"/>
              <a:gd name="connsiteX3" fmla="*/ 45342 w 4473759"/>
              <a:gd name="connsiteY3" fmla="*/ 60456 h 1141111"/>
              <a:gd name="connsiteX4" fmla="*/ 68014 w 4473759"/>
              <a:gd name="connsiteY4" fmla="*/ 113356 h 1141111"/>
              <a:gd name="connsiteX5" fmla="*/ 83128 w 4473759"/>
              <a:gd name="connsiteY5" fmla="*/ 136027 h 1141111"/>
              <a:gd name="connsiteX6" fmla="*/ 98242 w 4473759"/>
              <a:gd name="connsiteY6" fmla="*/ 181369 h 1141111"/>
              <a:gd name="connsiteX7" fmla="*/ 120913 w 4473759"/>
              <a:gd name="connsiteY7" fmla="*/ 173812 h 1141111"/>
              <a:gd name="connsiteX8" fmla="*/ 143584 w 4473759"/>
              <a:gd name="connsiteY8" fmla="*/ 158698 h 1141111"/>
              <a:gd name="connsiteX9" fmla="*/ 158698 w 4473759"/>
              <a:gd name="connsiteY9" fmla="*/ 204040 h 1141111"/>
              <a:gd name="connsiteX10" fmla="*/ 173812 w 4473759"/>
              <a:gd name="connsiteY10" fmla="*/ 226711 h 1141111"/>
              <a:gd name="connsiteX11" fmla="*/ 241825 w 4473759"/>
              <a:gd name="connsiteY11" fmla="*/ 219154 h 1141111"/>
              <a:gd name="connsiteX12" fmla="*/ 256939 w 4473759"/>
              <a:gd name="connsiteY12" fmla="*/ 196483 h 1141111"/>
              <a:gd name="connsiteX13" fmla="*/ 279610 w 4473759"/>
              <a:gd name="connsiteY13" fmla="*/ 181369 h 1141111"/>
              <a:gd name="connsiteX14" fmla="*/ 302281 w 4473759"/>
              <a:gd name="connsiteY14" fmla="*/ 188926 h 1141111"/>
              <a:gd name="connsiteX15" fmla="*/ 324952 w 4473759"/>
              <a:gd name="connsiteY15" fmla="*/ 143584 h 1141111"/>
              <a:gd name="connsiteX16" fmla="*/ 347623 w 4473759"/>
              <a:gd name="connsiteY16" fmla="*/ 158698 h 1141111"/>
              <a:gd name="connsiteX17" fmla="*/ 355180 w 4473759"/>
              <a:gd name="connsiteY17" fmla="*/ 188926 h 1141111"/>
              <a:gd name="connsiteX18" fmla="*/ 370294 w 4473759"/>
              <a:gd name="connsiteY18" fmla="*/ 264496 h 1141111"/>
              <a:gd name="connsiteX19" fmla="*/ 377852 w 4473759"/>
              <a:gd name="connsiteY19" fmla="*/ 287167 h 1141111"/>
              <a:gd name="connsiteX20" fmla="*/ 400523 w 4473759"/>
              <a:gd name="connsiteY20" fmla="*/ 294724 h 1141111"/>
              <a:gd name="connsiteX21" fmla="*/ 423194 w 4473759"/>
              <a:gd name="connsiteY21" fmla="*/ 287167 h 1141111"/>
              <a:gd name="connsiteX22" fmla="*/ 476093 w 4473759"/>
              <a:gd name="connsiteY22" fmla="*/ 226711 h 1141111"/>
              <a:gd name="connsiteX23" fmla="*/ 491207 w 4473759"/>
              <a:gd name="connsiteY23" fmla="*/ 204040 h 1141111"/>
              <a:gd name="connsiteX24" fmla="*/ 551663 w 4473759"/>
              <a:gd name="connsiteY24" fmla="*/ 196483 h 1141111"/>
              <a:gd name="connsiteX25" fmla="*/ 574334 w 4473759"/>
              <a:gd name="connsiteY25" fmla="*/ 188926 h 1141111"/>
              <a:gd name="connsiteX26" fmla="*/ 589448 w 4473759"/>
              <a:gd name="connsiteY26" fmla="*/ 211597 h 1141111"/>
              <a:gd name="connsiteX27" fmla="*/ 604562 w 4473759"/>
              <a:gd name="connsiteY27" fmla="*/ 264496 h 1141111"/>
              <a:gd name="connsiteX28" fmla="*/ 627233 w 4473759"/>
              <a:gd name="connsiteY28" fmla="*/ 272053 h 1141111"/>
              <a:gd name="connsiteX29" fmla="*/ 642347 w 4473759"/>
              <a:gd name="connsiteY29" fmla="*/ 249382 h 1141111"/>
              <a:gd name="connsiteX30" fmla="*/ 680133 w 4473759"/>
              <a:gd name="connsiteY30" fmla="*/ 211597 h 1141111"/>
              <a:gd name="connsiteX31" fmla="*/ 717918 w 4473759"/>
              <a:gd name="connsiteY31" fmla="*/ 173812 h 1141111"/>
              <a:gd name="connsiteX32" fmla="*/ 763260 w 4473759"/>
              <a:gd name="connsiteY32" fmla="*/ 166255 h 1141111"/>
              <a:gd name="connsiteX33" fmla="*/ 778374 w 4473759"/>
              <a:gd name="connsiteY33" fmla="*/ 120913 h 1141111"/>
              <a:gd name="connsiteX34" fmla="*/ 785931 w 4473759"/>
              <a:gd name="connsiteY34" fmla="*/ 98242 h 1141111"/>
              <a:gd name="connsiteX35" fmla="*/ 808602 w 4473759"/>
              <a:gd name="connsiteY35" fmla="*/ 113356 h 1141111"/>
              <a:gd name="connsiteX36" fmla="*/ 816159 w 4473759"/>
              <a:gd name="connsiteY36" fmla="*/ 143584 h 1141111"/>
              <a:gd name="connsiteX37" fmla="*/ 823716 w 4473759"/>
              <a:gd name="connsiteY37" fmla="*/ 166255 h 1141111"/>
              <a:gd name="connsiteX38" fmla="*/ 831273 w 4473759"/>
              <a:gd name="connsiteY38" fmla="*/ 196483 h 1141111"/>
              <a:gd name="connsiteX39" fmla="*/ 846387 w 4473759"/>
              <a:gd name="connsiteY39" fmla="*/ 219154 h 1141111"/>
              <a:gd name="connsiteX40" fmla="*/ 876615 w 4473759"/>
              <a:gd name="connsiteY40" fmla="*/ 211597 h 1141111"/>
              <a:gd name="connsiteX41" fmla="*/ 899286 w 4473759"/>
              <a:gd name="connsiteY41" fmla="*/ 204040 h 1141111"/>
              <a:gd name="connsiteX42" fmla="*/ 921957 w 4473759"/>
              <a:gd name="connsiteY42" fmla="*/ 226711 h 1141111"/>
              <a:gd name="connsiteX43" fmla="*/ 944628 w 4473759"/>
              <a:gd name="connsiteY43" fmla="*/ 234268 h 1141111"/>
              <a:gd name="connsiteX44" fmla="*/ 974856 w 4473759"/>
              <a:gd name="connsiteY44" fmla="*/ 226711 h 1141111"/>
              <a:gd name="connsiteX45" fmla="*/ 989971 w 4473759"/>
              <a:gd name="connsiteY45" fmla="*/ 211597 h 1141111"/>
              <a:gd name="connsiteX46" fmla="*/ 1027756 w 4473759"/>
              <a:gd name="connsiteY46" fmla="*/ 219154 h 1141111"/>
              <a:gd name="connsiteX47" fmla="*/ 1118440 w 4473759"/>
              <a:gd name="connsiteY47" fmla="*/ 226711 h 1141111"/>
              <a:gd name="connsiteX48" fmla="*/ 1141111 w 4473759"/>
              <a:gd name="connsiteY48" fmla="*/ 234268 h 1141111"/>
              <a:gd name="connsiteX49" fmla="*/ 1186453 w 4473759"/>
              <a:gd name="connsiteY49" fmla="*/ 264496 h 1141111"/>
              <a:gd name="connsiteX50" fmla="*/ 1194010 w 4473759"/>
              <a:gd name="connsiteY50" fmla="*/ 287167 h 1141111"/>
              <a:gd name="connsiteX51" fmla="*/ 1269580 w 4473759"/>
              <a:gd name="connsiteY51" fmla="*/ 302281 h 1141111"/>
              <a:gd name="connsiteX52" fmla="*/ 1292252 w 4473759"/>
              <a:gd name="connsiteY52" fmla="*/ 332509 h 1141111"/>
              <a:gd name="connsiteX53" fmla="*/ 1307366 w 4473759"/>
              <a:gd name="connsiteY53" fmla="*/ 355180 h 1141111"/>
              <a:gd name="connsiteX54" fmla="*/ 1382936 w 4473759"/>
              <a:gd name="connsiteY54" fmla="*/ 377852 h 1141111"/>
              <a:gd name="connsiteX55" fmla="*/ 1398050 w 4473759"/>
              <a:gd name="connsiteY55" fmla="*/ 400523 h 1141111"/>
              <a:gd name="connsiteX56" fmla="*/ 1443392 w 4473759"/>
              <a:gd name="connsiteY56" fmla="*/ 445865 h 1141111"/>
              <a:gd name="connsiteX57" fmla="*/ 1458506 w 4473759"/>
              <a:gd name="connsiteY57" fmla="*/ 468536 h 1141111"/>
              <a:gd name="connsiteX58" fmla="*/ 1488734 w 4473759"/>
              <a:gd name="connsiteY58" fmla="*/ 476093 h 1141111"/>
              <a:gd name="connsiteX59" fmla="*/ 1579418 w 4473759"/>
              <a:gd name="connsiteY59" fmla="*/ 483650 h 1141111"/>
              <a:gd name="connsiteX60" fmla="*/ 1586975 w 4473759"/>
              <a:gd name="connsiteY60" fmla="*/ 574334 h 1141111"/>
              <a:gd name="connsiteX61" fmla="*/ 1594533 w 4473759"/>
              <a:gd name="connsiteY61" fmla="*/ 619676 h 1141111"/>
              <a:gd name="connsiteX62" fmla="*/ 1738116 w 4473759"/>
              <a:gd name="connsiteY62" fmla="*/ 649904 h 1141111"/>
              <a:gd name="connsiteX63" fmla="*/ 1753230 w 4473759"/>
              <a:gd name="connsiteY63" fmla="*/ 672575 h 1141111"/>
              <a:gd name="connsiteX64" fmla="*/ 1775901 w 4473759"/>
              <a:gd name="connsiteY64" fmla="*/ 680132 h 1141111"/>
              <a:gd name="connsiteX65" fmla="*/ 1783458 w 4473759"/>
              <a:gd name="connsiteY65" fmla="*/ 702804 h 1141111"/>
              <a:gd name="connsiteX66" fmla="*/ 1791015 w 4473759"/>
              <a:gd name="connsiteY66" fmla="*/ 748146 h 1141111"/>
              <a:gd name="connsiteX67" fmla="*/ 1813686 w 4473759"/>
              <a:gd name="connsiteY67" fmla="*/ 846387 h 1141111"/>
              <a:gd name="connsiteX68" fmla="*/ 1821243 w 4473759"/>
              <a:gd name="connsiteY68" fmla="*/ 869058 h 1141111"/>
              <a:gd name="connsiteX69" fmla="*/ 1836357 w 4473759"/>
              <a:gd name="connsiteY69" fmla="*/ 891729 h 1141111"/>
              <a:gd name="connsiteX70" fmla="*/ 1843914 w 4473759"/>
              <a:gd name="connsiteY70" fmla="*/ 914400 h 1141111"/>
              <a:gd name="connsiteX71" fmla="*/ 1889256 w 4473759"/>
              <a:gd name="connsiteY71" fmla="*/ 944628 h 1141111"/>
              <a:gd name="connsiteX72" fmla="*/ 1919485 w 4473759"/>
              <a:gd name="connsiteY72" fmla="*/ 906843 h 1141111"/>
              <a:gd name="connsiteX73" fmla="*/ 1927042 w 4473759"/>
              <a:gd name="connsiteY73" fmla="*/ 884172 h 1141111"/>
              <a:gd name="connsiteX74" fmla="*/ 1934599 w 4473759"/>
              <a:gd name="connsiteY74" fmla="*/ 808602 h 1141111"/>
              <a:gd name="connsiteX75" fmla="*/ 1957270 w 4473759"/>
              <a:gd name="connsiteY75" fmla="*/ 702804 h 1141111"/>
              <a:gd name="connsiteX76" fmla="*/ 1972384 w 4473759"/>
              <a:gd name="connsiteY76" fmla="*/ 657461 h 1141111"/>
              <a:gd name="connsiteX77" fmla="*/ 1995055 w 4473759"/>
              <a:gd name="connsiteY77" fmla="*/ 589448 h 1141111"/>
              <a:gd name="connsiteX78" fmla="*/ 2010169 w 4473759"/>
              <a:gd name="connsiteY78" fmla="*/ 544106 h 1141111"/>
              <a:gd name="connsiteX79" fmla="*/ 2017726 w 4473759"/>
              <a:gd name="connsiteY79" fmla="*/ 521435 h 1141111"/>
              <a:gd name="connsiteX80" fmla="*/ 2047954 w 4473759"/>
              <a:gd name="connsiteY80" fmla="*/ 476093 h 1141111"/>
              <a:gd name="connsiteX81" fmla="*/ 2063068 w 4473759"/>
              <a:gd name="connsiteY81" fmla="*/ 453422 h 1141111"/>
              <a:gd name="connsiteX82" fmla="*/ 2070625 w 4473759"/>
              <a:gd name="connsiteY82" fmla="*/ 476093 h 1141111"/>
              <a:gd name="connsiteX83" fmla="*/ 2078182 w 4473759"/>
              <a:gd name="connsiteY83" fmla="*/ 506321 h 1141111"/>
              <a:gd name="connsiteX84" fmla="*/ 2123524 w 4473759"/>
              <a:gd name="connsiteY84" fmla="*/ 476093 h 1141111"/>
              <a:gd name="connsiteX85" fmla="*/ 2138638 w 4473759"/>
              <a:gd name="connsiteY85" fmla="*/ 453422 h 1141111"/>
              <a:gd name="connsiteX86" fmla="*/ 2153752 w 4473759"/>
              <a:gd name="connsiteY86" fmla="*/ 408080 h 1141111"/>
              <a:gd name="connsiteX87" fmla="*/ 2161309 w 4473759"/>
              <a:gd name="connsiteY87" fmla="*/ 385409 h 1141111"/>
              <a:gd name="connsiteX88" fmla="*/ 2168866 w 4473759"/>
              <a:gd name="connsiteY88" fmla="*/ 362737 h 1141111"/>
              <a:gd name="connsiteX89" fmla="*/ 2176423 w 4473759"/>
              <a:gd name="connsiteY89" fmla="*/ 340066 h 1141111"/>
              <a:gd name="connsiteX90" fmla="*/ 2206652 w 4473759"/>
              <a:gd name="connsiteY90" fmla="*/ 430751 h 1141111"/>
              <a:gd name="connsiteX91" fmla="*/ 2229323 w 4473759"/>
              <a:gd name="connsiteY91" fmla="*/ 438308 h 1141111"/>
              <a:gd name="connsiteX92" fmla="*/ 2244437 w 4473759"/>
              <a:gd name="connsiteY92" fmla="*/ 460979 h 1141111"/>
              <a:gd name="connsiteX93" fmla="*/ 2289779 w 4473759"/>
              <a:gd name="connsiteY93" fmla="*/ 438308 h 1141111"/>
              <a:gd name="connsiteX94" fmla="*/ 2312450 w 4473759"/>
              <a:gd name="connsiteY94" fmla="*/ 445865 h 1141111"/>
              <a:gd name="connsiteX95" fmla="*/ 2335121 w 4473759"/>
              <a:gd name="connsiteY95" fmla="*/ 521435 h 1141111"/>
              <a:gd name="connsiteX96" fmla="*/ 2350235 w 4473759"/>
              <a:gd name="connsiteY96" fmla="*/ 710361 h 1141111"/>
              <a:gd name="connsiteX97" fmla="*/ 2365349 w 4473759"/>
              <a:gd name="connsiteY97" fmla="*/ 770817 h 1141111"/>
              <a:gd name="connsiteX98" fmla="*/ 2372906 w 4473759"/>
              <a:gd name="connsiteY98" fmla="*/ 801045 h 1141111"/>
              <a:gd name="connsiteX99" fmla="*/ 2388020 w 4473759"/>
              <a:gd name="connsiteY99" fmla="*/ 906843 h 1141111"/>
              <a:gd name="connsiteX100" fmla="*/ 2403134 w 4473759"/>
              <a:gd name="connsiteY100" fmla="*/ 952185 h 1141111"/>
              <a:gd name="connsiteX101" fmla="*/ 2410691 w 4473759"/>
              <a:gd name="connsiteY101" fmla="*/ 974856 h 1141111"/>
              <a:gd name="connsiteX102" fmla="*/ 2418248 w 4473759"/>
              <a:gd name="connsiteY102" fmla="*/ 1005085 h 1141111"/>
              <a:gd name="connsiteX103" fmla="*/ 2425805 w 4473759"/>
              <a:gd name="connsiteY103" fmla="*/ 1110883 h 1141111"/>
              <a:gd name="connsiteX104" fmla="*/ 2471147 w 4473759"/>
              <a:gd name="connsiteY104" fmla="*/ 1141111 h 1141111"/>
              <a:gd name="connsiteX105" fmla="*/ 2493818 w 4473759"/>
              <a:gd name="connsiteY105" fmla="*/ 1133554 h 1141111"/>
              <a:gd name="connsiteX106" fmla="*/ 2501375 w 4473759"/>
              <a:gd name="connsiteY106" fmla="*/ 1110883 h 1141111"/>
              <a:gd name="connsiteX107" fmla="*/ 2516490 w 4473759"/>
              <a:gd name="connsiteY107" fmla="*/ 1088212 h 1141111"/>
              <a:gd name="connsiteX108" fmla="*/ 2531604 w 4473759"/>
              <a:gd name="connsiteY108" fmla="*/ 1042870 h 1141111"/>
              <a:gd name="connsiteX109" fmla="*/ 2554275 w 4473759"/>
              <a:gd name="connsiteY109" fmla="*/ 997528 h 1141111"/>
              <a:gd name="connsiteX110" fmla="*/ 2576946 w 4473759"/>
              <a:gd name="connsiteY110" fmla="*/ 952185 h 1141111"/>
              <a:gd name="connsiteX111" fmla="*/ 2584503 w 4473759"/>
              <a:gd name="connsiteY111" fmla="*/ 974856 h 1141111"/>
              <a:gd name="connsiteX112" fmla="*/ 2592060 w 4473759"/>
              <a:gd name="connsiteY112" fmla="*/ 1012642 h 1141111"/>
              <a:gd name="connsiteX113" fmla="*/ 2614731 w 4473759"/>
              <a:gd name="connsiteY113" fmla="*/ 989971 h 1141111"/>
              <a:gd name="connsiteX114" fmla="*/ 2644959 w 4473759"/>
              <a:gd name="connsiteY114" fmla="*/ 944628 h 1141111"/>
              <a:gd name="connsiteX115" fmla="*/ 2652516 w 4473759"/>
              <a:gd name="connsiteY115" fmla="*/ 921957 h 1141111"/>
              <a:gd name="connsiteX116" fmla="*/ 2667630 w 4473759"/>
              <a:gd name="connsiteY116" fmla="*/ 899286 h 1141111"/>
              <a:gd name="connsiteX117" fmla="*/ 2682744 w 4473759"/>
              <a:gd name="connsiteY117" fmla="*/ 853944 h 1141111"/>
              <a:gd name="connsiteX118" fmla="*/ 2705415 w 4473759"/>
              <a:gd name="connsiteY118" fmla="*/ 808602 h 1141111"/>
              <a:gd name="connsiteX119" fmla="*/ 2720529 w 4473759"/>
              <a:gd name="connsiteY119" fmla="*/ 785931 h 1141111"/>
              <a:gd name="connsiteX120" fmla="*/ 2735643 w 4473759"/>
              <a:gd name="connsiteY120" fmla="*/ 740589 h 1141111"/>
              <a:gd name="connsiteX121" fmla="*/ 2750757 w 4473759"/>
              <a:gd name="connsiteY121" fmla="*/ 695247 h 1141111"/>
              <a:gd name="connsiteX122" fmla="*/ 2758314 w 4473759"/>
              <a:gd name="connsiteY122" fmla="*/ 672575 h 1141111"/>
              <a:gd name="connsiteX123" fmla="*/ 2765871 w 4473759"/>
              <a:gd name="connsiteY123" fmla="*/ 649904 h 1141111"/>
              <a:gd name="connsiteX124" fmla="*/ 2773428 w 4473759"/>
              <a:gd name="connsiteY124" fmla="*/ 597005 h 1141111"/>
              <a:gd name="connsiteX125" fmla="*/ 2788542 w 4473759"/>
              <a:gd name="connsiteY125" fmla="*/ 476093 h 1141111"/>
              <a:gd name="connsiteX126" fmla="*/ 2811214 w 4473759"/>
              <a:gd name="connsiteY126" fmla="*/ 483650 h 1141111"/>
              <a:gd name="connsiteX127" fmla="*/ 2848999 w 4473759"/>
              <a:gd name="connsiteY127" fmla="*/ 491207 h 1141111"/>
              <a:gd name="connsiteX128" fmla="*/ 2879227 w 4473759"/>
              <a:gd name="connsiteY128" fmla="*/ 460979 h 1141111"/>
              <a:gd name="connsiteX129" fmla="*/ 2894341 w 4473759"/>
              <a:gd name="connsiteY129" fmla="*/ 438308 h 1141111"/>
              <a:gd name="connsiteX130" fmla="*/ 2917012 w 4473759"/>
              <a:gd name="connsiteY130" fmla="*/ 453422 h 1141111"/>
              <a:gd name="connsiteX131" fmla="*/ 2932126 w 4473759"/>
              <a:gd name="connsiteY131" fmla="*/ 498764 h 1141111"/>
              <a:gd name="connsiteX132" fmla="*/ 2962354 w 4473759"/>
              <a:gd name="connsiteY132" fmla="*/ 491207 h 1141111"/>
              <a:gd name="connsiteX133" fmla="*/ 2985025 w 4473759"/>
              <a:gd name="connsiteY133" fmla="*/ 468536 h 1141111"/>
              <a:gd name="connsiteX134" fmla="*/ 3007696 w 4473759"/>
              <a:gd name="connsiteY134" fmla="*/ 453422 h 1141111"/>
              <a:gd name="connsiteX135" fmla="*/ 3045481 w 4473759"/>
              <a:gd name="connsiteY135" fmla="*/ 415637 h 1141111"/>
              <a:gd name="connsiteX136" fmla="*/ 3083266 w 4473759"/>
              <a:gd name="connsiteY136" fmla="*/ 460979 h 1141111"/>
              <a:gd name="connsiteX137" fmla="*/ 3105937 w 4473759"/>
              <a:gd name="connsiteY137" fmla="*/ 476093 h 1141111"/>
              <a:gd name="connsiteX138" fmla="*/ 3143723 w 4473759"/>
              <a:gd name="connsiteY138" fmla="*/ 498764 h 1141111"/>
              <a:gd name="connsiteX139" fmla="*/ 3158837 w 4473759"/>
              <a:gd name="connsiteY139" fmla="*/ 544106 h 1141111"/>
              <a:gd name="connsiteX140" fmla="*/ 3166394 w 4473759"/>
              <a:gd name="connsiteY140" fmla="*/ 566777 h 1141111"/>
              <a:gd name="connsiteX141" fmla="*/ 3204179 w 4473759"/>
              <a:gd name="connsiteY141" fmla="*/ 528992 h 1141111"/>
              <a:gd name="connsiteX142" fmla="*/ 3226850 w 4473759"/>
              <a:gd name="connsiteY142" fmla="*/ 513878 h 1141111"/>
              <a:gd name="connsiteX143" fmla="*/ 3249521 w 4473759"/>
              <a:gd name="connsiteY143" fmla="*/ 559220 h 1141111"/>
              <a:gd name="connsiteX144" fmla="*/ 3272192 w 4473759"/>
              <a:gd name="connsiteY144" fmla="*/ 574334 h 1141111"/>
              <a:gd name="connsiteX145" fmla="*/ 3325091 w 4473759"/>
              <a:gd name="connsiteY145" fmla="*/ 559220 h 1141111"/>
              <a:gd name="connsiteX146" fmla="*/ 3355319 w 4473759"/>
              <a:gd name="connsiteY146" fmla="*/ 551663 h 1141111"/>
              <a:gd name="connsiteX147" fmla="*/ 3400661 w 4473759"/>
              <a:gd name="connsiteY147" fmla="*/ 536549 h 1141111"/>
              <a:gd name="connsiteX148" fmla="*/ 3446004 w 4473759"/>
              <a:gd name="connsiteY148" fmla="*/ 506321 h 1141111"/>
              <a:gd name="connsiteX149" fmla="*/ 3483789 w 4473759"/>
              <a:gd name="connsiteY149" fmla="*/ 468536 h 1141111"/>
              <a:gd name="connsiteX150" fmla="*/ 3506460 w 4473759"/>
              <a:gd name="connsiteY150" fmla="*/ 513878 h 1141111"/>
              <a:gd name="connsiteX151" fmla="*/ 3514017 w 4473759"/>
              <a:gd name="connsiteY151" fmla="*/ 589448 h 1141111"/>
              <a:gd name="connsiteX152" fmla="*/ 3521574 w 4473759"/>
              <a:gd name="connsiteY152" fmla="*/ 619676 h 1141111"/>
              <a:gd name="connsiteX153" fmla="*/ 3529131 w 4473759"/>
              <a:gd name="connsiteY153" fmla="*/ 589448 h 1141111"/>
              <a:gd name="connsiteX154" fmla="*/ 3551802 w 4473759"/>
              <a:gd name="connsiteY154" fmla="*/ 574334 h 1141111"/>
              <a:gd name="connsiteX155" fmla="*/ 3597144 w 4473759"/>
              <a:gd name="connsiteY155" fmla="*/ 559220 h 1141111"/>
              <a:gd name="connsiteX156" fmla="*/ 3619815 w 4473759"/>
              <a:gd name="connsiteY156" fmla="*/ 551663 h 1141111"/>
              <a:gd name="connsiteX157" fmla="*/ 3665157 w 4473759"/>
              <a:gd name="connsiteY157" fmla="*/ 506321 h 1141111"/>
              <a:gd name="connsiteX158" fmla="*/ 3702942 w 4473759"/>
              <a:gd name="connsiteY158" fmla="*/ 468536 h 1141111"/>
              <a:gd name="connsiteX159" fmla="*/ 3740728 w 4473759"/>
              <a:gd name="connsiteY159" fmla="*/ 506321 h 1141111"/>
              <a:gd name="connsiteX160" fmla="*/ 3778513 w 4473759"/>
              <a:gd name="connsiteY160" fmla="*/ 476093 h 1141111"/>
              <a:gd name="connsiteX161" fmla="*/ 3786070 w 4473759"/>
              <a:gd name="connsiteY161" fmla="*/ 498764 h 1141111"/>
              <a:gd name="connsiteX162" fmla="*/ 3808741 w 4473759"/>
              <a:gd name="connsiteY162" fmla="*/ 506321 h 1141111"/>
              <a:gd name="connsiteX163" fmla="*/ 3861640 w 4473759"/>
              <a:gd name="connsiteY163" fmla="*/ 498764 h 1141111"/>
              <a:gd name="connsiteX164" fmla="*/ 3899425 w 4473759"/>
              <a:gd name="connsiteY164" fmla="*/ 453422 h 1141111"/>
              <a:gd name="connsiteX165" fmla="*/ 3922096 w 4473759"/>
              <a:gd name="connsiteY165" fmla="*/ 430751 h 1141111"/>
              <a:gd name="connsiteX166" fmla="*/ 3929653 w 4473759"/>
              <a:gd name="connsiteY166" fmla="*/ 408080 h 1141111"/>
              <a:gd name="connsiteX167" fmla="*/ 3959881 w 4473759"/>
              <a:gd name="connsiteY167" fmla="*/ 370294 h 1141111"/>
              <a:gd name="connsiteX168" fmla="*/ 3967438 w 4473759"/>
              <a:gd name="connsiteY168" fmla="*/ 347623 h 1141111"/>
              <a:gd name="connsiteX169" fmla="*/ 3997666 w 4473759"/>
              <a:gd name="connsiteY169" fmla="*/ 302281 h 1141111"/>
              <a:gd name="connsiteX170" fmla="*/ 4005223 w 4473759"/>
              <a:gd name="connsiteY170" fmla="*/ 279610 h 1141111"/>
              <a:gd name="connsiteX171" fmla="*/ 4035452 w 4473759"/>
              <a:gd name="connsiteY171" fmla="*/ 241825 h 1141111"/>
              <a:gd name="connsiteX172" fmla="*/ 4050566 w 4473759"/>
              <a:gd name="connsiteY172" fmla="*/ 219154 h 1141111"/>
              <a:gd name="connsiteX173" fmla="*/ 4088351 w 4473759"/>
              <a:gd name="connsiteY173" fmla="*/ 256939 h 1141111"/>
              <a:gd name="connsiteX174" fmla="*/ 4126136 w 4473759"/>
              <a:gd name="connsiteY174" fmla="*/ 249382 h 1141111"/>
              <a:gd name="connsiteX175" fmla="*/ 4148807 w 4473759"/>
              <a:gd name="connsiteY175" fmla="*/ 226711 h 1141111"/>
              <a:gd name="connsiteX176" fmla="*/ 4171478 w 4473759"/>
              <a:gd name="connsiteY176" fmla="*/ 211597 h 1141111"/>
              <a:gd name="connsiteX177" fmla="*/ 4179035 w 4473759"/>
              <a:gd name="connsiteY177" fmla="*/ 188926 h 1141111"/>
              <a:gd name="connsiteX178" fmla="*/ 4194149 w 4473759"/>
              <a:gd name="connsiteY178" fmla="*/ 166255 h 1141111"/>
              <a:gd name="connsiteX179" fmla="*/ 4201706 w 4473759"/>
              <a:gd name="connsiteY179" fmla="*/ 143584 h 1141111"/>
              <a:gd name="connsiteX180" fmla="*/ 4216820 w 4473759"/>
              <a:gd name="connsiteY180" fmla="*/ 120913 h 1141111"/>
              <a:gd name="connsiteX181" fmla="*/ 4239491 w 4473759"/>
              <a:gd name="connsiteY181" fmla="*/ 75571 h 1141111"/>
              <a:gd name="connsiteX182" fmla="*/ 4262162 w 4473759"/>
              <a:gd name="connsiteY182" fmla="*/ 68013 h 1141111"/>
              <a:gd name="connsiteX183" fmla="*/ 4337733 w 4473759"/>
              <a:gd name="connsiteY183" fmla="*/ 75571 h 1141111"/>
              <a:gd name="connsiteX184" fmla="*/ 4352847 w 4473759"/>
              <a:gd name="connsiteY184" fmla="*/ 60456 h 1141111"/>
              <a:gd name="connsiteX185" fmla="*/ 4398189 w 4473759"/>
              <a:gd name="connsiteY185" fmla="*/ 30228 h 1141111"/>
              <a:gd name="connsiteX186" fmla="*/ 4405746 w 4473759"/>
              <a:gd name="connsiteY186" fmla="*/ 75571 h 1141111"/>
              <a:gd name="connsiteX187" fmla="*/ 4420860 w 4473759"/>
              <a:gd name="connsiteY187" fmla="*/ 52899 h 1141111"/>
              <a:gd name="connsiteX188" fmla="*/ 4473759 w 4473759"/>
              <a:gd name="connsiteY188" fmla="*/ 0 h 114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4473759" h="1141111">
                <a:moveTo>
                  <a:pt x="0" y="264496"/>
                </a:moveTo>
                <a:cubicBezTo>
                  <a:pt x="2411" y="247622"/>
                  <a:pt x="10920" y="185129"/>
                  <a:pt x="15114" y="166255"/>
                </a:cubicBezTo>
                <a:cubicBezTo>
                  <a:pt x="16842" y="158479"/>
                  <a:pt x="20575" y="151269"/>
                  <a:pt x="22671" y="143584"/>
                </a:cubicBezTo>
                <a:cubicBezTo>
                  <a:pt x="48242" y="49824"/>
                  <a:pt x="27947" y="112642"/>
                  <a:pt x="45342" y="60456"/>
                </a:cubicBezTo>
                <a:cubicBezTo>
                  <a:pt x="76492" y="91608"/>
                  <a:pt x="46522" y="56047"/>
                  <a:pt x="68014" y="113356"/>
                </a:cubicBezTo>
                <a:cubicBezTo>
                  <a:pt x="71203" y="121860"/>
                  <a:pt x="79439" y="127727"/>
                  <a:pt x="83128" y="136027"/>
                </a:cubicBezTo>
                <a:cubicBezTo>
                  <a:pt x="89598" y="150585"/>
                  <a:pt x="98242" y="181369"/>
                  <a:pt x="98242" y="181369"/>
                </a:cubicBezTo>
                <a:cubicBezTo>
                  <a:pt x="105799" y="178850"/>
                  <a:pt x="113788" y="177374"/>
                  <a:pt x="120913" y="173812"/>
                </a:cubicBezTo>
                <a:cubicBezTo>
                  <a:pt x="129037" y="169750"/>
                  <a:pt x="136492" y="153024"/>
                  <a:pt x="143584" y="158698"/>
                </a:cubicBezTo>
                <a:cubicBezTo>
                  <a:pt x="156024" y="168650"/>
                  <a:pt x="149861" y="190784"/>
                  <a:pt x="158698" y="204040"/>
                </a:cubicBezTo>
                <a:lnTo>
                  <a:pt x="173812" y="226711"/>
                </a:lnTo>
                <a:cubicBezTo>
                  <a:pt x="196483" y="224192"/>
                  <a:pt x="220388" y="226949"/>
                  <a:pt x="241825" y="219154"/>
                </a:cubicBezTo>
                <a:cubicBezTo>
                  <a:pt x="250361" y="216050"/>
                  <a:pt x="250517" y="202905"/>
                  <a:pt x="256939" y="196483"/>
                </a:cubicBezTo>
                <a:cubicBezTo>
                  <a:pt x="263361" y="190061"/>
                  <a:pt x="272053" y="186407"/>
                  <a:pt x="279610" y="181369"/>
                </a:cubicBezTo>
                <a:cubicBezTo>
                  <a:pt x="287167" y="183888"/>
                  <a:pt x="294885" y="191884"/>
                  <a:pt x="302281" y="188926"/>
                </a:cubicBezTo>
                <a:cubicBezTo>
                  <a:pt x="313550" y="184418"/>
                  <a:pt x="321771" y="153128"/>
                  <a:pt x="324952" y="143584"/>
                </a:cubicBezTo>
                <a:cubicBezTo>
                  <a:pt x="332509" y="148622"/>
                  <a:pt x="342585" y="151141"/>
                  <a:pt x="347623" y="158698"/>
                </a:cubicBezTo>
                <a:cubicBezTo>
                  <a:pt x="353384" y="167340"/>
                  <a:pt x="353004" y="178770"/>
                  <a:pt x="355180" y="188926"/>
                </a:cubicBezTo>
                <a:cubicBezTo>
                  <a:pt x="360563" y="214045"/>
                  <a:pt x="362170" y="240126"/>
                  <a:pt x="370294" y="264496"/>
                </a:cubicBezTo>
                <a:cubicBezTo>
                  <a:pt x="372813" y="272053"/>
                  <a:pt x="372219" y="281534"/>
                  <a:pt x="377852" y="287167"/>
                </a:cubicBezTo>
                <a:cubicBezTo>
                  <a:pt x="383485" y="292800"/>
                  <a:pt x="392966" y="292205"/>
                  <a:pt x="400523" y="294724"/>
                </a:cubicBezTo>
                <a:cubicBezTo>
                  <a:pt x="408080" y="292205"/>
                  <a:pt x="416069" y="290729"/>
                  <a:pt x="423194" y="287167"/>
                </a:cubicBezTo>
                <a:cubicBezTo>
                  <a:pt x="454681" y="271423"/>
                  <a:pt x="453422" y="260717"/>
                  <a:pt x="476093" y="226711"/>
                </a:cubicBezTo>
                <a:cubicBezTo>
                  <a:pt x="481131" y="219154"/>
                  <a:pt x="482195" y="205167"/>
                  <a:pt x="491207" y="204040"/>
                </a:cubicBezTo>
                <a:lnTo>
                  <a:pt x="551663" y="196483"/>
                </a:lnTo>
                <a:cubicBezTo>
                  <a:pt x="559220" y="193964"/>
                  <a:pt x="566938" y="185968"/>
                  <a:pt x="574334" y="188926"/>
                </a:cubicBezTo>
                <a:cubicBezTo>
                  <a:pt x="582767" y="192299"/>
                  <a:pt x="585870" y="203249"/>
                  <a:pt x="589448" y="211597"/>
                </a:cubicBezTo>
                <a:cubicBezTo>
                  <a:pt x="589595" y="211940"/>
                  <a:pt x="600886" y="260820"/>
                  <a:pt x="604562" y="264496"/>
                </a:cubicBezTo>
                <a:cubicBezTo>
                  <a:pt x="610195" y="270129"/>
                  <a:pt x="619676" y="269534"/>
                  <a:pt x="627233" y="272053"/>
                </a:cubicBezTo>
                <a:cubicBezTo>
                  <a:pt x="632271" y="264496"/>
                  <a:pt x="636366" y="256217"/>
                  <a:pt x="642347" y="249382"/>
                </a:cubicBezTo>
                <a:cubicBezTo>
                  <a:pt x="654077" y="235977"/>
                  <a:pt x="670253" y="226418"/>
                  <a:pt x="680133" y="211597"/>
                </a:cubicBezTo>
                <a:cubicBezTo>
                  <a:pt x="691648" y="194324"/>
                  <a:pt x="696327" y="181009"/>
                  <a:pt x="717918" y="173812"/>
                </a:cubicBezTo>
                <a:cubicBezTo>
                  <a:pt x="732454" y="168967"/>
                  <a:pt x="748146" y="168774"/>
                  <a:pt x="763260" y="166255"/>
                </a:cubicBezTo>
                <a:lnTo>
                  <a:pt x="778374" y="120913"/>
                </a:lnTo>
                <a:lnTo>
                  <a:pt x="785931" y="98242"/>
                </a:lnTo>
                <a:cubicBezTo>
                  <a:pt x="793488" y="103280"/>
                  <a:pt x="803564" y="105799"/>
                  <a:pt x="808602" y="113356"/>
                </a:cubicBezTo>
                <a:cubicBezTo>
                  <a:pt x="814363" y="121998"/>
                  <a:pt x="813306" y="133598"/>
                  <a:pt x="816159" y="143584"/>
                </a:cubicBezTo>
                <a:cubicBezTo>
                  <a:pt x="818347" y="151243"/>
                  <a:pt x="821528" y="158596"/>
                  <a:pt x="823716" y="166255"/>
                </a:cubicBezTo>
                <a:cubicBezTo>
                  <a:pt x="826569" y="176241"/>
                  <a:pt x="827182" y="186937"/>
                  <a:pt x="831273" y="196483"/>
                </a:cubicBezTo>
                <a:cubicBezTo>
                  <a:pt x="834851" y="204831"/>
                  <a:pt x="841349" y="211597"/>
                  <a:pt x="846387" y="219154"/>
                </a:cubicBezTo>
                <a:cubicBezTo>
                  <a:pt x="856463" y="216635"/>
                  <a:pt x="866629" y="214450"/>
                  <a:pt x="876615" y="211597"/>
                </a:cubicBezTo>
                <a:cubicBezTo>
                  <a:pt x="884274" y="209409"/>
                  <a:pt x="891729" y="201521"/>
                  <a:pt x="899286" y="204040"/>
                </a:cubicBezTo>
                <a:cubicBezTo>
                  <a:pt x="909425" y="207420"/>
                  <a:pt x="913065" y="220783"/>
                  <a:pt x="921957" y="226711"/>
                </a:cubicBezTo>
                <a:cubicBezTo>
                  <a:pt x="928585" y="231130"/>
                  <a:pt x="937071" y="231749"/>
                  <a:pt x="944628" y="234268"/>
                </a:cubicBezTo>
                <a:cubicBezTo>
                  <a:pt x="954704" y="231749"/>
                  <a:pt x="965566" y="231356"/>
                  <a:pt x="974856" y="226711"/>
                </a:cubicBezTo>
                <a:cubicBezTo>
                  <a:pt x="981229" y="223525"/>
                  <a:pt x="982918" y="212605"/>
                  <a:pt x="989971" y="211597"/>
                </a:cubicBezTo>
                <a:cubicBezTo>
                  <a:pt x="1002686" y="209781"/>
                  <a:pt x="1015000" y="217653"/>
                  <a:pt x="1027756" y="219154"/>
                </a:cubicBezTo>
                <a:cubicBezTo>
                  <a:pt x="1057881" y="222698"/>
                  <a:pt x="1088212" y="224192"/>
                  <a:pt x="1118440" y="226711"/>
                </a:cubicBezTo>
                <a:cubicBezTo>
                  <a:pt x="1125997" y="229230"/>
                  <a:pt x="1134148" y="230399"/>
                  <a:pt x="1141111" y="234268"/>
                </a:cubicBezTo>
                <a:cubicBezTo>
                  <a:pt x="1156990" y="243090"/>
                  <a:pt x="1186453" y="264496"/>
                  <a:pt x="1186453" y="264496"/>
                </a:cubicBezTo>
                <a:cubicBezTo>
                  <a:pt x="1188972" y="272053"/>
                  <a:pt x="1190448" y="280042"/>
                  <a:pt x="1194010" y="287167"/>
                </a:cubicBezTo>
                <a:cubicBezTo>
                  <a:pt x="1214182" y="327512"/>
                  <a:pt x="1213991" y="309230"/>
                  <a:pt x="1269580" y="302281"/>
                </a:cubicBezTo>
                <a:cubicBezTo>
                  <a:pt x="1277137" y="312357"/>
                  <a:pt x="1284931" y="322260"/>
                  <a:pt x="1292252" y="332509"/>
                </a:cubicBezTo>
                <a:cubicBezTo>
                  <a:pt x="1297531" y="339900"/>
                  <a:pt x="1299664" y="350366"/>
                  <a:pt x="1307366" y="355180"/>
                </a:cubicBezTo>
                <a:cubicBezTo>
                  <a:pt x="1319628" y="362844"/>
                  <a:pt x="1365242" y="373428"/>
                  <a:pt x="1382936" y="377852"/>
                </a:cubicBezTo>
                <a:cubicBezTo>
                  <a:pt x="1387974" y="385409"/>
                  <a:pt x="1392016" y="393735"/>
                  <a:pt x="1398050" y="400523"/>
                </a:cubicBezTo>
                <a:cubicBezTo>
                  <a:pt x="1412250" y="416498"/>
                  <a:pt x="1431536" y="428080"/>
                  <a:pt x="1443392" y="445865"/>
                </a:cubicBezTo>
                <a:cubicBezTo>
                  <a:pt x="1448430" y="453422"/>
                  <a:pt x="1450949" y="463498"/>
                  <a:pt x="1458506" y="468536"/>
                </a:cubicBezTo>
                <a:cubicBezTo>
                  <a:pt x="1467148" y="474297"/>
                  <a:pt x="1478428" y="474805"/>
                  <a:pt x="1488734" y="476093"/>
                </a:cubicBezTo>
                <a:cubicBezTo>
                  <a:pt x="1518833" y="479855"/>
                  <a:pt x="1549190" y="481131"/>
                  <a:pt x="1579418" y="483650"/>
                </a:cubicBezTo>
                <a:cubicBezTo>
                  <a:pt x="1581937" y="513878"/>
                  <a:pt x="1583625" y="544187"/>
                  <a:pt x="1586975" y="574334"/>
                </a:cubicBezTo>
                <a:cubicBezTo>
                  <a:pt x="1588667" y="589563"/>
                  <a:pt x="1580828" y="612824"/>
                  <a:pt x="1594533" y="619676"/>
                </a:cubicBezTo>
                <a:cubicBezTo>
                  <a:pt x="1638280" y="641549"/>
                  <a:pt x="1690255" y="639828"/>
                  <a:pt x="1738116" y="649904"/>
                </a:cubicBezTo>
                <a:cubicBezTo>
                  <a:pt x="1743154" y="657461"/>
                  <a:pt x="1746138" y="666901"/>
                  <a:pt x="1753230" y="672575"/>
                </a:cubicBezTo>
                <a:cubicBezTo>
                  <a:pt x="1759450" y="677551"/>
                  <a:pt x="1770268" y="674499"/>
                  <a:pt x="1775901" y="680132"/>
                </a:cubicBezTo>
                <a:cubicBezTo>
                  <a:pt x="1781534" y="685765"/>
                  <a:pt x="1781730" y="695028"/>
                  <a:pt x="1783458" y="702804"/>
                </a:cubicBezTo>
                <a:cubicBezTo>
                  <a:pt x="1786782" y="717762"/>
                  <a:pt x="1788685" y="733002"/>
                  <a:pt x="1791015" y="748146"/>
                </a:cubicBezTo>
                <a:cubicBezTo>
                  <a:pt x="1802226" y="821021"/>
                  <a:pt x="1791686" y="780387"/>
                  <a:pt x="1813686" y="846387"/>
                </a:cubicBezTo>
                <a:cubicBezTo>
                  <a:pt x="1816205" y="853944"/>
                  <a:pt x="1816824" y="862430"/>
                  <a:pt x="1821243" y="869058"/>
                </a:cubicBezTo>
                <a:cubicBezTo>
                  <a:pt x="1826281" y="876615"/>
                  <a:pt x="1832295" y="883605"/>
                  <a:pt x="1836357" y="891729"/>
                </a:cubicBezTo>
                <a:cubicBezTo>
                  <a:pt x="1839919" y="898854"/>
                  <a:pt x="1839495" y="907772"/>
                  <a:pt x="1843914" y="914400"/>
                </a:cubicBezTo>
                <a:cubicBezTo>
                  <a:pt x="1860088" y="938660"/>
                  <a:pt x="1865487" y="936705"/>
                  <a:pt x="1889256" y="944628"/>
                </a:cubicBezTo>
                <a:cubicBezTo>
                  <a:pt x="1903315" y="930570"/>
                  <a:pt x="1909951" y="925911"/>
                  <a:pt x="1919485" y="906843"/>
                </a:cubicBezTo>
                <a:cubicBezTo>
                  <a:pt x="1923047" y="899718"/>
                  <a:pt x="1924523" y="891729"/>
                  <a:pt x="1927042" y="884172"/>
                </a:cubicBezTo>
                <a:cubicBezTo>
                  <a:pt x="1929561" y="858982"/>
                  <a:pt x="1930844" y="833638"/>
                  <a:pt x="1934599" y="808602"/>
                </a:cubicBezTo>
                <a:cubicBezTo>
                  <a:pt x="1936354" y="796900"/>
                  <a:pt x="1949707" y="728014"/>
                  <a:pt x="1957270" y="702804"/>
                </a:cubicBezTo>
                <a:cubicBezTo>
                  <a:pt x="1961848" y="687544"/>
                  <a:pt x="1967346" y="672575"/>
                  <a:pt x="1972384" y="657461"/>
                </a:cubicBezTo>
                <a:lnTo>
                  <a:pt x="1995055" y="589448"/>
                </a:lnTo>
                <a:lnTo>
                  <a:pt x="2010169" y="544106"/>
                </a:lnTo>
                <a:cubicBezTo>
                  <a:pt x="2012688" y="536549"/>
                  <a:pt x="2013307" y="528063"/>
                  <a:pt x="2017726" y="521435"/>
                </a:cubicBezTo>
                <a:lnTo>
                  <a:pt x="2047954" y="476093"/>
                </a:lnTo>
                <a:lnTo>
                  <a:pt x="2063068" y="453422"/>
                </a:lnTo>
                <a:cubicBezTo>
                  <a:pt x="2065587" y="460979"/>
                  <a:pt x="2068437" y="468434"/>
                  <a:pt x="2070625" y="476093"/>
                </a:cubicBezTo>
                <a:cubicBezTo>
                  <a:pt x="2073478" y="486079"/>
                  <a:pt x="2067796" y="506321"/>
                  <a:pt x="2078182" y="506321"/>
                </a:cubicBezTo>
                <a:cubicBezTo>
                  <a:pt x="2096347" y="506321"/>
                  <a:pt x="2123524" y="476093"/>
                  <a:pt x="2123524" y="476093"/>
                </a:cubicBezTo>
                <a:cubicBezTo>
                  <a:pt x="2128562" y="468536"/>
                  <a:pt x="2134949" y="461722"/>
                  <a:pt x="2138638" y="453422"/>
                </a:cubicBezTo>
                <a:cubicBezTo>
                  <a:pt x="2145108" y="438864"/>
                  <a:pt x="2148714" y="423194"/>
                  <a:pt x="2153752" y="408080"/>
                </a:cubicBezTo>
                <a:lnTo>
                  <a:pt x="2161309" y="385409"/>
                </a:lnTo>
                <a:lnTo>
                  <a:pt x="2168866" y="362737"/>
                </a:lnTo>
                <a:lnTo>
                  <a:pt x="2176423" y="340066"/>
                </a:lnTo>
                <a:cubicBezTo>
                  <a:pt x="2182745" y="403290"/>
                  <a:pt x="2163683" y="409267"/>
                  <a:pt x="2206652" y="430751"/>
                </a:cubicBezTo>
                <a:cubicBezTo>
                  <a:pt x="2213777" y="434313"/>
                  <a:pt x="2221766" y="435789"/>
                  <a:pt x="2229323" y="438308"/>
                </a:cubicBezTo>
                <a:cubicBezTo>
                  <a:pt x="2234361" y="445865"/>
                  <a:pt x="2236004" y="457606"/>
                  <a:pt x="2244437" y="460979"/>
                </a:cubicBezTo>
                <a:cubicBezTo>
                  <a:pt x="2254214" y="464890"/>
                  <a:pt x="2285005" y="441490"/>
                  <a:pt x="2289779" y="438308"/>
                </a:cubicBezTo>
                <a:cubicBezTo>
                  <a:pt x="2297336" y="440827"/>
                  <a:pt x="2307820" y="439383"/>
                  <a:pt x="2312450" y="445865"/>
                </a:cubicBezTo>
                <a:cubicBezTo>
                  <a:pt x="2319526" y="455772"/>
                  <a:pt x="2331081" y="505275"/>
                  <a:pt x="2335121" y="521435"/>
                </a:cubicBezTo>
                <a:cubicBezTo>
                  <a:pt x="2340159" y="584410"/>
                  <a:pt x="2334912" y="649071"/>
                  <a:pt x="2350235" y="710361"/>
                </a:cubicBezTo>
                <a:lnTo>
                  <a:pt x="2365349" y="770817"/>
                </a:lnTo>
                <a:cubicBezTo>
                  <a:pt x="2367868" y="780893"/>
                  <a:pt x="2371618" y="790739"/>
                  <a:pt x="2372906" y="801045"/>
                </a:cubicBezTo>
                <a:cubicBezTo>
                  <a:pt x="2375143" y="818939"/>
                  <a:pt x="2382572" y="885051"/>
                  <a:pt x="2388020" y="906843"/>
                </a:cubicBezTo>
                <a:cubicBezTo>
                  <a:pt x="2391884" y="922299"/>
                  <a:pt x="2398096" y="937071"/>
                  <a:pt x="2403134" y="952185"/>
                </a:cubicBezTo>
                <a:cubicBezTo>
                  <a:pt x="2405653" y="959742"/>
                  <a:pt x="2408759" y="967128"/>
                  <a:pt x="2410691" y="974856"/>
                </a:cubicBezTo>
                <a:lnTo>
                  <a:pt x="2418248" y="1005085"/>
                </a:lnTo>
                <a:cubicBezTo>
                  <a:pt x="2420767" y="1040351"/>
                  <a:pt x="2412990" y="1077931"/>
                  <a:pt x="2425805" y="1110883"/>
                </a:cubicBezTo>
                <a:cubicBezTo>
                  <a:pt x="2432389" y="1127813"/>
                  <a:pt x="2471147" y="1141111"/>
                  <a:pt x="2471147" y="1141111"/>
                </a:cubicBezTo>
                <a:cubicBezTo>
                  <a:pt x="2478704" y="1138592"/>
                  <a:pt x="2488185" y="1139187"/>
                  <a:pt x="2493818" y="1133554"/>
                </a:cubicBezTo>
                <a:cubicBezTo>
                  <a:pt x="2499451" y="1127921"/>
                  <a:pt x="2497812" y="1118008"/>
                  <a:pt x="2501375" y="1110883"/>
                </a:cubicBezTo>
                <a:cubicBezTo>
                  <a:pt x="2505437" y="1102759"/>
                  <a:pt x="2511452" y="1095769"/>
                  <a:pt x="2516490" y="1088212"/>
                </a:cubicBezTo>
                <a:cubicBezTo>
                  <a:pt x="2521528" y="1073098"/>
                  <a:pt x="2522767" y="1056126"/>
                  <a:pt x="2531604" y="1042870"/>
                </a:cubicBezTo>
                <a:cubicBezTo>
                  <a:pt x="2574915" y="977903"/>
                  <a:pt x="2522990" y="1060098"/>
                  <a:pt x="2554275" y="997528"/>
                </a:cubicBezTo>
                <a:cubicBezTo>
                  <a:pt x="2583574" y="938929"/>
                  <a:pt x="2557952" y="1009168"/>
                  <a:pt x="2576946" y="952185"/>
                </a:cubicBezTo>
                <a:cubicBezTo>
                  <a:pt x="2579465" y="959742"/>
                  <a:pt x="2582571" y="967128"/>
                  <a:pt x="2584503" y="974856"/>
                </a:cubicBezTo>
                <a:cubicBezTo>
                  <a:pt x="2587618" y="987317"/>
                  <a:pt x="2580571" y="1006897"/>
                  <a:pt x="2592060" y="1012642"/>
                </a:cubicBezTo>
                <a:cubicBezTo>
                  <a:pt x="2601619" y="1017422"/>
                  <a:pt x="2607174" y="997528"/>
                  <a:pt x="2614731" y="989971"/>
                </a:cubicBezTo>
                <a:cubicBezTo>
                  <a:pt x="2632699" y="936064"/>
                  <a:pt x="2607221" y="1001235"/>
                  <a:pt x="2644959" y="944628"/>
                </a:cubicBezTo>
                <a:cubicBezTo>
                  <a:pt x="2649378" y="938000"/>
                  <a:pt x="2648954" y="929082"/>
                  <a:pt x="2652516" y="921957"/>
                </a:cubicBezTo>
                <a:cubicBezTo>
                  <a:pt x="2656578" y="913833"/>
                  <a:pt x="2663941" y="907586"/>
                  <a:pt x="2667630" y="899286"/>
                </a:cubicBezTo>
                <a:cubicBezTo>
                  <a:pt x="2674100" y="884728"/>
                  <a:pt x="2673907" y="867200"/>
                  <a:pt x="2682744" y="853944"/>
                </a:cubicBezTo>
                <a:cubicBezTo>
                  <a:pt x="2726059" y="788972"/>
                  <a:pt x="2674128" y="871177"/>
                  <a:pt x="2705415" y="808602"/>
                </a:cubicBezTo>
                <a:cubicBezTo>
                  <a:pt x="2709477" y="800478"/>
                  <a:pt x="2716840" y="794231"/>
                  <a:pt x="2720529" y="785931"/>
                </a:cubicBezTo>
                <a:cubicBezTo>
                  <a:pt x="2726999" y="771373"/>
                  <a:pt x="2730605" y="755703"/>
                  <a:pt x="2735643" y="740589"/>
                </a:cubicBezTo>
                <a:lnTo>
                  <a:pt x="2750757" y="695247"/>
                </a:lnTo>
                <a:lnTo>
                  <a:pt x="2758314" y="672575"/>
                </a:lnTo>
                <a:lnTo>
                  <a:pt x="2765871" y="649904"/>
                </a:lnTo>
                <a:cubicBezTo>
                  <a:pt x="2768390" y="632271"/>
                  <a:pt x="2771656" y="614729"/>
                  <a:pt x="2773428" y="597005"/>
                </a:cubicBezTo>
                <a:cubicBezTo>
                  <a:pt x="2785096" y="480320"/>
                  <a:pt x="2769750" y="532469"/>
                  <a:pt x="2788542" y="476093"/>
                </a:cubicBezTo>
                <a:cubicBezTo>
                  <a:pt x="2796099" y="478612"/>
                  <a:pt x="2804993" y="478674"/>
                  <a:pt x="2811214" y="483650"/>
                </a:cubicBezTo>
                <a:cubicBezTo>
                  <a:pt x="2840984" y="507466"/>
                  <a:pt x="2809153" y="517771"/>
                  <a:pt x="2848999" y="491207"/>
                </a:cubicBezTo>
                <a:cubicBezTo>
                  <a:pt x="2865487" y="441743"/>
                  <a:pt x="2842587" y="490291"/>
                  <a:pt x="2879227" y="460979"/>
                </a:cubicBezTo>
                <a:cubicBezTo>
                  <a:pt x="2886319" y="455305"/>
                  <a:pt x="2889303" y="445865"/>
                  <a:pt x="2894341" y="438308"/>
                </a:cubicBezTo>
                <a:cubicBezTo>
                  <a:pt x="2901898" y="443346"/>
                  <a:pt x="2912198" y="445720"/>
                  <a:pt x="2917012" y="453422"/>
                </a:cubicBezTo>
                <a:cubicBezTo>
                  <a:pt x="2925456" y="466932"/>
                  <a:pt x="2932126" y="498764"/>
                  <a:pt x="2932126" y="498764"/>
                </a:cubicBezTo>
                <a:cubicBezTo>
                  <a:pt x="2942202" y="496245"/>
                  <a:pt x="2953336" y="496360"/>
                  <a:pt x="2962354" y="491207"/>
                </a:cubicBezTo>
                <a:cubicBezTo>
                  <a:pt x="2971633" y="485905"/>
                  <a:pt x="2976815" y="475378"/>
                  <a:pt x="2985025" y="468536"/>
                </a:cubicBezTo>
                <a:cubicBezTo>
                  <a:pt x="2992002" y="462722"/>
                  <a:pt x="3000139" y="458460"/>
                  <a:pt x="3007696" y="453422"/>
                </a:cubicBezTo>
                <a:cubicBezTo>
                  <a:pt x="3012734" y="445865"/>
                  <a:pt x="3030367" y="413118"/>
                  <a:pt x="3045481" y="415637"/>
                </a:cubicBezTo>
                <a:cubicBezTo>
                  <a:pt x="3060337" y="418113"/>
                  <a:pt x="3074323" y="452036"/>
                  <a:pt x="3083266" y="460979"/>
                </a:cubicBezTo>
                <a:cubicBezTo>
                  <a:pt x="3089688" y="467401"/>
                  <a:pt x="3098845" y="470419"/>
                  <a:pt x="3105937" y="476093"/>
                </a:cubicBezTo>
                <a:cubicBezTo>
                  <a:pt x="3135575" y="499803"/>
                  <a:pt x="3104353" y="485641"/>
                  <a:pt x="3143723" y="498764"/>
                </a:cubicBezTo>
                <a:lnTo>
                  <a:pt x="3158837" y="544106"/>
                </a:lnTo>
                <a:lnTo>
                  <a:pt x="3166394" y="566777"/>
                </a:lnTo>
                <a:cubicBezTo>
                  <a:pt x="3226850" y="526473"/>
                  <a:pt x="3153799" y="579372"/>
                  <a:pt x="3204179" y="528992"/>
                </a:cubicBezTo>
                <a:cubicBezTo>
                  <a:pt x="3210601" y="522570"/>
                  <a:pt x="3219293" y="518916"/>
                  <a:pt x="3226850" y="513878"/>
                </a:cubicBezTo>
                <a:cubicBezTo>
                  <a:pt x="3232996" y="532317"/>
                  <a:pt x="3234872" y="544571"/>
                  <a:pt x="3249521" y="559220"/>
                </a:cubicBezTo>
                <a:cubicBezTo>
                  <a:pt x="3255943" y="565642"/>
                  <a:pt x="3264635" y="569296"/>
                  <a:pt x="3272192" y="574334"/>
                </a:cubicBezTo>
                <a:cubicBezTo>
                  <a:pt x="3366690" y="550710"/>
                  <a:pt x="3249201" y="580903"/>
                  <a:pt x="3325091" y="559220"/>
                </a:cubicBezTo>
                <a:cubicBezTo>
                  <a:pt x="3335077" y="556367"/>
                  <a:pt x="3345371" y="554647"/>
                  <a:pt x="3355319" y="551663"/>
                </a:cubicBezTo>
                <a:cubicBezTo>
                  <a:pt x="3370579" y="547085"/>
                  <a:pt x="3387405" y="545386"/>
                  <a:pt x="3400661" y="536549"/>
                </a:cubicBezTo>
                <a:lnTo>
                  <a:pt x="3446004" y="506321"/>
                </a:lnTo>
                <a:cubicBezTo>
                  <a:pt x="3450746" y="499209"/>
                  <a:pt x="3468971" y="465572"/>
                  <a:pt x="3483789" y="468536"/>
                </a:cubicBezTo>
                <a:cubicBezTo>
                  <a:pt x="3494253" y="470629"/>
                  <a:pt x="3503985" y="506452"/>
                  <a:pt x="3506460" y="513878"/>
                </a:cubicBezTo>
                <a:cubicBezTo>
                  <a:pt x="3508979" y="539068"/>
                  <a:pt x="3510437" y="564387"/>
                  <a:pt x="3514017" y="589448"/>
                </a:cubicBezTo>
                <a:cubicBezTo>
                  <a:pt x="3515486" y="599730"/>
                  <a:pt x="3511188" y="619676"/>
                  <a:pt x="3521574" y="619676"/>
                </a:cubicBezTo>
                <a:cubicBezTo>
                  <a:pt x="3531960" y="619676"/>
                  <a:pt x="3523370" y="598090"/>
                  <a:pt x="3529131" y="589448"/>
                </a:cubicBezTo>
                <a:cubicBezTo>
                  <a:pt x="3534169" y="581891"/>
                  <a:pt x="3543502" y="578023"/>
                  <a:pt x="3551802" y="574334"/>
                </a:cubicBezTo>
                <a:cubicBezTo>
                  <a:pt x="3566360" y="567864"/>
                  <a:pt x="3582030" y="564258"/>
                  <a:pt x="3597144" y="559220"/>
                </a:cubicBezTo>
                <a:lnTo>
                  <a:pt x="3619815" y="551663"/>
                </a:lnTo>
                <a:cubicBezTo>
                  <a:pt x="3634929" y="536549"/>
                  <a:pt x="3653301" y="524106"/>
                  <a:pt x="3665157" y="506321"/>
                </a:cubicBezTo>
                <a:cubicBezTo>
                  <a:pt x="3685309" y="476093"/>
                  <a:pt x="3672714" y="488688"/>
                  <a:pt x="3702942" y="468536"/>
                </a:cubicBezTo>
                <a:cubicBezTo>
                  <a:pt x="3720575" y="521435"/>
                  <a:pt x="3702942" y="518916"/>
                  <a:pt x="3740728" y="506321"/>
                </a:cubicBezTo>
                <a:cubicBezTo>
                  <a:pt x="3745397" y="499318"/>
                  <a:pt x="3760262" y="466968"/>
                  <a:pt x="3778513" y="476093"/>
                </a:cubicBezTo>
                <a:cubicBezTo>
                  <a:pt x="3785638" y="479655"/>
                  <a:pt x="3780437" y="493131"/>
                  <a:pt x="3786070" y="498764"/>
                </a:cubicBezTo>
                <a:cubicBezTo>
                  <a:pt x="3791703" y="504397"/>
                  <a:pt x="3801184" y="503802"/>
                  <a:pt x="3808741" y="506321"/>
                </a:cubicBezTo>
                <a:cubicBezTo>
                  <a:pt x="3826374" y="503802"/>
                  <a:pt x="3845102" y="505379"/>
                  <a:pt x="3861640" y="498764"/>
                </a:cubicBezTo>
                <a:cubicBezTo>
                  <a:pt x="3878198" y="492141"/>
                  <a:pt x="3889035" y="465890"/>
                  <a:pt x="3899425" y="453422"/>
                </a:cubicBezTo>
                <a:cubicBezTo>
                  <a:pt x="3906267" y="445212"/>
                  <a:pt x="3914539" y="438308"/>
                  <a:pt x="3922096" y="430751"/>
                </a:cubicBezTo>
                <a:cubicBezTo>
                  <a:pt x="3924615" y="423194"/>
                  <a:pt x="3926091" y="415205"/>
                  <a:pt x="3929653" y="408080"/>
                </a:cubicBezTo>
                <a:cubicBezTo>
                  <a:pt x="3939186" y="389015"/>
                  <a:pt x="3945824" y="384352"/>
                  <a:pt x="3959881" y="370294"/>
                </a:cubicBezTo>
                <a:cubicBezTo>
                  <a:pt x="3962400" y="362737"/>
                  <a:pt x="3963569" y="354586"/>
                  <a:pt x="3967438" y="347623"/>
                </a:cubicBezTo>
                <a:cubicBezTo>
                  <a:pt x="3976260" y="331744"/>
                  <a:pt x="3991922" y="319514"/>
                  <a:pt x="3997666" y="302281"/>
                </a:cubicBezTo>
                <a:cubicBezTo>
                  <a:pt x="4000185" y="294724"/>
                  <a:pt x="4001661" y="286735"/>
                  <a:pt x="4005223" y="279610"/>
                </a:cubicBezTo>
                <a:cubicBezTo>
                  <a:pt x="4020731" y="248594"/>
                  <a:pt x="4016706" y="265257"/>
                  <a:pt x="4035452" y="241825"/>
                </a:cubicBezTo>
                <a:cubicBezTo>
                  <a:pt x="4041126" y="234733"/>
                  <a:pt x="4045528" y="226711"/>
                  <a:pt x="4050566" y="219154"/>
                </a:cubicBezTo>
                <a:cubicBezTo>
                  <a:pt x="4058810" y="231520"/>
                  <a:pt x="4070031" y="254649"/>
                  <a:pt x="4088351" y="256939"/>
                </a:cubicBezTo>
                <a:cubicBezTo>
                  <a:pt x="4101096" y="258532"/>
                  <a:pt x="4113541" y="251901"/>
                  <a:pt x="4126136" y="249382"/>
                </a:cubicBezTo>
                <a:cubicBezTo>
                  <a:pt x="4133693" y="241825"/>
                  <a:pt x="4140597" y="233553"/>
                  <a:pt x="4148807" y="226711"/>
                </a:cubicBezTo>
                <a:cubicBezTo>
                  <a:pt x="4155784" y="220897"/>
                  <a:pt x="4165804" y="218689"/>
                  <a:pt x="4171478" y="211597"/>
                </a:cubicBezTo>
                <a:cubicBezTo>
                  <a:pt x="4176454" y="205377"/>
                  <a:pt x="4175473" y="196051"/>
                  <a:pt x="4179035" y="188926"/>
                </a:cubicBezTo>
                <a:cubicBezTo>
                  <a:pt x="4183097" y="180802"/>
                  <a:pt x="4190087" y="174379"/>
                  <a:pt x="4194149" y="166255"/>
                </a:cubicBezTo>
                <a:cubicBezTo>
                  <a:pt x="4197711" y="159130"/>
                  <a:pt x="4198144" y="150709"/>
                  <a:pt x="4201706" y="143584"/>
                </a:cubicBezTo>
                <a:cubicBezTo>
                  <a:pt x="4205768" y="135460"/>
                  <a:pt x="4212758" y="129037"/>
                  <a:pt x="4216820" y="120913"/>
                </a:cubicBezTo>
                <a:cubicBezTo>
                  <a:pt x="4225947" y="102659"/>
                  <a:pt x="4221443" y="90010"/>
                  <a:pt x="4239491" y="75571"/>
                </a:cubicBezTo>
                <a:cubicBezTo>
                  <a:pt x="4245711" y="70595"/>
                  <a:pt x="4254605" y="70532"/>
                  <a:pt x="4262162" y="68013"/>
                </a:cubicBezTo>
                <a:cubicBezTo>
                  <a:pt x="4317357" y="86413"/>
                  <a:pt x="4292048" y="86992"/>
                  <a:pt x="4337733" y="75571"/>
                </a:cubicBezTo>
                <a:cubicBezTo>
                  <a:pt x="4342771" y="70533"/>
                  <a:pt x="4347147" y="64731"/>
                  <a:pt x="4352847" y="60456"/>
                </a:cubicBezTo>
                <a:cubicBezTo>
                  <a:pt x="4367379" y="49557"/>
                  <a:pt x="4398189" y="30228"/>
                  <a:pt x="4398189" y="30228"/>
                </a:cubicBezTo>
                <a:cubicBezTo>
                  <a:pt x="4400708" y="45342"/>
                  <a:pt x="4394911" y="64736"/>
                  <a:pt x="4405746" y="75571"/>
                </a:cubicBezTo>
                <a:cubicBezTo>
                  <a:pt x="4412168" y="81993"/>
                  <a:pt x="4414826" y="59688"/>
                  <a:pt x="4420860" y="52899"/>
                </a:cubicBezTo>
                <a:cubicBezTo>
                  <a:pt x="4437427" y="34261"/>
                  <a:pt x="4456126" y="17633"/>
                  <a:pt x="4473759" y="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0BB66335-4DF3-E2F5-60BD-68C98E7DFF3A}"/>
              </a:ext>
            </a:extLst>
          </p:cNvPr>
          <p:cNvSpPr/>
          <p:nvPr/>
        </p:nvSpPr>
        <p:spPr>
          <a:xfrm>
            <a:off x="4745565" y="5640556"/>
            <a:ext cx="1865032" cy="801241"/>
          </a:xfrm>
          <a:custGeom>
            <a:avLst/>
            <a:gdLst>
              <a:gd name="connsiteX0" fmla="*/ 0 w 2693935"/>
              <a:gd name="connsiteY0" fmla="*/ 1155320 h 1157348"/>
              <a:gd name="connsiteX1" fmla="*/ 38328 w 2693935"/>
              <a:gd name="connsiteY1" fmla="*/ 1100566 h 1157348"/>
              <a:gd name="connsiteX2" fmla="*/ 49279 w 2693935"/>
              <a:gd name="connsiteY2" fmla="*/ 1084139 h 1157348"/>
              <a:gd name="connsiteX3" fmla="*/ 76657 w 2693935"/>
              <a:gd name="connsiteY3" fmla="*/ 1034860 h 1157348"/>
              <a:gd name="connsiteX4" fmla="*/ 87607 w 2693935"/>
              <a:gd name="connsiteY4" fmla="*/ 1018434 h 1157348"/>
              <a:gd name="connsiteX5" fmla="*/ 104034 w 2693935"/>
              <a:gd name="connsiteY5" fmla="*/ 985581 h 1157348"/>
              <a:gd name="connsiteX6" fmla="*/ 125936 w 2693935"/>
              <a:gd name="connsiteY6" fmla="*/ 936302 h 1157348"/>
              <a:gd name="connsiteX7" fmla="*/ 136886 w 2693935"/>
              <a:gd name="connsiteY7" fmla="*/ 897974 h 1157348"/>
              <a:gd name="connsiteX8" fmla="*/ 142362 w 2693935"/>
              <a:gd name="connsiteY8" fmla="*/ 881548 h 1157348"/>
              <a:gd name="connsiteX9" fmla="*/ 147837 w 2693935"/>
              <a:gd name="connsiteY9" fmla="*/ 859646 h 1157348"/>
              <a:gd name="connsiteX10" fmla="*/ 153313 w 2693935"/>
              <a:gd name="connsiteY10" fmla="*/ 843219 h 1157348"/>
              <a:gd name="connsiteX11" fmla="*/ 158788 w 2693935"/>
              <a:gd name="connsiteY11" fmla="*/ 821318 h 1157348"/>
              <a:gd name="connsiteX12" fmla="*/ 164264 w 2693935"/>
              <a:gd name="connsiteY12" fmla="*/ 804891 h 1157348"/>
              <a:gd name="connsiteX13" fmla="*/ 175215 w 2693935"/>
              <a:gd name="connsiteY13" fmla="*/ 761088 h 1157348"/>
              <a:gd name="connsiteX14" fmla="*/ 180690 w 2693935"/>
              <a:gd name="connsiteY14" fmla="*/ 744661 h 1157348"/>
              <a:gd name="connsiteX15" fmla="*/ 186166 w 2693935"/>
              <a:gd name="connsiteY15" fmla="*/ 711809 h 1157348"/>
              <a:gd name="connsiteX16" fmla="*/ 191641 w 2693935"/>
              <a:gd name="connsiteY16" fmla="*/ 695382 h 1157348"/>
              <a:gd name="connsiteX17" fmla="*/ 197116 w 2693935"/>
              <a:gd name="connsiteY17" fmla="*/ 673481 h 1157348"/>
              <a:gd name="connsiteX18" fmla="*/ 213543 w 2693935"/>
              <a:gd name="connsiteY18" fmla="*/ 602300 h 1157348"/>
              <a:gd name="connsiteX19" fmla="*/ 224494 w 2693935"/>
              <a:gd name="connsiteY19" fmla="*/ 569447 h 1157348"/>
              <a:gd name="connsiteX20" fmla="*/ 229969 w 2693935"/>
              <a:gd name="connsiteY20" fmla="*/ 553021 h 1157348"/>
              <a:gd name="connsiteX21" fmla="*/ 240920 w 2693935"/>
              <a:gd name="connsiteY21" fmla="*/ 536594 h 1157348"/>
              <a:gd name="connsiteX22" fmla="*/ 257346 w 2693935"/>
              <a:gd name="connsiteY22" fmla="*/ 487315 h 1157348"/>
              <a:gd name="connsiteX23" fmla="*/ 268297 w 2693935"/>
              <a:gd name="connsiteY23" fmla="*/ 454463 h 1157348"/>
              <a:gd name="connsiteX24" fmla="*/ 279248 w 2693935"/>
              <a:gd name="connsiteY24" fmla="*/ 410659 h 1157348"/>
              <a:gd name="connsiteX25" fmla="*/ 284724 w 2693935"/>
              <a:gd name="connsiteY25" fmla="*/ 394233 h 1157348"/>
              <a:gd name="connsiteX26" fmla="*/ 301150 w 2693935"/>
              <a:gd name="connsiteY26" fmla="*/ 323052 h 1157348"/>
              <a:gd name="connsiteX27" fmla="*/ 312101 w 2693935"/>
              <a:gd name="connsiteY27" fmla="*/ 284724 h 1157348"/>
              <a:gd name="connsiteX28" fmla="*/ 317576 w 2693935"/>
              <a:gd name="connsiteY28" fmla="*/ 268297 h 1157348"/>
              <a:gd name="connsiteX29" fmla="*/ 328527 w 2693935"/>
              <a:gd name="connsiteY29" fmla="*/ 219018 h 1157348"/>
              <a:gd name="connsiteX30" fmla="*/ 339478 w 2693935"/>
              <a:gd name="connsiteY30" fmla="*/ 186166 h 1157348"/>
              <a:gd name="connsiteX31" fmla="*/ 361380 w 2693935"/>
              <a:gd name="connsiteY31" fmla="*/ 180690 h 1157348"/>
              <a:gd name="connsiteX32" fmla="*/ 372331 w 2693935"/>
              <a:gd name="connsiteY32" fmla="*/ 164264 h 1157348"/>
              <a:gd name="connsiteX33" fmla="*/ 377806 w 2693935"/>
              <a:gd name="connsiteY33" fmla="*/ 147837 h 1157348"/>
              <a:gd name="connsiteX34" fmla="*/ 394233 w 2693935"/>
              <a:gd name="connsiteY34" fmla="*/ 136886 h 1157348"/>
              <a:gd name="connsiteX35" fmla="*/ 405183 w 2693935"/>
              <a:gd name="connsiteY35" fmla="*/ 120460 h 1157348"/>
              <a:gd name="connsiteX36" fmla="*/ 416134 w 2693935"/>
              <a:gd name="connsiteY36" fmla="*/ 87607 h 1157348"/>
              <a:gd name="connsiteX37" fmla="*/ 427085 w 2693935"/>
              <a:gd name="connsiteY37" fmla="*/ 54755 h 1157348"/>
              <a:gd name="connsiteX38" fmla="*/ 432561 w 2693935"/>
              <a:gd name="connsiteY38" fmla="*/ 38328 h 1157348"/>
              <a:gd name="connsiteX39" fmla="*/ 448987 w 2693935"/>
              <a:gd name="connsiteY39" fmla="*/ 0 h 1157348"/>
              <a:gd name="connsiteX40" fmla="*/ 498266 w 2693935"/>
              <a:gd name="connsiteY40" fmla="*/ 5476 h 1157348"/>
              <a:gd name="connsiteX41" fmla="*/ 514692 w 2693935"/>
              <a:gd name="connsiteY41" fmla="*/ 10951 h 1157348"/>
              <a:gd name="connsiteX42" fmla="*/ 525643 w 2693935"/>
              <a:gd name="connsiteY42" fmla="*/ 27378 h 1157348"/>
              <a:gd name="connsiteX43" fmla="*/ 542070 w 2693935"/>
              <a:gd name="connsiteY43" fmla="*/ 38328 h 1157348"/>
              <a:gd name="connsiteX44" fmla="*/ 574922 w 2693935"/>
              <a:gd name="connsiteY44" fmla="*/ 16427 h 1157348"/>
              <a:gd name="connsiteX45" fmla="*/ 580398 w 2693935"/>
              <a:gd name="connsiteY45" fmla="*/ 32853 h 1157348"/>
              <a:gd name="connsiteX46" fmla="*/ 596824 w 2693935"/>
              <a:gd name="connsiteY46" fmla="*/ 43804 h 1157348"/>
              <a:gd name="connsiteX47" fmla="*/ 613251 w 2693935"/>
              <a:gd name="connsiteY47" fmla="*/ 60230 h 1157348"/>
              <a:gd name="connsiteX48" fmla="*/ 624201 w 2693935"/>
              <a:gd name="connsiteY48" fmla="*/ 93083 h 1157348"/>
              <a:gd name="connsiteX49" fmla="*/ 629677 w 2693935"/>
              <a:gd name="connsiteY49" fmla="*/ 109509 h 1157348"/>
              <a:gd name="connsiteX50" fmla="*/ 646103 w 2693935"/>
              <a:gd name="connsiteY50" fmla="*/ 114985 h 1157348"/>
              <a:gd name="connsiteX51" fmla="*/ 657054 w 2693935"/>
              <a:gd name="connsiteY51" fmla="*/ 98558 h 1157348"/>
              <a:gd name="connsiteX52" fmla="*/ 722760 w 2693935"/>
              <a:gd name="connsiteY52" fmla="*/ 93083 h 1157348"/>
              <a:gd name="connsiteX53" fmla="*/ 739186 w 2693935"/>
              <a:gd name="connsiteY53" fmla="*/ 104034 h 1157348"/>
              <a:gd name="connsiteX54" fmla="*/ 799416 w 2693935"/>
              <a:gd name="connsiteY54" fmla="*/ 104034 h 1157348"/>
              <a:gd name="connsiteX55" fmla="*/ 815842 w 2693935"/>
              <a:gd name="connsiteY55" fmla="*/ 98558 h 1157348"/>
              <a:gd name="connsiteX56" fmla="*/ 843219 w 2693935"/>
              <a:gd name="connsiteY56" fmla="*/ 131411 h 1157348"/>
              <a:gd name="connsiteX57" fmla="*/ 848695 w 2693935"/>
              <a:gd name="connsiteY57" fmla="*/ 147837 h 1157348"/>
              <a:gd name="connsiteX58" fmla="*/ 865121 w 2693935"/>
              <a:gd name="connsiteY58" fmla="*/ 158788 h 1157348"/>
              <a:gd name="connsiteX59" fmla="*/ 897974 w 2693935"/>
              <a:gd name="connsiteY59" fmla="*/ 169739 h 1157348"/>
              <a:gd name="connsiteX60" fmla="*/ 908925 w 2693935"/>
              <a:gd name="connsiteY60" fmla="*/ 208067 h 1157348"/>
              <a:gd name="connsiteX61" fmla="*/ 914400 w 2693935"/>
              <a:gd name="connsiteY61" fmla="*/ 229969 h 1157348"/>
              <a:gd name="connsiteX62" fmla="*/ 919876 w 2693935"/>
              <a:gd name="connsiteY62" fmla="*/ 246395 h 1157348"/>
              <a:gd name="connsiteX63" fmla="*/ 952728 w 2693935"/>
              <a:gd name="connsiteY63" fmla="*/ 262822 h 1157348"/>
              <a:gd name="connsiteX64" fmla="*/ 958204 w 2693935"/>
              <a:gd name="connsiteY64" fmla="*/ 421610 h 1157348"/>
              <a:gd name="connsiteX65" fmla="*/ 963679 w 2693935"/>
              <a:gd name="connsiteY65" fmla="*/ 443512 h 1157348"/>
              <a:gd name="connsiteX66" fmla="*/ 969155 w 2693935"/>
              <a:gd name="connsiteY66" fmla="*/ 470889 h 1157348"/>
              <a:gd name="connsiteX67" fmla="*/ 980106 w 2693935"/>
              <a:gd name="connsiteY67" fmla="*/ 520168 h 1157348"/>
              <a:gd name="connsiteX68" fmla="*/ 985581 w 2693935"/>
              <a:gd name="connsiteY68" fmla="*/ 591349 h 1157348"/>
              <a:gd name="connsiteX69" fmla="*/ 996532 w 2693935"/>
              <a:gd name="connsiteY69" fmla="*/ 750137 h 1157348"/>
              <a:gd name="connsiteX70" fmla="*/ 1012958 w 2693935"/>
              <a:gd name="connsiteY70" fmla="*/ 821318 h 1157348"/>
              <a:gd name="connsiteX71" fmla="*/ 1023909 w 2693935"/>
              <a:gd name="connsiteY71" fmla="*/ 854170 h 1157348"/>
              <a:gd name="connsiteX72" fmla="*/ 1029385 w 2693935"/>
              <a:gd name="connsiteY72" fmla="*/ 870597 h 1157348"/>
              <a:gd name="connsiteX73" fmla="*/ 1051286 w 2693935"/>
              <a:gd name="connsiteY73" fmla="*/ 1122467 h 1157348"/>
              <a:gd name="connsiteX74" fmla="*/ 1067713 w 2693935"/>
              <a:gd name="connsiteY74" fmla="*/ 1133418 h 1157348"/>
              <a:gd name="connsiteX75" fmla="*/ 1084139 w 2693935"/>
              <a:gd name="connsiteY75" fmla="*/ 1138894 h 1157348"/>
              <a:gd name="connsiteX76" fmla="*/ 1149845 w 2693935"/>
              <a:gd name="connsiteY76" fmla="*/ 1133418 h 1157348"/>
              <a:gd name="connsiteX77" fmla="*/ 1160795 w 2693935"/>
              <a:gd name="connsiteY77" fmla="*/ 1100566 h 1157348"/>
              <a:gd name="connsiteX78" fmla="*/ 1177222 w 2693935"/>
              <a:gd name="connsiteY78" fmla="*/ 1045811 h 1157348"/>
              <a:gd name="connsiteX79" fmla="*/ 1188173 w 2693935"/>
              <a:gd name="connsiteY79" fmla="*/ 1029385 h 1157348"/>
              <a:gd name="connsiteX80" fmla="*/ 1193648 w 2693935"/>
              <a:gd name="connsiteY80" fmla="*/ 963679 h 1157348"/>
              <a:gd name="connsiteX81" fmla="*/ 1210075 w 2693935"/>
              <a:gd name="connsiteY81" fmla="*/ 908925 h 1157348"/>
              <a:gd name="connsiteX82" fmla="*/ 1215550 w 2693935"/>
              <a:gd name="connsiteY82" fmla="*/ 881548 h 1157348"/>
              <a:gd name="connsiteX83" fmla="*/ 1221025 w 2693935"/>
              <a:gd name="connsiteY83" fmla="*/ 684431 h 1157348"/>
              <a:gd name="connsiteX84" fmla="*/ 1237452 w 2693935"/>
              <a:gd name="connsiteY84" fmla="*/ 635152 h 1157348"/>
              <a:gd name="connsiteX85" fmla="*/ 1242927 w 2693935"/>
              <a:gd name="connsiteY85" fmla="*/ 618726 h 1157348"/>
              <a:gd name="connsiteX86" fmla="*/ 1248403 w 2693935"/>
              <a:gd name="connsiteY86" fmla="*/ 602300 h 1157348"/>
              <a:gd name="connsiteX87" fmla="*/ 1259354 w 2693935"/>
              <a:gd name="connsiteY87" fmla="*/ 618726 h 1157348"/>
              <a:gd name="connsiteX88" fmla="*/ 1275780 w 2693935"/>
              <a:gd name="connsiteY88" fmla="*/ 651579 h 1157348"/>
              <a:gd name="connsiteX89" fmla="*/ 1286731 w 2693935"/>
              <a:gd name="connsiteY89" fmla="*/ 711809 h 1157348"/>
              <a:gd name="connsiteX90" fmla="*/ 1292206 w 2693935"/>
              <a:gd name="connsiteY90" fmla="*/ 728235 h 1157348"/>
              <a:gd name="connsiteX91" fmla="*/ 1303157 w 2693935"/>
              <a:gd name="connsiteY91" fmla="*/ 859646 h 1157348"/>
              <a:gd name="connsiteX92" fmla="*/ 1314108 w 2693935"/>
              <a:gd name="connsiteY92" fmla="*/ 919876 h 1157348"/>
              <a:gd name="connsiteX93" fmla="*/ 1319583 w 2693935"/>
              <a:gd name="connsiteY93" fmla="*/ 952728 h 1157348"/>
              <a:gd name="connsiteX94" fmla="*/ 1325059 w 2693935"/>
              <a:gd name="connsiteY94" fmla="*/ 1122467 h 1157348"/>
              <a:gd name="connsiteX95" fmla="*/ 1336010 w 2693935"/>
              <a:gd name="connsiteY95" fmla="*/ 1138894 h 1157348"/>
              <a:gd name="connsiteX96" fmla="*/ 1352436 w 2693935"/>
              <a:gd name="connsiteY96" fmla="*/ 1144369 h 1157348"/>
              <a:gd name="connsiteX97" fmla="*/ 1385289 w 2693935"/>
              <a:gd name="connsiteY97" fmla="*/ 1144369 h 1157348"/>
              <a:gd name="connsiteX98" fmla="*/ 1418142 w 2693935"/>
              <a:gd name="connsiteY98" fmla="*/ 1155320 h 1157348"/>
              <a:gd name="connsiteX99" fmla="*/ 1450994 w 2693935"/>
              <a:gd name="connsiteY99" fmla="*/ 1149845 h 1157348"/>
              <a:gd name="connsiteX100" fmla="*/ 1461945 w 2693935"/>
              <a:gd name="connsiteY100" fmla="*/ 1116992 h 1157348"/>
              <a:gd name="connsiteX101" fmla="*/ 1467421 w 2693935"/>
              <a:gd name="connsiteY101" fmla="*/ 1100566 h 1157348"/>
              <a:gd name="connsiteX102" fmla="*/ 1472896 w 2693935"/>
              <a:gd name="connsiteY102" fmla="*/ 1073188 h 1157348"/>
              <a:gd name="connsiteX103" fmla="*/ 1478372 w 2693935"/>
              <a:gd name="connsiteY103" fmla="*/ 1023909 h 1157348"/>
              <a:gd name="connsiteX104" fmla="*/ 1500273 w 2693935"/>
              <a:gd name="connsiteY104" fmla="*/ 947253 h 1157348"/>
              <a:gd name="connsiteX105" fmla="*/ 1511224 w 2693935"/>
              <a:gd name="connsiteY105" fmla="*/ 897974 h 1157348"/>
              <a:gd name="connsiteX106" fmla="*/ 1522175 w 2693935"/>
              <a:gd name="connsiteY106" fmla="*/ 854170 h 1157348"/>
              <a:gd name="connsiteX107" fmla="*/ 1527651 w 2693935"/>
              <a:gd name="connsiteY107" fmla="*/ 799416 h 1157348"/>
              <a:gd name="connsiteX108" fmla="*/ 1533126 w 2693935"/>
              <a:gd name="connsiteY108" fmla="*/ 772039 h 1157348"/>
              <a:gd name="connsiteX109" fmla="*/ 1549552 w 2693935"/>
              <a:gd name="connsiteY109" fmla="*/ 678956 h 1157348"/>
              <a:gd name="connsiteX110" fmla="*/ 1560503 w 2693935"/>
              <a:gd name="connsiteY110" fmla="*/ 695382 h 1157348"/>
              <a:gd name="connsiteX111" fmla="*/ 1571454 w 2693935"/>
              <a:gd name="connsiteY111" fmla="*/ 793940 h 1157348"/>
              <a:gd name="connsiteX112" fmla="*/ 1576930 w 2693935"/>
              <a:gd name="connsiteY112" fmla="*/ 843219 h 1157348"/>
              <a:gd name="connsiteX113" fmla="*/ 1587880 w 2693935"/>
              <a:gd name="connsiteY113" fmla="*/ 914400 h 1157348"/>
              <a:gd name="connsiteX114" fmla="*/ 1593356 w 2693935"/>
              <a:gd name="connsiteY114" fmla="*/ 991057 h 1157348"/>
              <a:gd name="connsiteX115" fmla="*/ 1604307 w 2693935"/>
              <a:gd name="connsiteY115" fmla="*/ 1045811 h 1157348"/>
              <a:gd name="connsiteX116" fmla="*/ 1609782 w 2693935"/>
              <a:gd name="connsiteY116" fmla="*/ 1089615 h 1157348"/>
              <a:gd name="connsiteX117" fmla="*/ 1615258 w 2693935"/>
              <a:gd name="connsiteY117" fmla="*/ 1122467 h 1157348"/>
              <a:gd name="connsiteX118" fmla="*/ 1631684 w 2693935"/>
              <a:gd name="connsiteY118" fmla="*/ 1133418 h 1157348"/>
              <a:gd name="connsiteX119" fmla="*/ 1680963 w 2693935"/>
              <a:gd name="connsiteY119" fmla="*/ 1133418 h 1157348"/>
              <a:gd name="connsiteX120" fmla="*/ 1795948 w 2693935"/>
              <a:gd name="connsiteY120" fmla="*/ 1138894 h 1157348"/>
              <a:gd name="connsiteX121" fmla="*/ 1823325 w 2693935"/>
              <a:gd name="connsiteY121" fmla="*/ 1133418 h 1157348"/>
              <a:gd name="connsiteX122" fmla="*/ 1889030 w 2693935"/>
              <a:gd name="connsiteY122" fmla="*/ 1127943 h 1157348"/>
              <a:gd name="connsiteX123" fmla="*/ 1905457 w 2693935"/>
              <a:gd name="connsiteY123" fmla="*/ 1116992 h 1157348"/>
              <a:gd name="connsiteX124" fmla="*/ 1932834 w 2693935"/>
              <a:gd name="connsiteY124" fmla="*/ 1067713 h 1157348"/>
              <a:gd name="connsiteX125" fmla="*/ 1943785 w 2693935"/>
              <a:gd name="connsiteY125" fmla="*/ 1051286 h 1157348"/>
              <a:gd name="connsiteX126" fmla="*/ 1954736 w 2693935"/>
              <a:gd name="connsiteY126" fmla="*/ 1034860 h 1157348"/>
              <a:gd name="connsiteX127" fmla="*/ 1971162 w 2693935"/>
              <a:gd name="connsiteY127" fmla="*/ 985581 h 1157348"/>
              <a:gd name="connsiteX128" fmla="*/ 1976637 w 2693935"/>
              <a:gd name="connsiteY128" fmla="*/ 969155 h 1157348"/>
              <a:gd name="connsiteX129" fmla="*/ 1998539 w 2693935"/>
              <a:gd name="connsiteY129" fmla="*/ 919876 h 1157348"/>
              <a:gd name="connsiteX130" fmla="*/ 2009490 w 2693935"/>
              <a:gd name="connsiteY130" fmla="*/ 870597 h 1157348"/>
              <a:gd name="connsiteX131" fmla="*/ 2014966 w 2693935"/>
              <a:gd name="connsiteY131" fmla="*/ 843219 h 1157348"/>
              <a:gd name="connsiteX132" fmla="*/ 2025916 w 2693935"/>
              <a:gd name="connsiteY132" fmla="*/ 810367 h 1157348"/>
              <a:gd name="connsiteX133" fmla="*/ 2042343 w 2693935"/>
              <a:gd name="connsiteY133" fmla="*/ 777514 h 1157348"/>
              <a:gd name="connsiteX134" fmla="*/ 2058769 w 2693935"/>
              <a:gd name="connsiteY134" fmla="*/ 711809 h 1157348"/>
              <a:gd name="connsiteX135" fmla="*/ 2075195 w 2693935"/>
              <a:gd name="connsiteY135" fmla="*/ 706333 h 1157348"/>
              <a:gd name="connsiteX136" fmla="*/ 2102573 w 2693935"/>
              <a:gd name="connsiteY136" fmla="*/ 673481 h 1157348"/>
              <a:gd name="connsiteX137" fmla="*/ 2108048 w 2693935"/>
              <a:gd name="connsiteY137" fmla="*/ 657054 h 1157348"/>
              <a:gd name="connsiteX138" fmla="*/ 2124475 w 2693935"/>
              <a:gd name="connsiteY138" fmla="*/ 613251 h 1157348"/>
              <a:gd name="connsiteX139" fmla="*/ 2129950 w 2693935"/>
              <a:gd name="connsiteY139" fmla="*/ 629677 h 1157348"/>
              <a:gd name="connsiteX140" fmla="*/ 2140901 w 2693935"/>
              <a:gd name="connsiteY140" fmla="*/ 613251 h 1157348"/>
              <a:gd name="connsiteX141" fmla="*/ 2151852 w 2693935"/>
              <a:gd name="connsiteY141" fmla="*/ 580398 h 1157348"/>
              <a:gd name="connsiteX142" fmla="*/ 2168278 w 2693935"/>
              <a:gd name="connsiteY142" fmla="*/ 531119 h 1157348"/>
              <a:gd name="connsiteX143" fmla="*/ 2173754 w 2693935"/>
              <a:gd name="connsiteY143" fmla="*/ 514692 h 1157348"/>
              <a:gd name="connsiteX144" fmla="*/ 2184704 w 2693935"/>
              <a:gd name="connsiteY144" fmla="*/ 498266 h 1157348"/>
              <a:gd name="connsiteX145" fmla="*/ 2190180 w 2693935"/>
              <a:gd name="connsiteY145" fmla="*/ 481840 h 1157348"/>
              <a:gd name="connsiteX146" fmla="*/ 2217557 w 2693935"/>
              <a:gd name="connsiteY146" fmla="*/ 476364 h 1157348"/>
              <a:gd name="connsiteX147" fmla="*/ 2233983 w 2693935"/>
              <a:gd name="connsiteY147" fmla="*/ 443512 h 1157348"/>
              <a:gd name="connsiteX148" fmla="*/ 2244934 w 2693935"/>
              <a:gd name="connsiteY148" fmla="*/ 476364 h 1157348"/>
              <a:gd name="connsiteX149" fmla="*/ 2255885 w 2693935"/>
              <a:gd name="connsiteY149" fmla="*/ 492791 h 1157348"/>
              <a:gd name="connsiteX150" fmla="*/ 2261361 w 2693935"/>
              <a:gd name="connsiteY150" fmla="*/ 509217 h 1157348"/>
              <a:gd name="connsiteX151" fmla="*/ 2277787 w 2693935"/>
              <a:gd name="connsiteY151" fmla="*/ 514692 h 1157348"/>
              <a:gd name="connsiteX152" fmla="*/ 2305164 w 2693935"/>
              <a:gd name="connsiteY152" fmla="*/ 481840 h 1157348"/>
              <a:gd name="connsiteX153" fmla="*/ 2321591 w 2693935"/>
              <a:gd name="connsiteY153" fmla="*/ 487315 h 1157348"/>
              <a:gd name="connsiteX154" fmla="*/ 2338017 w 2693935"/>
              <a:gd name="connsiteY154" fmla="*/ 498266 h 1157348"/>
              <a:gd name="connsiteX155" fmla="*/ 2348968 w 2693935"/>
              <a:gd name="connsiteY155" fmla="*/ 542070 h 1157348"/>
              <a:gd name="connsiteX156" fmla="*/ 2365394 w 2693935"/>
              <a:gd name="connsiteY156" fmla="*/ 574922 h 1157348"/>
              <a:gd name="connsiteX157" fmla="*/ 2387296 w 2693935"/>
              <a:gd name="connsiteY157" fmla="*/ 569447 h 1157348"/>
              <a:gd name="connsiteX158" fmla="*/ 2392772 w 2693935"/>
              <a:gd name="connsiteY158" fmla="*/ 585873 h 1157348"/>
              <a:gd name="connsiteX159" fmla="*/ 2403722 w 2693935"/>
              <a:gd name="connsiteY159" fmla="*/ 602300 h 1157348"/>
              <a:gd name="connsiteX160" fmla="*/ 2436575 w 2693935"/>
              <a:gd name="connsiteY160" fmla="*/ 618726 h 1157348"/>
              <a:gd name="connsiteX161" fmla="*/ 2469428 w 2693935"/>
              <a:gd name="connsiteY161" fmla="*/ 618726 h 1157348"/>
              <a:gd name="connsiteX162" fmla="*/ 2480379 w 2693935"/>
              <a:gd name="connsiteY162" fmla="*/ 651579 h 1157348"/>
              <a:gd name="connsiteX163" fmla="*/ 2491330 w 2693935"/>
              <a:gd name="connsiteY163" fmla="*/ 684431 h 1157348"/>
              <a:gd name="connsiteX164" fmla="*/ 2507756 w 2693935"/>
              <a:gd name="connsiteY164" fmla="*/ 717284 h 1157348"/>
              <a:gd name="connsiteX165" fmla="*/ 2557035 w 2693935"/>
              <a:gd name="connsiteY165" fmla="*/ 744661 h 1157348"/>
              <a:gd name="connsiteX166" fmla="*/ 2573461 w 2693935"/>
              <a:gd name="connsiteY166" fmla="*/ 755612 h 1157348"/>
              <a:gd name="connsiteX167" fmla="*/ 2589888 w 2693935"/>
              <a:gd name="connsiteY167" fmla="*/ 810367 h 1157348"/>
              <a:gd name="connsiteX168" fmla="*/ 2595363 w 2693935"/>
              <a:gd name="connsiteY168" fmla="*/ 826793 h 1157348"/>
              <a:gd name="connsiteX169" fmla="*/ 2606314 w 2693935"/>
              <a:gd name="connsiteY169" fmla="*/ 865121 h 1157348"/>
              <a:gd name="connsiteX170" fmla="*/ 2622740 w 2693935"/>
              <a:gd name="connsiteY170" fmla="*/ 876072 h 1157348"/>
              <a:gd name="connsiteX171" fmla="*/ 2644642 w 2693935"/>
              <a:gd name="connsiteY171" fmla="*/ 941778 h 1157348"/>
              <a:gd name="connsiteX172" fmla="*/ 2655593 w 2693935"/>
              <a:gd name="connsiteY172" fmla="*/ 974630 h 1157348"/>
              <a:gd name="connsiteX173" fmla="*/ 2661069 w 2693935"/>
              <a:gd name="connsiteY173" fmla="*/ 1007483 h 1157348"/>
              <a:gd name="connsiteX174" fmla="*/ 2672019 w 2693935"/>
              <a:gd name="connsiteY174" fmla="*/ 1045811 h 1157348"/>
              <a:gd name="connsiteX175" fmla="*/ 2682970 w 2693935"/>
              <a:gd name="connsiteY175" fmla="*/ 1084139 h 1157348"/>
              <a:gd name="connsiteX176" fmla="*/ 2688446 w 2693935"/>
              <a:gd name="connsiteY176" fmla="*/ 1127943 h 1157348"/>
              <a:gd name="connsiteX177" fmla="*/ 2693921 w 2693935"/>
              <a:gd name="connsiteY177" fmla="*/ 1149845 h 1157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2693935" h="1157348">
                <a:moveTo>
                  <a:pt x="0" y="1155320"/>
                </a:moveTo>
                <a:lnTo>
                  <a:pt x="38328" y="1100566"/>
                </a:lnTo>
                <a:cubicBezTo>
                  <a:pt x="42074" y="1095155"/>
                  <a:pt x="47198" y="1090382"/>
                  <a:pt x="49279" y="1084139"/>
                </a:cubicBezTo>
                <a:cubicBezTo>
                  <a:pt x="58918" y="1055226"/>
                  <a:pt x="51553" y="1072517"/>
                  <a:pt x="76657" y="1034860"/>
                </a:cubicBezTo>
                <a:cubicBezTo>
                  <a:pt x="80307" y="1029385"/>
                  <a:pt x="85526" y="1024677"/>
                  <a:pt x="87607" y="1018434"/>
                </a:cubicBezTo>
                <a:cubicBezTo>
                  <a:pt x="95164" y="995764"/>
                  <a:pt x="89881" y="1006809"/>
                  <a:pt x="104034" y="985581"/>
                </a:cubicBezTo>
                <a:cubicBezTo>
                  <a:pt x="117066" y="946485"/>
                  <a:pt x="108582" y="962333"/>
                  <a:pt x="125936" y="936302"/>
                </a:cubicBezTo>
                <a:cubicBezTo>
                  <a:pt x="139070" y="896898"/>
                  <a:pt x="123128" y="946127"/>
                  <a:pt x="136886" y="897974"/>
                </a:cubicBezTo>
                <a:cubicBezTo>
                  <a:pt x="138472" y="892424"/>
                  <a:pt x="140776" y="887098"/>
                  <a:pt x="142362" y="881548"/>
                </a:cubicBezTo>
                <a:cubicBezTo>
                  <a:pt x="144429" y="874312"/>
                  <a:pt x="145770" y="866882"/>
                  <a:pt x="147837" y="859646"/>
                </a:cubicBezTo>
                <a:cubicBezTo>
                  <a:pt x="149423" y="854096"/>
                  <a:pt x="151727" y="848769"/>
                  <a:pt x="153313" y="843219"/>
                </a:cubicBezTo>
                <a:cubicBezTo>
                  <a:pt x="155380" y="835984"/>
                  <a:pt x="156721" y="828553"/>
                  <a:pt x="158788" y="821318"/>
                </a:cubicBezTo>
                <a:cubicBezTo>
                  <a:pt x="160374" y="815768"/>
                  <a:pt x="162745" y="810460"/>
                  <a:pt x="164264" y="804891"/>
                </a:cubicBezTo>
                <a:cubicBezTo>
                  <a:pt x="168224" y="790371"/>
                  <a:pt x="170456" y="775366"/>
                  <a:pt x="175215" y="761088"/>
                </a:cubicBezTo>
                <a:cubicBezTo>
                  <a:pt x="177040" y="755612"/>
                  <a:pt x="179438" y="750295"/>
                  <a:pt x="180690" y="744661"/>
                </a:cubicBezTo>
                <a:cubicBezTo>
                  <a:pt x="183098" y="733824"/>
                  <a:pt x="183758" y="722646"/>
                  <a:pt x="186166" y="711809"/>
                </a:cubicBezTo>
                <a:cubicBezTo>
                  <a:pt x="187418" y="706175"/>
                  <a:pt x="190055" y="700932"/>
                  <a:pt x="191641" y="695382"/>
                </a:cubicBezTo>
                <a:cubicBezTo>
                  <a:pt x="193708" y="688146"/>
                  <a:pt x="195484" y="680827"/>
                  <a:pt x="197116" y="673481"/>
                </a:cubicBezTo>
                <a:cubicBezTo>
                  <a:pt x="202907" y="647423"/>
                  <a:pt x="204599" y="629131"/>
                  <a:pt x="213543" y="602300"/>
                </a:cubicBezTo>
                <a:lnTo>
                  <a:pt x="224494" y="569447"/>
                </a:lnTo>
                <a:cubicBezTo>
                  <a:pt x="226319" y="563972"/>
                  <a:pt x="226768" y="557823"/>
                  <a:pt x="229969" y="553021"/>
                </a:cubicBezTo>
                <a:lnTo>
                  <a:pt x="240920" y="536594"/>
                </a:lnTo>
                <a:lnTo>
                  <a:pt x="257346" y="487315"/>
                </a:lnTo>
                <a:lnTo>
                  <a:pt x="268297" y="454463"/>
                </a:lnTo>
                <a:cubicBezTo>
                  <a:pt x="271947" y="439862"/>
                  <a:pt x="274488" y="424937"/>
                  <a:pt x="279248" y="410659"/>
                </a:cubicBezTo>
                <a:cubicBezTo>
                  <a:pt x="281073" y="405184"/>
                  <a:pt x="283324" y="399832"/>
                  <a:pt x="284724" y="394233"/>
                </a:cubicBezTo>
                <a:cubicBezTo>
                  <a:pt x="293417" y="359459"/>
                  <a:pt x="287510" y="363978"/>
                  <a:pt x="301150" y="323052"/>
                </a:cubicBezTo>
                <a:cubicBezTo>
                  <a:pt x="314277" y="283665"/>
                  <a:pt x="298350" y="332851"/>
                  <a:pt x="312101" y="284724"/>
                </a:cubicBezTo>
                <a:cubicBezTo>
                  <a:pt x="313687" y="279174"/>
                  <a:pt x="316176" y="273896"/>
                  <a:pt x="317576" y="268297"/>
                </a:cubicBezTo>
                <a:cubicBezTo>
                  <a:pt x="325384" y="237066"/>
                  <a:pt x="320103" y="247098"/>
                  <a:pt x="328527" y="219018"/>
                </a:cubicBezTo>
                <a:cubicBezTo>
                  <a:pt x="331844" y="207962"/>
                  <a:pt x="328280" y="188966"/>
                  <a:pt x="339478" y="186166"/>
                </a:cubicBezTo>
                <a:lnTo>
                  <a:pt x="361380" y="180690"/>
                </a:lnTo>
                <a:cubicBezTo>
                  <a:pt x="365030" y="175215"/>
                  <a:pt x="369388" y="170150"/>
                  <a:pt x="372331" y="164264"/>
                </a:cubicBezTo>
                <a:cubicBezTo>
                  <a:pt x="374912" y="159102"/>
                  <a:pt x="374200" y="152344"/>
                  <a:pt x="377806" y="147837"/>
                </a:cubicBezTo>
                <a:cubicBezTo>
                  <a:pt x="381917" y="142698"/>
                  <a:pt x="388757" y="140536"/>
                  <a:pt x="394233" y="136886"/>
                </a:cubicBezTo>
                <a:cubicBezTo>
                  <a:pt x="397883" y="131411"/>
                  <a:pt x="402511" y="126473"/>
                  <a:pt x="405183" y="120460"/>
                </a:cubicBezTo>
                <a:cubicBezTo>
                  <a:pt x="409871" y="109911"/>
                  <a:pt x="412484" y="98558"/>
                  <a:pt x="416134" y="87607"/>
                </a:cubicBezTo>
                <a:lnTo>
                  <a:pt x="427085" y="54755"/>
                </a:lnTo>
                <a:cubicBezTo>
                  <a:pt x="428910" y="49279"/>
                  <a:pt x="429980" y="43490"/>
                  <a:pt x="432561" y="38328"/>
                </a:cubicBezTo>
                <a:cubicBezTo>
                  <a:pt x="446093" y="11265"/>
                  <a:pt x="440931" y="24170"/>
                  <a:pt x="448987" y="0"/>
                </a:cubicBezTo>
                <a:cubicBezTo>
                  <a:pt x="465413" y="1825"/>
                  <a:pt x="481963" y="2759"/>
                  <a:pt x="498266" y="5476"/>
                </a:cubicBezTo>
                <a:cubicBezTo>
                  <a:pt x="503959" y="6425"/>
                  <a:pt x="510185" y="7346"/>
                  <a:pt x="514692" y="10951"/>
                </a:cubicBezTo>
                <a:cubicBezTo>
                  <a:pt x="519831" y="15062"/>
                  <a:pt x="520990" y="22725"/>
                  <a:pt x="525643" y="27378"/>
                </a:cubicBezTo>
                <a:cubicBezTo>
                  <a:pt x="530296" y="32031"/>
                  <a:pt x="536594" y="34678"/>
                  <a:pt x="542070" y="38328"/>
                </a:cubicBezTo>
                <a:cubicBezTo>
                  <a:pt x="544859" y="35539"/>
                  <a:pt x="564356" y="11144"/>
                  <a:pt x="574922" y="16427"/>
                </a:cubicBezTo>
                <a:cubicBezTo>
                  <a:pt x="580084" y="19008"/>
                  <a:pt x="576792" y="28346"/>
                  <a:pt x="580398" y="32853"/>
                </a:cubicBezTo>
                <a:cubicBezTo>
                  <a:pt x="584509" y="37992"/>
                  <a:pt x="591769" y="39591"/>
                  <a:pt x="596824" y="43804"/>
                </a:cubicBezTo>
                <a:cubicBezTo>
                  <a:pt x="602773" y="48761"/>
                  <a:pt x="607775" y="54755"/>
                  <a:pt x="613251" y="60230"/>
                </a:cubicBezTo>
                <a:lnTo>
                  <a:pt x="624201" y="93083"/>
                </a:lnTo>
                <a:cubicBezTo>
                  <a:pt x="626026" y="98558"/>
                  <a:pt x="624202" y="107684"/>
                  <a:pt x="629677" y="109509"/>
                </a:cubicBezTo>
                <a:lnTo>
                  <a:pt x="646103" y="114985"/>
                </a:lnTo>
                <a:cubicBezTo>
                  <a:pt x="649753" y="109509"/>
                  <a:pt x="652401" y="103211"/>
                  <a:pt x="657054" y="98558"/>
                </a:cubicBezTo>
                <a:cubicBezTo>
                  <a:pt x="678178" y="77433"/>
                  <a:pt x="689678" y="89407"/>
                  <a:pt x="722760" y="93083"/>
                </a:cubicBezTo>
                <a:cubicBezTo>
                  <a:pt x="728235" y="96733"/>
                  <a:pt x="733300" y="101091"/>
                  <a:pt x="739186" y="104034"/>
                </a:cubicBezTo>
                <a:cubicBezTo>
                  <a:pt x="761468" y="115175"/>
                  <a:pt x="770547" y="107642"/>
                  <a:pt x="799416" y="104034"/>
                </a:cubicBezTo>
                <a:cubicBezTo>
                  <a:pt x="804891" y="102209"/>
                  <a:pt x="810367" y="96733"/>
                  <a:pt x="815842" y="98558"/>
                </a:cubicBezTo>
                <a:cubicBezTo>
                  <a:pt x="823109" y="100980"/>
                  <a:pt x="839712" y="124396"/>
                  <a:pt x="843219" y="131411"/>
                </a:cubicBezTo>
                <a:cubicBezTo>
                  <a:pt x="845800" y="136573"/>
                  <a:pt x="845089" y="143330"/>
                  <a:pt x="848695" y="147837"/>
                </a:cubicBezTo>
                <a:cubicBezTo>
                  <a:pt x="852806" y="152976"/>
                  <a:pt x="859108" y="156115"/>
                  <a:pt x="865121" y="158788"/>
                </a:cubicBezTo>
                <a:cubicBezTo>
                  <a:pt x="875669" y="163476"/>
                  <a:pt x="897974" y="169739"/>
                  <a:pt x="897974" y="169739"/>
                </a:cubicBezTo>
                <a:cubicBezTo>
                  <a:pt x="915090" y="238209"/>
                  <a:pt x="893214" y="153081"/>
                  <a:pt x="908925" y="208067"/>
                </a:cubicBezTo>
                <a:cubicBezTo>
                  <a:pt x="910992" y="215303"/>
                  <a:pt x="912333" y="222733"/>
                  <a:pt x="914400" y="229969"/>
                </a:cubicBezTo>
                <a:cubicBezTo>
                  <a:pt x="915986" y="235519"/>
                  <a:pt x="916270" y="241888"/>
                  <a:pt x="919876" y="246395"/>
                </a:cubicBezTo>
                <a:cubicBezTo>
                  <a:pt x="927595" y="256044"/>
                  <a:pt x="941907" y="259215"/>
                  <a:pt x="952728" y="262822"/>
                </a:cubicBezTo>
                <a:cubicBezTo>
                  <a:pt x="954553" y="315751"/>
                  <a:pt x="955000" y="368746"/>
                  <a:pt x="958204" y="421610"/>
                </a:cubicBezTo>
                <a:cubicBezTo>
                  <a:pt x="958659" y="429122"/>
                  <a:pt x="962047" y="436166"/>
                  <a:pt x="963679" y="443512"/>
                </a:cubicBezTo>
                <a:cubicBezTo>
                  <a:pt x="965698" y="452597"/>
                  <a:pt x="967136" y="461804"/>
                  <a:pt x="969155" y="470889"/>
                </a:cubicBezTo>
                <a:cubicBezTo>
                  <a:pt x="984620" y="540482"/>
                  <a:pt x="963590" y="437599"/>
                  <a:pt x="980106" y="520168"/>
                </a:cubicBezTo>
                <a:cubicBezTo>
                  <a:pt x="981931" y="543895"/>
                  <a:pt x="984261" y="567589"/>
                  <a:pt x="985581" y="591349"/>
                </a:cubicBezTo>
                <a:cubicBezTo>
                  <a:pt x="992047" y="707731"/>
                  <a:pt x="984016" y="681292"/>
                  <a:pt x="996532" y="750137"/>
                </a:cubicBezTo>
                <a:cubicBezTo>
                  <a:pt x="1000007" y="769250"/>
                  <a:pt x="1007758" y="805718"/>
                  <a:pt x="1012958" y="821318"/>
                </a:cubicBezTo>
                <a:lnTo>
                  <a:pt x="1023909" y="854170"/>
                </a:lnTo>
                <a:lnTo>
                  <a:pt x="1029385" y="870597"/>
                </a:lnTo>
                <a:cubicBezTo>
                  <a:pt x="1032157" y="989820"/>
                  <a:pt x="979635" y="1062759"/>
                  <a:pt x="1051286" y="1122467"/>
                </a:cubicBezTo>
                <a:cubicBezTo>
                  <a:pt x="1056342" y="1126680"/>
                  <a:pt x="1061827" y="1130475"/>
                  <a:pt x="1067713" y="1133418"/>
                </a:cubicBezTo>
                <a:cubicBezTo>
                  <a:pt x="1072875" y="1135999"/>
                  <a:pt x="1078664" y="1137069"/>
                  <a:pt x="1084139" y="1138894"/>
                </a:cubicBezTo>
                <a:cubicBezTo>
                  <a:pt x="1106041" y="1137069"/>
                  <a:pt x="1130187" y="1143247"/>
                  <a:pt x="1149845" y="1133418"/>
                </a:cubicBezTo>
                <a:cubicBezTo>
                  <a:pt x="1160169" y="1128256"/>
                  <a:pt x="1157995" y="1111764"/>
                  <a:pt x="1160795" y="1100566"/>
                </a:cubicBezTo>
                <a:cubicBezTo>
                  <a:pt x="1163856" y="1088324"/>
                  <a:pt x="1171891" y="1053807"/>
                  <a:pt x="1177222" y="1045811"/>
                </a:cubicBezTo>
                <a:lnTo>
                  <a:pt x="1188173" y="1029385"/>
                </a:lnTo>
                <a:cubicBezTo>
                  <a:pt x="1189998" y="1007483"/>
                  <a:pt x="1190922" y="985487"/>
                  <a:pt x="1193648" y="963679"/>
                </a:cubicBezTo>
                <a:cubicBezTo>
                  <a:pt x="1196682" y="939409"/>
                  <a:pt x="1204786" y="935372"/>
                  <a:pt x="1210075" y="908925"/>
                </a:cubicBezTo>
                <a:lnTo>
                  <a:pt x="1215550" y="881548"/>
                </a:lnTo>
                <a:cubicBezTo>
                  <a:pt x="1217375" y="815842"/>
                  <a:pt x="1216342" y="749995"/>
                  <a:pt x="1221025" y="684431"/>
                </a:cubicBezTo>
                <a:cubicBezTo>
                  <a:pt x="1221025" y="684428"/>
                  <a:pt x="1234714" y="643366"/>
                  <a:pt x="1237452" y="635152"/>
                </a:cubicBezTo>
                <a:lnTo>
                  <a:pt x="1242927" y="618726"/>
                </a:lnTo>
                <a:lnTo>
                  <a:pt x="1248403" y="602300"/>
                </a:lnTo>
                <a:cubicBezTo>
                  <a:pt x="1252053" y="607775"/>
                  <a:pt x="1256411" y="612840"/>
                  <a:pt x="1259354" y="618726"/>
                </a:cubicBezTo>
                <a:cubicBezTo>
                  <a:pt x="1282026" y="664070"/>
                  <a:pt x="1244392" y="604495"/>
                  <a:pt x="1275780" y="651579"/>
                </a:cubicBezTo>
                <a:cubicBezTo>
                  <a:pt x="1288336" y="689250"/>
                  <a:pt x="1274348" y="643705"/>
                  <a:pt x="1286731" y="711809"/>
                </a:cubicBezTo>
                <a:cubicBezTo>
                  <a:pt x="1287763" y="717487"/>
                  <a:pt x="1290381" y="722760"/>
                  <a:pt x="1292206" y="728235"/>
                </a:cubicBezTo>
                <a:cubicBezTo>
                  <a:pt x="1295930" y="780367"/>
                  <a:pt x="1297323" y="810061"/>
                  <a:pt x="1303157" y="859646"/>
                </a:cubicBezTo>
                <a:cubicBezTo>
                  <a:pt x="1311110" y="927242"/>
                  <a:pt x="1304680" y="872731"/>
                  <a:pt x="1314108" y="919876"/>
                </a:cubicBezTo>
                <a:cubicBezTo>
                  <a:pt x="1316285" y="930762"/>
                  <a:pt x="1317758" y="941777"/>
                  <a:pt x="1319583" y="952728"/>
                </a:cubicBezTo>
                <a:cubicBezTo>
                  <a:pt x="1321408" y="1009308"/>
                  <a:pt x="1320083" y="1066077"/>
                  <a:pt x="1325059" y="1122467"/>
                </a:cubicBezTo>
                <a:cubicBezTo>
                  <a:pt x="1325637" y="1129022"/>
                  <a:pt x="1330871" y="1134783"/>
                  <a:pt x="1336010" y="1138894"/>
                </a:cubicBezTo>
                <a:cubicBezTo>
                  <a:pt x="1340517" y="1142499"/>
                  <a:pt x="1346961" y="1142544"/>
                  <a:pt x="1352436" y="1144369"/>
                </a:cubicBezTo>
                <a:cubicBezTo>
                  <a:pt x="1396242" y="1173572"/>
                  <a:pt x="1341485" y="1144369"/>
                  <a:pt x="1385289" y="1144369"/>
                </a:cubicBezTo>
                <a:cubicBezTo>
                  <a:pt x="1396832" y="1144369"/>
                  <a:pt x="1418142" y="1155320"/>
                  <a:pt x="1418142" y="1155320"/>
                </a:cubicBezTo>
                <a:cubicBezTo>
                  <a:pt x="1429093" y="1153495"/>
                  <a:pt x="1442639" y="1157156"/>
                  <a:pt x="1450994" y="1149845"/>
                </a:cubicBezTo>
                <a:cubicBezTo>
                  <a:pt x="1459681" y="1142244"/>
                  <a:pt x="1458295" y="1127943"/>
                  <a:pt x="1461945" y="1116992"/>
                </a:cubicBezTo>
                <a:cubicBezTo>
                  <a:pt x="1463770" y="1111517"/>
                  <a:pt x="1466289" y="1106226"/>
                  <a:pt x="1467421" y="1100566"/>
                </a:cubicBezTo>
                <a:cubicBezTo>
                  <a:pt x="1469246" y="1091440"/>
                  <a:pt x="1471580" y="1082401"/>
                  <a:pt x="1472896" y="1073188"/>
                </a:cubicBezTo>
                <a:cubicBezTo>
                  <a:pt x="1475233" y="1056827"/>
                  <a:pt x="1475500" y="1040185"/>
                  <a:pt x="1478372" y="1023909"/>
                </a:cubicBezTo>
                <a:cubicBezTo>
                  <a:pt x="1490659" y="954279"/>
                  <a:pt x="1485684" y="1005603"/>
                  <a:pt x="1500273" y="947253"/>
                </a:cubicBezTo>
                <a:cubicBezTo>
                  <a:pt x="1519236" y="871407"/>
                  <a:pt x="1490386" y="988275"/>
                  <a:pt x="1511224" y="897974"/>
                </a:cubicBezTo>
                <a:cubicBezTo>
                  <a:pt x="1514608" y="883309"/>
                  <a:pt x="1522175" y="854170"/>
                  <a:pt x="1522175" y="854170"/>
                </a:cubicBezTo>
                <a:cubicBezTo>
                  <a:pt x="1524000" y="835919"/>
                  <a:pt x="1525227" y="817597"/>
                  <a:pt x="1527651" y="799416"/>
                </a:cubicBezTo>
                <a:cubicBezTo>
                  <a:pt x="1528881" y="790191"/>
                  <a:pt x="1531509" y="781204"/>
                  <a:pt x="1533126" y="772039"/>
                </a:cubicBezTo>
                <a:cubicBezTo>
                  <a:pt x="1551847" y="665951"/>
                  <a:pt x="1537107" y="741184"/>
                  <a:pt x="1549552" y="678956"/>
                </a:cubicBezTo>
                <a:cubicBezTo>
                  <a:pt x="1553202" y="684431"/>
                  <a:pt x="1557560" y="689496"/>
                  <a:pt x="1560503" y="695382"/>
                </a:cubicBezTo>
                <a:cubicBezTo>
                  <a:pt x="1573611" y="721597"/>
                  <a:pt x="1570564" y="783258"/>
                  <a:pt x="1571454" y="793940"/>
                </a:cubicBezTo>
                <a:cubicBezTo>
                  <a:pt x="1572827" y="810410"/>
                  <a:pt x="1574593" y="826858"/>
                  <a:pt x="1576930" y="843219"/>
                </a:cubicBezTo>
                <a:cubicBezTo>
                  <a:pt x="1586326" y="908988"/>
                  <a:pt x="1579614" y="823476"/>
                  <a:pt x="1587880" y="914400"/>
                </a:cubicBezTo>
                <a:cubicBezTo>
                  <a:pt x="1590199" y="939912"/>
                  <a:pt x="1590178" y="965637"/>
                  <a:pt x="1593356" y="991057"/>
                </a:cubicBezTo>
                <a:cubicBezTo>
                  <a:pt x="1595665" y="1009526"/>
                  <a:pt x="1601999" y="1027342"/>
                  <a:pt x="1604307" y="1045811"/>
                </a:cubicBezTo>
                <a:cubicBezTo>
                  <a:pt x="1606132" y="1060412"/>
                  <a:pt x="1607701" y="1075048"/>
                  <a:pt x="1609782" y="1089615"/>
                </a:cubicBezTo>
                <a:cubicBezTo>
                  <a:pt x="1611352" y="1100605"/>
                  <a:pt x="1610293" y="1112537"/>
                  <a:pt x="1615258" y="1122467"/>
                </a:cubicBezTo>
                <a:cubicBezTo>
                  <a:pt x="1618201" y="1128353"/>
                  <a:pt x="1626209" y="1129768"/>
                  <a:pt x="1631684" y="1133418"/>
                </a:cubicBezTo>
                <a:cubicBezTo>
                  <a:pt x="1722086" y="1118352"/>
                  <a:pt x="1627047" y="1128925"/>
                  <a:pt x="1680963" y="1133418"/>
                </a:cubicBezTo>
                <a:cubicBezTo>
                  <a:pt x="1719202" y="1136605"/>
                  <a:pt x="1757620" y="1137069"/>
                  <a:pt x="1795948" y="1138894"/>
                </a:cubicBezTo>
                <a:cubicBezTo>
                  <a:pt x="1805074" y="1137069"/>
                  <a:pt x="1814082" y="1134505"/>
                  <a:pt x="1823325" y="1133418"/>
                </a:cubicBezTo>
                <a:cubicBezTo>
                  <a:pt x="1845152" y="1130850"/>
                  <a:pt x="1867479" y="1132253"/>
                  <a:pt x="1889030" y="1127943"/>
                </a:cubicBezTo>
                <a:cubicBezTo>
                  <a:pt x="1895483" y="1126652"/>
                  <a:pt x="1899981" y="1120642"/>
                  <a:pt x="1905457" y="1116992"/>
                </a:cubicBezTo>
                <a:cubicBezTo>
                  <a:pt x="1915094" y="1088080"/>
                  <a:pt x="1907730" y="1105369"/>
                  <a:pt x="1932834" y="1067713"/>
                </a:cubicBezTo>
                <a:lnTo>
                  <a:pt x="1943785" y="1051286"/>
                </a:lnTo>
                <a:lnTo>
                  <a:pt x="1954736" y="1034860"/>
                </a:lnTo>
                <a:lnTo>
                  <a:pt x="1971162" y="985581"/>
                </a:lnTo>
                <a:cubicBezTo>
                  <a:pt x="1972987" y="980106"/>
                  <a:pt x="1973436" y="973957"/>
                  <a:pt x="1976637" y="969155"/>
                </a:cubicBezTo>
                <a:cubicBezTo>
                  <a:pt x="1989745" y="949492"/>
                  <a:pt x="1992954" y="947801"/>
                  <a:pt x="1998539" y="919876"/>
                </a:cubicBezTo>
                <a:cubicBezTo>
                  <a:pt x="2015056" y="837299"/>
                  <a:pt x="1994024" y="940192"/>
                  <a:pt x="2009490" y="870597"/>
                </a:cubicBezTo>
                <a:cubicBezTo>
                  <a:pt x="2011509" y="861512"/>
                  <a:pt x="2012517" y="852198"/>
                  <a:pt x="2014966" y="843219"/>
                </a:cubicBezTo>
                <a:cubicBezTo>
                  <a:pt x="2018003" y="832083"/>
                  <a:pt x="2019513" y="819971"/>
                  <a:pt x="2025916" y="810367"/>
                </a:cubicBezTo>
                <a:cubicBezTo>
                  <a:pt x="2040068" y="789138"/>
                  <a:pt x="2034786" y="800183"/>
                  <a:pt x="2042343" y="777514"/>
                </a:cubicBezTo>
                <a:cubicBezTo>
                  <a:pt x="2043171" y="772546"/>
                  <a:pt x="2051112" y="714362"/>
                  <a:pt x="2058769" y="711809"/>
                </a:cubicBezTo>
                <a:lnTo>
                  <a:pt x="2075195" y="706333"/>
                </a:lnTo>
                <a:cubicBezTo>
                  <a:pt x="2087304" y="694225"/>
                  <a:pt x="2094950" y="688726"/>
                  <a:pt x="2102573" y="673481"/>
                </a:cubicBezTo>
                <a:cubicBezTo>
                  <a:pt x="2105154" y="668319"/>
                  <a:pt x="2106021" y="662458"/>
                  <a:pt x="2108048" y="657054"/>
                </a:cubicBezTo>
                <a:cubicBezTo>
                  <a:pt x="2127704" y="604638"/>
                  <a:pt x="2112038" y="650558"/>
                  <a:pt x="2124475" y="613251"/>
                </a:cubicBezTo>
                <a:cubicBezTo>
                  <a:pt x="2126300" y="618726"/>
                  <a:pt x="2124179" y="629677"/>
                  <a:pt x="2129950" y="629677"/>
                </a:cubicBezTo>
                <a:cubicBezTo>
                  <a:pt x="2136531" y="629677"/>
                  <a:pt x="2138228" y="619264"/>
                  <a:pt x="2140901" y="613251"/>
                </a:cubicBezTo>
                <a:cubicBezTo>
                  <a:pt x="2145589" y="602703"/>
                  <a:pt x="2148202" y="591349"/>
                  <a:pt x="2151852" y="580398"/>
                </a:cubicBezTo>
                <a:lnTo>
                  <a:pt x="2168278" y="531119"/>
                </a:lnTo>
                <a:cubicBezTo>
                  <a:pt x="2170103" y="525643"/>
                  <a:pt x="2170552" y="519495"/>
                  <a:pt x="2173754" y="514692"/>
                </a:cubicBezTo>
                <a:cubicBezTo>
                  <a:pt x="2177404" y="509217"/>
                  <a:pt x="2181761" y="504152"/>
                  <a:pt x="2184704" y="498266"/>
                </a:cubicBezTo>
                <a:cubicBezTo>
                  <a:pt x="2187285" y="493104"/>
                  <a:pt x="2185378" y="485041"/>
                  <a:pt x="2190180" y="481840"/>
                </a:cubicBezTo>
                <a:cubicBezTo>
                  <a:pt x="2197923" y="476678"/>
                  <a:pt x="2208431" y="478189"/>
                  <a:pt x="2217557" y="476364"/>
                </a:cubicBezTo>
                <a:cubicBezTo>
                  <a:pt x="2217666" y="476037"/>
                  <a:pt x="2228324" y="439267"/>
                  <a:pt x="2233983" y="443512"/>
                </a:cubicBezTo>
                <a:cubicBezTo>
                  <a:pt x="2243217" y="450438"/>
                  <a:pt x="2238531" y="466760"/>
                  <a:pt x="2244934" y="476364"/>
                </a:cubicBezTo>
                <a:cubicBezTo>
                  <a:pt x="2248584" y="481840"/>
                  <a:pt x="2252942" y="486905"/>
                  <a:pt x="2255885" y="492791"/>
                </a:cubicBezTo>
                <a:cubicBezTo>
                  <a:pt x="2258466" y="497953"/>
                  <a:pt x="2257280" y="505136"/>
                  <a:pt x="2261361" y="509217"/>
                </a:cubicBezTo>
                <a:cubicBezTo>
                  <a:pt x="2265442" y="513298"/>
                  <a:pt x="2272312" y="512867"/>
                  <a:pt x="2277787" y="514692"/>
                </a:cubicBezTo>
                <a:cubicBezTo>
                  <a:pt x="2282796" y="507178"/>
                  <a:pt x="2296131" y="484851"/>
                  <a:pt x="2305164" y="481840"/>
                </a:cubicBezTo>
                <a:lnTo>
                  <a:pt x="2321591" y="487315"/>
                </a:lnTo>
                <a:cubicBezTo>
                  <a:pt x="2327066" y="490965"/>
                  <a:pt x="2333906" y="493127"/>
                  <a:pt x="2338017" y="498266"/>
                </a:cubicBezTo>
                <a:cubicBezTo>
                  <a:pt x="2342567" y="503954"/>
                  <a:pt x="2348597" y="540586"/>
                  <a:pt x="2348968" y="542070"/>
                </a:cubicBezTo>
                <a:cubicBezTo>
                  <a:pt x="2353502" y="560206"/>
                  <a:pt x="2354687" y="558862"/>
                  <a:pt x="2365394" y="574922"/>
                </a:cubicBezTo>
                <a:cubicBezTo>
                  <a:pt x="2372695" y="573097"/>
                  <a:pt x="2380309" y="566652"/>
                  <a:pt x="2387296" y="569447"/>
                </a:cubicBezTo>
                <a:cubicBezTo>
                  <a:pt x="2392655" y="571590"/>
                  <a:pt x="2390191" y="580711"/>
                  <a:pt x="2392772" y="585873"/>
                </a:cubicBezTo>
                <a:cubicBezTo>
                  <a:pt x="2395715" y="591759"/>
                  <a:pt x="2399069" y="597647"/>
                  <a:pt x="2403722" y="602300"/>
                </a:cubicBezTo>
                <a:cubicBezTo>
                  <a:pt x="2414336" y="612914"/>
                  <a:pt x="2423216" y="614273"/>
                  <a:pt x="2436575" y="618726"/>
                </a:cubicBezTo>
                <a:cubicBezTo>
                  <a:pt x="2444999" y="615918"/>
                  <a:pt x="2461004" y="606933"/>
                  <a:pt x="2469428" y="618726"/>
                </a:cubicBezTo>
                <a:cubicBezTo>
                  <a:pt x="2476138" y="628119"/>
                  <a:pt x="2476729" y="640628"/>
                  <a:pt x="2480379" y="651579"/>
                </a:cubicBezTo>
                <a:lnTo>
                  <a:pt x="2491330" y="684431"/>
                </a:lnTo>
                <a:cubicBezTo>
                  <a:pt x="2495236" y="696150"/>
                  <a:pt x="2497764" y="708541"/>
                  <a:pt x="2507756" y="717284"/>
                </a:cubicBezTo>
                <a:cubicBezTo>
                  <a:pt x="2530929" y="737560"/>
                  <a:pt x="2534473" y="737141"/>
                  <a:pt x="2557035" y="744661"/>
                </a:cubicBezTo>
                <a:cubicBezTo>
                  <a:pt x="2562510" y="748311"/>
                  <a:pt x="2569973" y="750032"/>
                  <a:pt x="2573461" y="755612"/>
                </a:cubicBezTo>
                <a:cubicBezTo>
                  <a:pt x="2580308" y="766567"/>
                  <a:pt x="2585839" y="796197"/>
                  <a:pt x="2589888" y="810367"/>
                </a:cubicBezTo>
                <a:cubicBezTo>
                  <a:pt x="2591474" y="815916"/>
                  <a:pt x="2593777" y="821244"/>
                  <a:pt x="2595363" y="826793"/>
                </a:cubicBezTo>
                <a:cubicBezTo>
                  <a:pt x="2595799" y="828320"/>
                  <a:pt x="2603398" y="861476"/>
                  <a:pt x="2606314" y="865121"/>
                </a:cubicBezTo>
                <a:cubicBezTo>
                  <a:pt x="2610425" y="870260"/>
                  <a:pt x="2617265" y="872422"/>
                  <a:pt x="2622740" y="876072"/>
                </a:cubicBezTo>
                <a:lnTo>
                  <a:pt x="2644642" y="941778"/>
                </a:lnTo>
                <a:cubicBezTo>
                  <a:pt x="2644644" y="941785"/>
                  <a:pt x="2655592" y="974622"/>
                  <a:pt x="2655593" y="974630"/>
                </a:cubicBezTo>
                <a:cubicBezTo>
                  <a:pt x="2657418" y="985581"/>
                  <a:pt x="2658892" y="996597"/>
                  <a:pt x="2661069" y="1007483"/>
                </a:cubicBezTo>
                <a:cubicBezTo>
                  <a:pt x="2666775" y="1036011"/>
                  <a:pt x="2665061" y="1021459"/>
                  <a:pt x="2672019" y="1045811"/>
                </a:cubicBezTo>
                <a:cubicBezTo>
                  <a:pt x="2685770" y="1093937"/>
                  <a:pt x="2669843" y="1044756"/>
                  <a:pt x="2682970" y="1084139"/>
                </a:cubicBezTo>
                <a:cubicBezTo>
                  <a:pt x="2684795" y="1098740"/>
                  <a:pt x="2685814" y="1113465"/>
                  <a:pt x="2688446" y="1127943"/>
                </a:cubicBezTo>
                <a:cubicBezTo>
                  <a:pt x="2694498" y="1161230"/>
                  <a:pt x="2693921" y="1133813"/>
                  <a:pt x="2693921" y="1149845"/>
                </a:cubicBezTo>
              </a:path>
            </a:pathLst>
          </a:custGeom>
          <a:solidFill>
            <a:srgbClr val="E37C2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1BB9C0C-7E4D-4D21-99AE-232C56160127}"/>
              </a:ext>
            </a:extLst>
          </p:cNvPr>
          <p:cNvSpPr/>
          <p:nvPr/>
        </p:nvSpPr>
        <p:spPr>
          <a:xfrm>
            <a:off x="4902208" y="5276104"/>
            <a:ext cx="1025855" cy="1166382"/>
          </a:xfrm>
          <a:custGeom>
            <a:avLst/>
            <a:gdLst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898769 h 1649046"/>
              <a:gd name="connsiteX46" fmla="*/ 687754 w 1312985"/>
              <a:gd name="connsiteY46" fmla="*/ 1617784 h 1649046"/>
              <a:gd name="connsiteX47" fmla="*/ 734647 w 1312985"/>
              <a:gd name="connsiteY47" fmla="*/ 1633415 h 1649046"/>
              <a:gd name="connsiteX48" fmla="*/ 758093 w 1312985"/>
              <a:gd name="connsiteY48" fmla="*/ 1641231 h 1649046"/>
              <a:gd name="connsiteX49" fmla="*/ 820616 w 1312985"/>
              <a:gd name="connsiteY49" fmla="*/ 1617784 h 1649046"/>
              <a:gd name="connsiteX50" fmla="*/ 828431 w 1312985"/>
              <a:gd name="connsiteY50" fmla="*/ 1586523 h 1649046"/>
              <a:gd name="connsiteX51" fmla="*/ 867508 w 1312985"/>
              <a:gd name="connsiteY51" fmla="*/ 1547446 h 1649046"/>
              <a:gd name="connsiteX52" fmla="*/ 883139 w 1312985"/>
              <a:gd name="connsiteY52" fmla="*/ 1500554 h 1649046"/>
              <a:gd name="connsiteX53" fmla="*/ 898770 w 1312985"/>
              <a:gd name="connsiteY53" fmla="*/ 1430215 h 1649046"/>
              <a:gd name="connsiteX54" fmla="*/ 922216 w 1312985"/>
              <a:gd name="connsiteY54" fmla="*/ 1383323 h 1649046"/>
              <a:gd name="connsiteX55" fmla="*/ 930031 w 1312985"/>
              <a:gd name="connsiteY55" fmla="*/ 1336431 h 1649046"/>
              <a:gd name="connsiteX56" fmla="*/ 953477 w 1312985"/>
              <a:gd name="connsiteY56" fmla="*/ 1320800 h 1649046"/>
              <a:gd name="connsiteX57" fmla="*/ 961293 w 1312985"/>
              <a:gd name="connsiteY57" fmla="*/ 1273908 h 1649046"/>
              <a:gd name="connsiteX58" fmla="*/ 976923 w 1312985"/>
              <a:gd name="connsiteY58" fmla="*/ 1430215 h 1649046"/>
              <a:gd name="connsiteX59" fmla="*/ 984739 w 1312985"/>
              <a:gd name="connsiteY59" fmla="*/ 1461477 h 1649046"/>
              <a:gd name="connsiteX60" fmla="*/ 1000370 w 1312985"/>
              <a:gd name="connsiteY60" fmla="*/ 1508369 h 1649046"/>
              <a:gd name="connsiteX61" fmla="*/ 1023816 w 1312985"/>
              <a:gd name="connsiteY61" fmla="*/ 1602154 h 1649046"/>
              <a:gd name="connsiteX62" fmla="*/ 1039447 w 1312985"/>
              <a:gd name="connsiteY62" fmla="*/ 1625600 h 1649046"/>
              <a:gd name="connsiteX63" fmla="*/ 1086339 w 1312985"/>
              <a:gd name="connsiteY63" fmla="*/ 1649046 h 1649046"/>
              <a:gd name="connsiteX64" fmla="*/ 1133231 w 1312985"/>
              <a:gd name="connsiteY64" fmla="*/ 1625600 h 1649046"/>
              <a:gd name="connsiteX65" fmla="*/ 1148862 w 1312985"/>
              <a:gd name="connsiteY65" fmla="*/ 1602154 h 1649046"/>
              <a:gd name="connsiteX66" fmla="*/ 1156677 w 1312985"/>
              <a:gd name="connsiteY66" fmla="*/ 1578708 h 1649046"/>
              <a:gd name="connsiteX67" fmla="*/ 1172308 w 1312985"/>
              <a:gd name="connsiteY67" fmla="*/ 1555261 h 1649046"/>
              <a:gd name="connsiteX68" fmla="*/ 1187939 w 1312985"/>
              <a:gd name="connsiteY68" fmla="*/ 1508369 h 1649046"/>
              <a:gd name="connsiteX69" fmla="*/ 1195754 w 1312985"/>
              <a:gd name="connsiteY69" fmla="*/ 1484923 h 1649046"/>
              <a:gd name="connsiteX70" fmla="*/ 1234831 w 1312985"/>
              <a:gd name="connsiteY70" fmla="*/ 1547446 h 1649046"/>
              <a:gd name="connsiteX71" fmla="*/ 1258277 w 1312985"/>
              <a:gd name="connsiteY71" fmla="*/ 1594338 h 1649046"/>
              <a:gd name="connsiteX72" fmla="*/ 1281723 w 1312985"/>
              <a:gd name="connsiteY72" fmla="*/ 1602154 h 1649046"/>
              <a:gd name="connsiteX73" fmla="*/ 1312985 w 1312985"/>
              <a:gd name="connsiteY73" fmla="*/ 1625600 h 1649046"/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1617784 h 1649046"/>
              <a:gd name="connsiteX46" fmla="*/ 734647 w 1312985"/>
              <a:gd name="connsiteY46" fmla="*/ 1633415 h 1649046"/>
              <a:gd name="connsiteX47" fmla="*/ 758093 w 1312985"/>
              <a:gd name="connsiteY47" fmla="*/ 1641231 h 1649046"/>
              <a:gd name="connsiteX48" fmla="*/ 820616 w 1312985"/>
              <a:gd name="connsiteY48" fmla="*/ 1617784 h 1649046"/>
              <a:gd name="connsiteX49" fmla="*/ 828431 w 1312985"/>
              <a:gd name="connsiteY49" fmla="*/ 1586523 h 1649046"/>
              <a:gd name="connsiteX50" fmla="*/ 867508 w 1312985"/>
              <a:gd name="connsiteY50" fmla="*/ 1547446 h 1649046"/>
              <a:gd name="connsiteX51" fmla="*/ 883139 w 1312985"/>
              <a:gd name="connsiteY51" fmla="*/ 1500554 h 1649046"/>
              <a:gd name="connsiteX52" fmla="*/ 898770 w 1312985"/>
              <a:gd name="connsiteY52" fmla="*/ 1430215 h 1649046"/>
              <a:gd name="connsiteX53" fmla="*/ 922216 w 1312985"/>
              <a:gd name="connsiteY53" fmla="*/ 1383323 h 1649046"/>
              <a:gd name="connsiteX54" fmla="*/ 930031 w 1312985"/>
              <a:gd name="connsiteY54" fmla="*/ 1336431 h 1649046"/>
              <a:gd name="connsiteX55" fmla="*/ 953477 w 1312985"/>
              <a:gd name="connsiteY55" fmla="*/ 1320800 h 1649046"/>
              <a:gd name="connsiteX56" fmla="*/ 961293 w 1312985"/>
              <a:gd name="connsiteY56" fmla="*/ 1273908 h 1649046"/>
              <a:gd name="connsiteX57" fmla="*/ 976923 w 1312985"/>
              <a:gd name="connsiteY57" fmla="*/ 1430215 h 1649046"/>
              <a:gd name="connsiteX58" fmla="*/ 984739 w 1312985"/>
              <a:gd name="connsiteY58" fmla="*/ 1461477 h 1649046"/>
              <a:gd name="connsiteX59" fmla="*/ 1000370 w 1312985"/>
              <a:gd name="connsiteY59" fmla="*/ 1508369 h 1649046"/>
              <a:gd name="connsiteX60" fmla="*/ 1023816 w 1312985"/>
              <a:gd name="connsiteY60" fmla="*/ 1602154 h 1649046"/>
              <a:gd name="connsiteX61" fmla="*/ 1039447 w 1312985"/>
              <a:gd name="connsiteY61" fmla="*/ 1625600 h 1649046"/>
              <a:gd name="connsiteX62" fmla="*/ 1086339 w 1312985"/>
              <a:gd name="connsiteY62" fmla="*/ 1649046 h 1649046"/>
              <a:gd name="connsiteX63" fmla="*/ 1133231 w 1312985"/>
              <a:gd name="connsiteY63" fmla="*/ 1625600 h 1649046"/>
              <a:gd name="connsiteX64" fmla="*/ 1148862 w 1312985"/>
              <a:gd name="connsiteY64" fmla="*/ 1602154 h 1649046"/>
              <a:gd name="connsiteX65" fmla="*/ 1156677 w 1312985"/>
              <a:gd name="connsiteY65" fmla="*/ 1578708 h 1649046"/>
              <a:gd name="connsiteX66" fmla="*/ 1172308 w 1312985"/>
              <a:gd name="connsiteY66" fmla="*/ 1555261 h 1649046"/>
              <a:gd name="connsiteX67" fmla="*/ 1187939 w 1312985"/>
              <a:gd name="connsiteY67" fmla="*/ 1508369 h 1649046"/>
              <a:gd name="connsiteX68" fmla="*/ 1195754 w 1312985"/>
              <a:gd name="connsiteY68" fmla="*/ 1484923 h 1649046"/>
              <a:gd name="connsiteX69" fmla="*/ 1234831 w 1312985"/>
              <a:gd name="connsiteY69" fmla="*/ 1547446 h 1649046"/>
              <a:gd name="connsiteX70" fmla="*/ 1258277 w 1312985"/>
              <a:gd name="connsiteY70" fmla="*/ 1594338 h 1649046"/>
              <a:gd name="connsiteX71" fmla="*/ 1281723 w 1312985"/>
              <a:gd name="connsiteY71" fmla="*/ 1602154 h 1649046"/>
              <a:gd name="connsiteX72" fmla="*/ 1312985 w 1312985"/>
              <a:gd name="connsiteY72" fmla="*/ 1625600 h 1649046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54893 w 1312985"/>
              <a:gd name="connsiteY35" fmla="*/ 179754 h 1689130"/>
              <a:gd name="connsiteX36" fmla="*/ 562708 w 1312985"/>
              <a:gd name="connsiteY36" fmla="*/ 218831 h 1689130"/>
              <a:gd name="connsiteX37" fmla="*/ 578339 w 1312985"/>
              <a:gd name="connsiteY37" fmla="*/ 265723 h 1689130"/>
              <a:gd name="connsiteX38" fmla="*/ 586154 w 1312985"/>
              <a:gd name="connsiteY38" fmla="*/ 289169 h 1689130"/>
              <a:gd name="connsiteX39" fmla="*/ 593970 w 1312985"/>
              <a:gd name="connsiteY39" fmla="*/ 312615 h 1689130"/>
              <a:gd name="connsiteX40" fmla="*/ 617416 w 1312985"/>
              <a:gd name="connsiteY40" fmla="*/ 328246 h 1689130"/>
              <a:gd name="connsiteX41" fmla="*/ 648677 w 1312985"/>
              <a:gd name="connsiteY41" fmla="*/ 398584 h 1689130"/>
              <a:gd name="connsiteX42" fmla="*/ 656493 w 1312985"/>
              <a:gd name="connsiteY42" fmla="*/ 422031 h 1689130"/>
              <a:gd name="connsiteX43" fmla="*/ 664308 w 1312985"/>
              <a:gd name="connsiteY43" fmla="*/ 711200 h 1689130"/>
              <a:gd name="connsiteX44" fmla="*/ 687754 w 1312985"/>
              <a:gd name="connsiteY44" fmla="*/ 1617784 h 1689130"/>
              <a:gd name="connsiteX45" fmla="*/ 734647 w 1312985"/>
              <a:gd name="connsiteY45" fmla="*/ 1633415 h 1689130"/>
              <a:gd name="connsiteX46" fmla="*/ 758093 w 1312985"/>
              <a:gd name="connsiteY46" fmla="*/ 1641231 h 1689130"/>
              <a:gd name="connsiteX47" fmla="*/ 820616 w 1312985"/>
              <a:gd name="connsiteY47" fmla="*/ 1617784 h 1689130"/>
              <a:gd name="connsiteX48" fmla="*/ 828431 w 1312985"/>
              <a:gd name="connsiteY48" fmla="*/ 1586523 h 1689130"/>
              <a:gd name="connsiteX49" fmla="*/ 867508 w 1312985"/>
              <a:gd name="connsiteY49" fmla="*/ 1547446 h 1689130"/>
              <a:gd name="connsiteX50" fmla="*/ 883139 w 1312985"/>
              <a:gd name="connsiteY50" fmla="*/ 1500554 h 1689130"/>
              <a:gd name="connsiteX51" fmla="*/ 898770 w 1312985"/>
              <a:gd name="connsiteY51" fmla="*/ 1430215 h 1689130"/>
              <a:gd name="connsiteX52" fmla="*/ 922216 w 1312985"/>
              <a:gd name="connsiteY52" fmla="*/ 1383323 h 1689130"/>
              <a:gd name="connsiteX53" fmla="*/ 930031 w 1312985"/>
              <a:gd name="connsiteY53" fmla="*/ 1336431 h 1689130"/>
              <a:gd name="connsiteX54" fmla="*/ 953477 w 1312985"/>
              <a:gd name="connsiteY54" fmla="*/ 1320800 h 1689130"/>
              <a:gd name="connsiteX55" fmla="*/ 961293 w 1312985"/>
              <a:gd name="connsiteY55" fmla="*/ 1273908 h 1689130"/>
              <a:gd name="connsiteX56" fmla="*/ 976923 w 1312985"/>
              <a:gd name="connsiteY56" fmla="*/ 1430215 h 1689130"/>
              <a:gd name="connsiteX57" fmla="*/ 984739 w 1312985"/>
              <a:gd name="connsiteY57" fmla="*/ 1461477 h 1689130"/>
              <a:gd name="connsiteX58" fmla="*/ 1000370 w 1312985"/>
              <a:gd name="connsiteY58" fmla="*/ 1508369 h 1689130"/>
              <a:gd name="connsiteX59" fmla="*/ 1023816 w 1312985"/>
              <a:gd name="connsiteY59" fmla="*/ 1602154 h 1689130"/>
              <a:gd name="connsiteX60" fmla="*/ 1039447 w 1312985"/>
              <a:gd name="connsiteY60" fmla="*/ 1625600 h 1689130"/>
              <a:gd name="connsiteX61" fmla="*/ 1086339 w 1312985"/>
              <a:gd name="connsiteY61" fmla="*/ 1649046 h 1689130"/>
              <a:gd name="connsiteX62" fmla="*/ 1133231 w 1312985"/>
              <a:gd name="connsiteY62" fmla="*/ 1625600 h 1689130"/>
              <a:gd name="connsiteX63" fmla="*/ 1148862 w 1312985"/>
              <a:gd name="connsiteY63" fmla="*/ 1602154 h 1689130"/>
              <a:gd name="connsiteX64" fmla="*/ 1156677 w 1312985"/>
              <a:gd name="connsiteY64" fmla="*/ 1578708 h 1689130"/>
              <a:gd name="connsiteX65" fmla="*/ 1172308 w 1312985"/>
              <a:gd name="connsiteY65" fmla="*/ 1555261 h 1689130"/>
              <a:gd name="connsiteX66" fmla="*/ 1187939 w 1312985"/>
              <a:gd name="connsiteY66" fmla="*/ 1508369 h 1689130"/>
              <a:gd name="connsiteX67" fmla="*/ 1195754 w 1312985"/>
              <a:gd name="connsiteY67" fmla="*/ 1484923 h 1689130"/>
              <a:gd name="connsiteX68" fmla="*/ 1234831 w 1312985"/>
              <a:gd name="connsiteY68" fmla="*/ 1547446 h 1689130"/>
              <a:gd name="connsiteX69" fmla="*/ 1258277 w 1312985"/>
              <a:gd name="connsiteY69" fmla="*/ 1594338 h 1689130"/>
              <a:gd name="connsiteX70" fmla="*/ 1281723 w 1312985"/>
              <a:gd name="connsiteY70" fmla="*/ 1602154 h 1689130"/>
              <a:gd name="connsiteX71" fmla="*/ 1312985 w 1312985"/>
              <a:gd name="connsiteY71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62708 w 1312985"/>
              <a:gd name="connsiteY35" fmla="*/ 218831 h 1689130"/>
              <a:gd name="connsiteX36" fmla="*/ 578339 w 1312985"/>
              <a:gd name="connsiteY36" fmla="*/ 265723 h 1689130"/>
              <a:gd name="connsiteX37" fmla="*/ 586154 w 1312985"/>
              <a:gd name="connsiteY37" fmla="*/ 289169 h 1689130"/>
              <a:gd name="connsiteX38" fmla="*/ 593970 w 1312985"/>
              <a:gd name="connsiteY38" fmla="*/ 312615 h 1689130"/>
              <a:gd name="connsiteX39" fmla="*/ 617416 w 1312985"/>
              <a:gd name="connsiteY39" fmla="*/ 328246 h 1689130"/>
              <a:gd name="connsiteX40" fmla="*/ 648677 w 1312985"/>
              <a:gd name="connsiteY40" fmla="*/ 398584 h 1689130"/>
              <a:gd name="connsiteX41" fmla="*/ 656493 w 1312985"/>
              <a:gd name="connsiteY41" fmla="*/ 422031 h 1689130"/>
              <a:gd name="connsiteX42" fmla="*/ 664308 w 1312985"/>
              <a:gd name="connsiteY42" fmla="*/ 711200 h 1689130"/>
              <a:gd name="connsiteX43" fmla="*/ 687754 w 1312985"/>
              <a:gd name="connsiteY43" fmla="*/ 1617784 h 1689130"/>
              <a:gd name="connsiteX44" fmla="*/ 734647 w 1312985"/>
              <a:gd name="connsiteY44" fmla="*/ 1633415 h 1689130"/>
              <a:gd name="connsiteX45" fmla="*/ 758093 w 1312985"/>
              <a:gd name="connsiteY45" fmla="*/ 1641231 h 1689130"/>
              <a:gd name="connsiteX46" fmla="*/ 820616 w 1312985"/>
              <a:gd name="connsiteY46" fmla="*/ 1617784 h 1689130"/>
              <a:gd name="connsiteX47" fmla="*/ 828431 w 1312985"/>
              <a:gd name="connsiteY47" fmla="*/ 1586523 h 1689130"/>
              <a:gd name="connsiteX48" fmla="*/ 867508 w 1312985"/>
              <a:gd name="connsiteY48" fmla="*/ 1547446 h 1689130"/>
              <a:gd name="connsiteX49" fmla="*/ 883139 w 1312985"/>
              <a:gd name="connsiteY49" fmla="*/ 1500554 h 1689130"/>
              <a:gd name="connsiteX50" fmla="*/ 898770 w 1312985"/>
              <a:gd name="connsiteY50" fmla="*/ 1430215 h 1689130"/>
              <a:gd name="connsiteX51" fmla="*/ 922216 w 1312985"/>
              <a:gd name="connsiteY51" fmla="*/ 1383323 h 1689130"/>
              <a:gd name="connsiteX52" fmla="*/ 930031 w 1312985"/>
              <a:gd name="connsiteY52" fmla="*/ 1336431 h 1689130"/>
              <a:gd name="connsiteX53" fmla="*/ 953477 w 1312985"/>
              <a:gd name="connsiteY53" fmla="*/ 1320800 h 1689130"/>
              <a:gd name="connsiteX54" fmla="*/ 961293 w 1312985"/>
              <a:gd name="connsiteY54" fmla="*/ 1273908 h 1689130"/>
              <a:gd name="connsiteX55" fmla="*/ 976923 w 1312985"/>
              <a:gd name="connsiteY55" fmla="*/ 1430215 h 1689130"/>
              <a:gd name="connsiteX56" fmla="*/ 984739 w 1312985"/>
              <a:gd name="connsiteY56" fmla="*/ 1461477 h 1689130"/>
              <a:gd name="connsiteX57" fmla="*/ 1000370 w 1312985"/>
              <a:gd name="connsiteY57" fmla="*/ 1508369 h 1689130"/>
              <a:gd name="connsiteX58" fmla="*/ 1023816 w 1312985"/>
              <a:gd name="connsiteY58" fmla="*/ 1602154 h 1689130"/>
              <a:gd name="connsiteX59" fmla="*/ 1039447 w 1312985"/>
              <a:gd name="connsiteY59" fmla="*/ 1625600 h 1689130"/>
              <a:gd name="connsiteX60" fmla="*/ 1086339 w 1312985"/>
              <a:gd name="connsiteY60" fmla="*/ 1649046 h 1689130"/>
              <a:gd name="connsiteX61" fmla="*/ 1133231 w 1312985"/>
              <a:gd name="connsiteY61" fmla="*/ 1625600 h 1689130"/>
              <a:gd name="connsiteX62" fmla="*/ 1148862 w 1312985"/>
              <a:gd name="connsiteY62" fmla="*/ 1602154 h 1689130"/>
              <a:gd name="connsiteX63" fmla="*/ 1156677 w 1312985"/>
              <a:gd name="connsiteY63" fmla="*/ 1578708 h 1689130"/>
              <a:gd name="connsiteX64" fmla="*/ 1172308 w 1312985"/>
              <a:gd name="connsiteY64" fmla="*/ 1555261 h 1689130"/>
              <a:gd name="connsiteX65" fmla="*/ 1187939 w 1312985"/>
              <a:gd name="connsiteY65" fmla="*/ 1508369 h 1689130"/>
              <a:gd name="connsiteX66" fmla="*/ 1195754 w 1312985"/>
              <a:gd name="connsiteY66" fmla="*/ 1484923 h 1689130"/>
              <a:gd name="connsiteX67" fmla="*/ 1234831 w 1312985"/>
              <a:gd name="connsiteY67" fmla="*/ 1547446 h 1689130"/>
              <a:gd name="connsiteX68" fmla="*/ 1258277 w 1312985"/>
              <a:gd name="connsiteY68" fmla="*/ 1594338 h 1689130"/>
              <a:gd name="connsiteX69" fmla="*/ 1281723 w 1312985"/>
              <a:gd name="connsiteY69" fmla="*/ 1602154 h 1689130"/>
              <a:gd name="connsiteX70" fmla="*/ 1312985 w 1312985"/>
              <a:gd name="connsiteY70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68923 w 1312985"/>
              <a:gd name="connsiteY28" fmla="*/ 468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8037 w 1312985"/>
              <a:gd name="connsiteY28" fmla="*/ 976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66989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377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33475 w 1312985"/>
              <a:gd name="connsiteY26" fmla="*/ 2361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55499"/>
              <a:gd name="connsiteX1" fmla="*/ 39077 w 1312985"/>
              <a:gd name="connsiteY1" fmla="*/ 1590989 h 1755499"/>
              <a:gd name="connsiteX2" fmla="*/ 54708 w 1312985"/>
              <a:gd name="connsiteY2" fmla="*/ 1544097 h 1755499"/>
              <a:gd name="connsiteX3" fmla="*/ 62523 w 1312985"/>
              <a:gd name="connsiteY3" fmla="*/ 1481574 h 1755499"/>
              <a:gd name="connsiteX4" fmla="*/ 85970 w 1312985"/>
              <a:gd name="connsiteY4" fmla="*/ 1505020 h 1755499"/>
              <a:gd name="connsiteX5" fmla="*/ 93785 w 1312985"/>
              <a:gd name="connsiteY5" fmla="*/ 1481574 h 1755499"/>
              <a:gd name="connsiteX6" fmla="*/ 117231 w 1312985"/>
              <a:gd name="connsiteY6" fmla="*/ 1372158 h 1755499"/>
              <a:gd name="connsiteX7" fmla="*/ 132862 w 1312985"/>
              <a:gd name="connsiteY7" fmla="*/ 1325266 h 1755499"/>
              <a:gd name="connsiteX8" fmla="*/ 156308 w 1312985"/>
              <a:gd name="connsiteY8" fmla="*/ 1254927 h 1755499"/>
              <a:gd name="connsiteX9" fmla="*/ 179754 w 1312985"/>
              <a:gd name="connsiteY9" fmla="*/ 1247112 h 1755499"/>
              <a:gd name="connsiteX10" fmla="*/ 187570 w 1312985"/>
              <a:gd name="connsiteY10" fmla="*/ 1208035 h 1755499"/>
              <a:gd name="connsiteX11" fmla="*/ 195385 w 1312985"/>
              <a:gd name="connsiteY11" fmla="*/ 1184589 h 1755499"/>
              <a:gd name="connsiteX12" fmla="*/ 203200 w 1312985"/>
              <a:gd name="connsiteY12" fmla="*/ 1137697 h 1755499"/>
              <a:gd name="connsiteX13" fmla="*/ 234462 w 1312985"/>
              <a:gd name="connsiteY13" fmla="*/ 1059543 h 1755499"/>
              <a:gd name="connsiteX14" fmla="*/ 242277 w 1312985"/>
              <a:gd name="connsiteY14" fmla="*/ 1028281 h 1755499"/>
              <a:gd name="connsiteX15" fmla="*/ 250093 w 1312985"/>
              <a:gd name="connsiteY15" fmla="*/ 1051727 h 1755499"/>
              <a:gd name="connsiteX16" fmla="*/ 265723 w 1312985"/>
              <a:gd name="connsiteY16" fmla="*/ 918866 h 1755499"/>
              <a:gd name="connsiteX17" fmla="*/ 281354 w 1312985"/>
              <a:gd name="connsiteY17" fmla="*/ 871974 h 1755499"/>
              <a:gd name="connsiteX18" fmla="*/ 289170 w 1312985"/>
              <a:gd name="connsiteY18" fmla="*/ 746927 h 1755499"/>
              <a:gd name="connsiteX19" fmla="*/ 296985 w 1312985"/>
              <a:gd name="connsiteY19" fmla="*/ 723481 h 1755499"/>
              <a:gd name="connsiteX20" fmla="*/ 304800 w 1312985"/>
              <a:gd name="connsiteY20" fmla="*/ 598435 h 1755499"/>
              <a:gd name="connsiteX21" fmla="*/ 328247 w 1312985"/>
              <a:gd name="connsiteY21" fmla="*/ 418681 h 1755499"/>
              <a:gd name="connsiteX22" fmla="*/ 343877 w 1312985"/>
              <a:gd name="connsiteY22" fmla="*/ 371789 h 1755499"/>
              <a:gd name="connsiteX23" fmla="*/ 351693 w 1312985"/>
              <a:gd name="connsiteY23" fmla="*/ 348343 h 1755499"/>
              <a:gd name="connsiteX24" fmla="*/ 367323 w 1312985"/>
              <a:gd name="connsiteY24" fmla="*/ 293635 h 1755499"/>
              <a:gd name="connsiteX25" fmla="*/ 379884 w 1312985"/>
              <a:gd name="connsiteY25" fmla="*/ 148213 h 1755499"/>
              <a:gd name="connsiteX26" fmla="*/ 433475 w 1312985"/>
              <a:gd name="connsiteY26" fmla="*/ 236137 h 1755499"/>
              <a:gd name="connsiteX27" fmla="*/ 445477 w 1312985"/>
              <a:gd name="connsiteY27" fmla="*/ 176404 h 1755499"/>
              <a:gd name="connsiteX28" fmla="*/ 458037 w 1312985"/>
              <a:gd name="connsiteY28" fmla="*/ 141235 h 1755499"/>
              <a:gd name="connsiteX29" fmla="*/ 476739 w 1312985"/>
              <a:gd name="connsiteY29" fmla="*/ 99646 h 1755499"/>
              <a:gd name="connsiteX30" fmla="*/ 488742 w 1312985"/>
              <a:gd name="connsiteY30" fmla="*/ 0 h 1755499"/>
              <a:gd name="connsiteX31" fmla="*/ 508000 w 1312985"/>
              <a:gd name="connsiteY31" fmla="*/ 66989 h 1755499"/>
              <a:gd name="connsiteX32" fmla="*/ 523631 w 1312985"/>
              <a:gd name="connsiteY32" fmla="*/ 199851 h 1755499"/>
              <a:gd name="connsiteX33" fmla="*/ 539262 w 1312985"/>
              <a:gd name="connsiteY33" fmla="*/ 199851 h 1755499"/>
              <a:gd name="connsiteX34" fmla="*/ 562708 w 1312985"/>
              <a:gd name="connsiteY34" fmla="*/ 262374 h 1755499"/>
              <a:gd name="connsiteX35" fmla="*/ 578339 w 1312985"/>
              <a:gd name="connsiteY35" fmla="*/ 309266 h 1755499"/>
              <a:gd name="connsiteX36" fmla="*/ 586154 w 1312985"/>
              <a:gd name="connsiteY36" fmla="*/ 332712 h 1755499"/>
              <a:gd name="connsiteX37" fmla="*/ 593970 w 1312985"/>
              <a:gd name="connsiteY37" fmla="*/ 356158 h 1755499"/>
              <a:gd name="connsiteX38" fmla="*/ 617416 w 1312985"/>
              <a:gd name="connsiteY38" fmla="*/ 371789 h 1755499"/>
              <a:gd name="connsiteX39" fmla="*/ 648677 w 1312985"/>
              <a:gd name="connsiteY39" fmla="*/ 442127 h 1755499"/>
              <a:gd name="connsiteX40" fmla="*/ 656493 w 1312985"/>
              <a:gd name="connsiteY40" fmla="*/ 465574 h 1755499"/>
              <a:gd name="connsiteX41" fmla="*/ 664308 w 1312985"/>
              <a:gd name="connsiteY41" fmla="*/ 754743 h 1755499"/>
              <a:gd name="connsiteX42" fmla="*/ 687754 w 1312985"/>
              <a:gd name="connsiteY42" fmla="*/ 1661327 h 1755499"/>
              <a:gd name="connsiteX43" fmla="*/ 703385 w 1312985"/>
              <a:gd name="connsiteY43" fmla="*/ 1728876 h 1755499"/>
              <a:gd name="connsiteX44" fmla="*/ 734647 w 1312985"/>
              <a:gd name="connsiteY44" fmla="*/ 1676958 h 1755499"/>
              <a:gd name="connsiteX45" fmla="*/ 758093 w 1312985"/>
              <a:gd name="connsiteY45" fmla="*/ 1684774 h 1755499"/>
              <a:gd name="connsiteX46" fmla="*/ 820616 w 1312985"/>
              <a:gd name="connsiteY46" fmla="*/ 1661327 h 1755499"/>
              <a:gd name="connsiteX47" fmla="*/ 828431 w 1312985"/>
              <a:gd name="connsiteY47" fmla="*/ 1630066 h 1755499"/>
              <a:gd name="connsiteX48" fmla="*/ 867508 w 1312985"/>
              <a:gd name="connsiteY48" fmla="*/ 1590989 h 1755499"/>
              <a:gd name="connsiteX49" fmla="*/ 883139 w 1312985"/>
              <a:gd name="connsiteY49" fmla="*/ 1544097 h 1755499"/>
              <a:gd name="connsiteX50" fmla="*/ 898770 w 1312985"/>
              <a:gd name="connsiteY50" fmla="*/ 1473758 h 1755499"/>
              <a:gd name="connsiteX51" fmla="*/ 922216 w 1312985"/>
              <a:gd name="connsiteY51" fmla="*/ 1426866 h 1755499"/>
              <a:gd name="connsiteX52" fmla="*/ 930031 w 1312985"/>
              <a:gd name="connsiteY52" fmla="*/ 1379974 h 1755499"/>
              <a:gd name="connsiteX53" fmla="*/ 953477 w 1312985"/>
              <a:gd name="connsiteY53" fmla="*/ 1364343 h 1755499"/>
              <a:gd name="connsiteX54" fmla="*/ 961293 w 1312985"/>
              <a:gd name="connsiteY54" fmla="*/ 1317451 h 1755499"/>
              <a:gd name="connsiteX55" fmla="*/ 976923 w 1312985"/>
              <a:gd name="connsiteY55" fmla="*/ 1473758 h 1755499"/>
              <a:gd name="connsiteX56" fmla="*/ 984739 w 1312985"/>
              <a:gd name="connsiteY56" fmla="*/ 1505020 h 1755499"/>
              <a:gd name="connsiteX57" fmla="*/ 1000370 w 1312985"/>
              <a:gd name="connsiteY57" fmla="*/ 1551912 h 1755499"/>
              <a:gd name="connsiteX58" fmla="*/ 1023816 w 1312985"/>
              <a:gd name="connsiteY58" fmla="*/ 1645697 h 1755499"/>
              <a:gd name="connsiteX59" fmla="*/ 1039447 w 1312985"/>
              <a:gd name="connsiteY59" fmla="*/ 1669143 h 1755499"/>
              <a:gd name="connsiteX60" fmla="*/ 1086339 w 1312985"/>
              <a:gd name="connsiteY60" fmla="*/ 1692589 h 1755499"/>
              <a:gd name="connsiteX61" fmla="*/ 1133231 w 1312985"/>
              <a:gd name="connsiteY61" fmla="*/ 1669143 h 1755499"/>
              <a:gd name="connsiteX62" fmla="*/ 1148862 w 1312985"/>
              <a:gd name="connsiteY62" fmla="*/ 1645697 h 1755499"/>
              <a:gd name="connsiteX63" fmla="*/ 1156677 w 1312985"/>
              <a:gd name="connsiteY63" fmla="*/ 1622251 h 1755499"/>
              <a:gd name="connsiteX64" fmla="*/ 1172308 w 1312985"/>
              <a:gd name="connsiteY64" fmla="*/ 1598804 h 1755499"/>
              <a:gd name="connsiteX65" fmla="*/ 1187939 w 1312985"/>
              <a:gd name="connsiteY65" fmla="*/ 1551912 h 1755499"/>
              <a:gd name="connsiteX66" fmla="*/ 1195754 w 1312985"/>
              <a:gd name="connsiteY66" fmla="*/ 1528466 h 1755499"/>
              <a:gd name="connsiteX67" fmla="*/ 1234831 w 1312985"/>
              <a:gd name="connsiteY67" fmla="*/ 1590989 h 1755499"/>
              <a:gd name="connsiteX68" fmla="*/ 1258277 w 1312985"/>
              <a:gd name="connsiteY68" fmla="*/ 1637881 h 1755499"/>
              <a:gd name="connsiteX69" fmla="*/ 1281723 w 1312985"/>
              <a:gd name="connsiteY69" fmla="*/ 1645697 h 1755499"/>
              <a:gd name="connsiteX70" fmla="*/ 1312985 w 1312985"/>
              <a:gd name="connsiteY70" fmla="*/ 1669143 h 1755499"/>
              <a:gd name="connsiteX0" fmla="*/ 0 w 1312985"/>
              <a:gd name="connsiteY0" fmla="*/ 1676958 h 1732987"/>
              <a:gd name="connsiteX1" fmla="*/ 39077 w 1312985"/>
              <a:gd name="connsiteY1" fmla="*/ 1590989 h 1732987"/>
              <a:gd name="connsiteX2" fmla="*/ 54708 w 1312985"/>
              <a:gd name="connsiteY2" fmla="*/ 1544097 h 1732987"/>
              <a:gd name="connsiteX3" fmla="*/ 62523 w 1312985"/>
              <a:gd name="connsiteY3" fmla="*/ 1481574 h 1732987"/>
              <a:gd name="connsiteX4" fmla="*/ 85970 w 1312985"/>
              <a:gd name="connsiteY4" fmla="*/ 1505020 h 1732987"/>
              <a:gd name="connsiteX5" fmla="*/ 93785 w 1312985"/>
              <a:gd name="connsiteY5" fmla="*/ 1481574 h 1732987"/>
              <a:gd name="connsiteX6" fmla="*/ 117231 w 1312985"/>
              <a:gd name="connsiteY6" fmla="*/ 1372158 h 1732987"/>
              <a:gd name="connsiteX7" fmla="*/ 132862 w 1312985"/>
              <a:gd name="connsiteY7" fmla="*/ 1325266 h 1732987"/>
              <a:gd name="connsiteX8" fmla="*/ 156308 w 1312985"/>
              <a:gd name="connsiteY8" fmla="*/ 1254927 h 1732987"/>
              <a:gd name="connsiteX9" fmla="*/ 179754 w 1312985"/>
              <a:gd name="connsiteY9" fmla="*/ 1247112 h 1732987"/>
              <a:gd name="connsiteX10" fmla="*/ 187570 w 1312985"/>
              <a:gd name="connsiteY10" fmla="*/ 1208035 h 1732987"/>
              <a:gd name="connsiteX11" fmla="*/ 195385 w 1312985"/>
              <a:gd name="connsiteY11" fmla="*/ 1184589 h 1732987"/>
              <a:gd name="connsiteX12" fmla="*/ 203200 w 1312985"/>
              <a:gd name="connsiteY12" fmla="*/ 1137697 h 1732987"/>
              <a:gd name="connsiteX13" fmla="*/ 234462 w 1312985"/>
              <a:gd name="connsiteY13" fmla="*/ 1059543 h 1732987"/>
              <a:gd name="connsiteX14" fmla="*/ 242277 w 1312985"/>
              <a:gd name="connsiteY14" fmla="*/ 1028281 h 1732987"/>
              <a:gd name="connsiteX15" fmla="*/ 250093 w 1312985"/>
              <a:gd name="connsiteY15" fmla="*/ 1051727 h 1732987"/>
              <a:gd name="connsiteX16" fmla="*/ 265723 w 1312985"/>
              <a:gd name="connsiteY16" fmla="*/ 918866 h 1732987"/>
              <a:gd name="connsiteX17" fmla="*/ 281354 w 1312985"/>
              <a:gd name="connsiteY17" fmla="*/ 871974 h 1732987"/>
              <a:gd name="connsiteX18" fmla="*/ 289170 w 1312985"/>
              <a:gd name="connsiteY18" fmla="*/ 746927 h 1732987"/>
              <a:gd name="connsiteX19" fmla="*/ 296985 w 1312985"/>
              <a:gd name="connsiteY19" fmla="*/ 723481 h 1732987"/>
              <a:gd name="connsiteX20" fmla="*/ 304800 w 1312985"/>
              <a:gd name="connsiteY20" fmla="*/ 598435 h 1732987"/>
              <a:gd name="connsiteX21" fmla="*/ 328247 w 1312985"/>
              <a:gd name="connsiteY21" fmla="*/ 418681 h 1732987"/>
              <a:gd name="connsiteX22" fmla="*/ 343877 w 1312985"/>
              <a:gd name="connsiteY22" fmla="*/ 371789 h 1732987"/>
              <a:gd name="connsiteX23" fmla="*/ 351693 w 1312985"/>
              <a:gd name="connsiteY23" fmla="*/ 348343 h 1732987"/>
              <a:gd name="connsiteX24" fmla="*/ 367323 w 1312985"/>
              <a:gd name="connsiteY24" fmla="*/ 293635 h 1732987"/>
              <a:gd name="connsiteX25" fmla="*/ 379884 w 1312985"/>
              <a:gd name="connsiteY25" fmla="*/ 148213 h 1732987"/>
              <a:gd name="connsiteX26" fmla="*/ 433475 w 1312985"/>
              <a:gd name="connsiteY26" fmla="*/ 236137 h 1732987"/>
              <a:gd name="connsiteX27" fmla="*/ 445477 w 1312985"/>
              <a:gd name="connsiteY27" fmla="*/ 176404 h 1732987"/>
              <a:gd name="connsiteX28" fmla="*/ 458037 w 1312985"/>
              <a:gd name="connsiteY28" fmla="*/ 141235 h 1732987"/>
              <a:gd name="connsiteX29" fmla="*/ 476739 w 1312985"/>
              <a:gd name="connsiteY29" fmla="*/ 99646 h 1732987"/>
              <a:gd name="connsiteX30" fmla="*/ 488742 w 1312985"/>
              <a:gd name="connsiteY30" fmla="*/ 0 h 1732987"/>
              <a:gd name="connsiteX31" fmla="*/ 508000 w 1312985"/>
              <a:gd name="connsiteY31" fmla="*/ 66989 h 1732987"/>
              <a:gd name="connsiteX32" fmla="*/ 523631 w 1312985"/>
              <a:gd name="connsiteY32" fmla="*/ 199851 h 1732987"/>
              <a:gd name="connsiteX33" fmla="*/ 539262 w 1312985"/>
              <a:gd name="connsiteY33" fmla="*/ 199851 h 1732987"/>
              <a:gd name="connsiteX34" fmla="*/ 562708 w 1312985"/>
              <a:gd name="connsiteY34" fmla="*/ 262374 h 1732987"/>
              <a:gd name="connsiteX35" fmla="*/ 578339 w 1312985"/>
              <a:gd name="connsiteY35" fmla="*/ 309266 h 1732987"/>
              <a:gd name="connsiteX36" fmla="*/ 586154 w 1312985"/>
              <a:gd name="connsiteY36" fmla="*/ 332712 h 1732987"/>
              <a:gd name="connsiteX37" fmla="*/ 593970 w 1312985"/>
              <a:gd name="connsiteY37" fmla="*/ 356158 h 1732987"/>
              <a:gd name="connsiteX38" fmla="*/ 617416 w 1312985"/>
              <a:gd name="connsiteY38" fmla="*/ 371789 h 1732987"/>
              <a:gd name="connsiteX39" fmla="*/ 648677 w 1312985"/>
              <a:gd name="connsiteY39" fmla="*/ 442127 h 1732987"/>
              <a:gd name="connsiteX40" fmla="*/ 656493 w 1312985"/>
              <a:gd name="connsiteY40" fmla="*/ 465574 h 1732987"/>
              <a:gd name="connsiteX41" fmla="*/ 664308 w 1312985"/>
              <a:gd name="connsiteY41" fmla="*/ 754743 h 1732987"/>
              <a:gd name="connsiteX42" fmla="*/ 687754 w 1312985"/>
              <a:gd name="connsiteY42" fmla="*/ 1661327 h 1732987"/>
              <a:gd name="connsiteX43" fmla="*/ 734647 w 1312985"/>
              <a:gd name="connsiteY43" fmla="*/ 1676958 h 1732987"/>
              <a:gd name="connsiteX44" fmla="*/ 758093 w 1312985"/>
              <a:gd name="connsiteY44" fmla="*/ 1684774 h 1732987"/>
              <a:gd name="connsiteX45" fmla="*/ 820616 w 1312985"/>
              <a:gd name="connsiteY45" fmla="*/ 1661327 h 1732987"/>
              <a:gd name="connsiteX46" fmla="*/ 828431 w 1312985"/>
              <a:gd name="connsiteY46" fmla="*/ 1630066 h 1732987"/>
              <a:gd name="connsiteX47" fmla="*/ 867508 w 1312985"/>
              <a:gd name="connsiteY47" fmla="*/ 1590989 h 1732987"/>
              <a:gd name="connsiteX48" fmla="*/ 883139 w 1312985"/>
              <a:gd name="connsiteY48" fmla="*/ 1544097 h 1732987"/>
              <a:gd name="connsiteX49" fmla="*/ 898770 w 1312985"/>
              <a:gd name="connsiteY49" fmla="*/ 1473758 h 1732987"/>
              <a:gd name="connsiteX50" fmla="*/ 922216 w 1312985"/>
              <a:gd name="connsiteY50" fmla="*/ 1426866 h 1732987"/>
              <a:gd name="connsiteX51" fmla="*/ 930031 w 1312985"/>
              <a:gd name="connsiteY51" fmla="*/ 1379974 h 1732987"/>
              <a:gd name="connsiteX52" fmla="*/ 953477 w 1312985"/>
              <a:gd name="connsiteY52" fmla="*/ 1364343 h 1732987"/>
              <a:gd name="connsiteX53" fmla="*/ 961293 w 1312985"/>
              <a:gd name="connsiteY53" fmla="*/ 1317451 h 1732987"/>
              <a:gd name="connsiteX54" fmla="*/ 976923 w 1312985"/>
              <a:gd name="connsiteY54" fmla="*/ 1473758 h 1732987"/>
              <a:gd name="connsiteX55" fmla="*/ 984739 w 1312985"/>
              <a:gd name="connsiteY55" fmla="*/ 1505020 h 1732987"/>
              <a:gd name="connsiteX56" fmla="*/ 1000370 w 1312985"/>
              <a:gd name="connsiteY56" fmla="*/ 1551912 h 1732987"/>
              <a:gd name="connsiteX57" fmla="*/ 1023816 w 1312985"/>
              <a:gd name="connsiteY57" fmla="*/ 1645697 h 1732987"/>
              <a:gd name="connsiteX58" fmla="*/ 1039447 w 1312985"/>
              <a:gd name="connsiteY58" fmla="*/ 1669143 h 1732987"/>
              <a:gd name="connsiteX59" fmla="*/ 1086339 w 1312985"/>
              <a:gd name="connsiteY59" fmla="*/ 1692589 h 1732987"/>
              <a:gd name="connsiteX60" fmla="*/ 1133231 w 1312985"/>
              <a:gd name="connsiteY60" fmla="*/ 1669143 h 1732987"/>
              <a:gd name="connsiteX61" fmla="*/ 1148862 w 1312985"/>
              <a:gd name="connsiteY61" fmla="*/ 1645697 h 1732987"/>
              <a:gd name="connsiteX62" fmla="*/ 1156677 w 1312985"/>
              <a:gd name="connsiteY62" fmla="*/ 1622251 h 1732987"/>
              <a:gd name="connsiteX63" fmla="*/ 1172308 w 1312985"/>
              <a:gd name="connsiteY63" fmla="*/ 1598804 h 1732987"/>
              <a:gd name="connsiteX64" fmla="*/ 1187939 w 1312985"/>
              <a:gd name="connsiteY64" fmla="*/ 1551912 h 1732987"/>
              <a:gd name="connsiteX65" fmla="*/ 1195754 w 1312985"/>
              <a:gd name="connsiteY65" fmla="*/ 1528466 h 1732987"/>
              <a:gd name="connsiteX66" fmla="*/ 1234831 w 1312985"/>
              <a:gd name="connsiteY66" fmla="*/ 1590989 h 1732987"/>
              <a:gd name="connsiteX67" fmla="*/ 1258277 w 1312985"/>
              <a:gd name="connsiteY67" fmla="*/ 1637881 h 1732987"/>
              <a:gd name="connsiteX68" fmla="*/ 1281723 w 1312985"/>
              <a:gd name="connsiteY68" fmla="*/ 1645697 h 1732987"/>
              <a:gd name="connsiteX69" fmla="*/ 1312985 w 1312985"/>
              <a:gd name="connsiteY69" fmla="*/ 1669143 h 1732987"/>
              <a:gd name="connsiteX0" fmla="*/ 0 w 1312985"/>
              <a:gd name="connsiteY0" fmla="*/ 1676958 h 1692589"/>
              <a:gd name="connsiteX1" fmla="*/ 39077 w 1312985"/>
              <a:gd name="connsiteY1" fmla="*/ 1590989 h 1692589"/>
              <a:gd name="connsiteX2" fmla="*/ 54708 w 1312985"/>
              <a:gd name="connsiteY2" fmla="*/ 1544097 h 1692589"/>
              <a:gd name="connsiteX3" fmla="*/ 62523 w 1312985"/>
              <a:gd name="connsiteY3" fmla="*/ 1481574 h 1692589"/>
              <a:gd name="connsiteX4" fmla="*/ 85970 w 1312985"/>
              <a:gd name="connsiteY4" fmla="*/ 1505020 h 1692589"/>
              <a:gd name="connsiteX5" fmla="*/ 93785 w 1312985"/>
              <a:gd name="connsiteY5" fmla="*/ 1481574 h 1692589"/>
              <a:gd name="connsiteX6" fmla="*/ 117231 w 1312985"/>
              <a:gd name="connsiteY6" fmla="*/ 1372158 h 1692589"/>
              <a:gd name="connsiteX7" fmla="*/ 132862 w 1312985"/>
              <a:gd name="connsiteY7" fmla="*/ 1325266 h 1692589"/>
              <a:gd name="connsiteX8" fmla="*/ 156308 w 1312985"/>
              <a:gd name="connsiteY8" fmla="*/ 1254927 h 1692589"/>
              <a:gd name="connsiteX9" fmla="*/ 179754 w 1312985"/>
              <a:gd name="connsiteY9" fmla="*/ 1247112 h 1692589"/>
              <a:gd name="connsiteX10" fmla="*/ 187570 w 1312985"/>
              <a:gd name="connsiteY10" fmla="*/ 1208035 h 1692589"/>
              <a:gd name="connsiteX11" fmla="*/ 195385 w 1312985"/>
              <a:gd name="connsiteY11" fmla="*/ 1184589 h 1692589"/>
              <a:gd name="connsiteX12" fmla="*/ 203200 w 1312985"/>
              <a:gd name="connsiteY12" fmla="*/ 1137697 h 1692589"/>
              <a:gd name="connsiteX13" fmla="*/ 234462 w 1312985"/>
              <a:gd name="connsiteY13" fmla="*/ 1059543 h 1692589"/>
              <a:gd name="connsiteX14" fmla="*/ 242277 w 1312985"/>
              <a:gd name="connsiteY14" fmla="*/ 1028281 h 1692589"/>
              <a:gd name="connsiteX15" fmla="*/ 250093 w 1312985"/>
              <a:gd name="connsiteY15" fmla="*/ 1051727 h 1692589"/>
              <a:gd name="connsiteX16" fmla="*/ 265723 w 1312985"/>
              <a:gd name="connsiteY16" fmla="*/ 918866 h 1692589"/>
              <a:gd name="connsiteX17" fmla="*/ 281354 w 1312985"/>
              <a:gd name="connsiteY17" fmla="*/ 871974 h 1692589"/>
              <a:gd name="connsiteX18" fmla="*/ 289170 w 1312985"/>
              <a:gd name="connsiteY18" fmla="*/ 746927 h 1692589"/>
              <a:gd name="connsiteX19" fmla="*/ 296985 w 1312985"/>
              <a:gd name="connsiteY19" fmla="*/ 723481 h 1692589"/>
              <a:gd name="connsiteX20" fmla="*/ 304800 w 1312985"/>
              <a:gd name="connsiteY20" fmla="*/ 598435 h 1692589"/>
              <a:gd name="connsiteX21" fmla="*/ 328247 w 1312985"/>
              <a:gd name="connsiteY21" fmla="*/ 418681 h 1692589"/>
              <a:gd name="connsiteX22" fmla="*/ 343877 w 1312985"/>
              <a:gd name="connsiteY22" fmla="*/ 371789 h 1692589"/>
              <a:gd name="connsiteX23" fmla="*/ 351693 w 1312985"/>
              <a:gd name="connsiteY23" fmla="*/ 348343 h 1692589"/>
              <a:gd name="connsiteX24" fmla="*/ 367323 w 1312985"/>
              <a:gd name="connsiteY24" fmla="*/ 293635 h 1692589"/>
              <a:gd name="connsiteX25" fmla="*/ 379884 w 1312985"/>
              <a:gd name="connsiteY25" fmla="*/ 148213 h 1692589"/>
              <a:gd name="connsiteX26" fmla="*/ 433475 w 1312985"/>
              <a:gd name="connsiteY26" fmla="*/ 236137 h 1692589"/>
              <a:gd name="connsiteX27" fmla="*/ 445477 w 1312985"/>
              <a:gd name="connsiteY27" fmla="*/ 176404 h 1692589"/>
              <a:gd name="connsiteX28" fmla="*/ 458037 w 1312985"/>
              <a:gd name="connsiteY28" fmla="*/ 141235 h 1692589"/>
              <a:gd name="connsiteX29" fmla="*/ 476739 w 1312985"/>
              <a:gd name="connsiteY29" fmla="*/ 99646 h 1692589"/>
              <a:gd name="connsiteX30" fmla="*/ 488742 w 1312985"/>
              <a:gd name="connsiteY30" fmla="*/ 0 h 1692589"/>
              <a:gd name="connsiteX31" fmla="*/ 508000 w 1312985"/>
              <a:gd name="connsiteY31" fmla="*/ 66989 h 1692589"/>
              <a:gd name="connsiteX32" fmla="*/ 523631 w 1312985"/>
              <a:gd name="connsiteY32" fmla="*/ 199851 h 1692589"/>
              <a:gd name="connsiteX33" fmla="*/ 539262 w 1312985"/>
              <a:gd name="connsiteY33" fmla="*/ 199851 h 1692589"/>
              <a:gd name="connsiteX34" fmla="*/ 562708 w 1312985"/>
              <a:gd name="connsiteY34" fmla="*/ 262374 h 1692589"/>
              <a:gd name="connsiteX35" fmla="*/ 578339 w 1312985"/>
              <a:gd name="connsiteY35" fmla="*/ 309266 h 1692589"/>
              <a:gd name="connsiteX36" fmla="*/ 586154 w 1312985"/>
              <a:gd name="connsiteY36" fmla="*/ 332712 h 1692589"/>
              <a:gd name="connsiteX37" fmla="*/ 593970 w 1312985"/>
              <a:gd name="connsiteY37" fmla="*/ 356158 h 1692589"/>
              <a:gd name="connsiteX38" fmla="*/ 617416 w 1312985"/>
              <a:gd name="connsiteY38" fmla="*/ 371789 h 1692589"/>
              <a:gd name="connsiteX39" fmla="*/ 648677 w 1312985"/>
              <a:gd name="connsiteY39" fmla="*/ 442127 h 1692589"/>
              <a:gd name="connsiteX40" fmla="*/ 656493 w 1312985"/>
              <a:gd name="connsiteY40" fmla="*/ 465574 h 1692589"/>
              <a:gd name="connsiteX41" fmla="*/ 664308 w 1312985"/>
              <a:gd name="connsiteY41" fmla="*/ 754743 h 1692589"/>
              <a:gd name="connsiteX42" fmla="*/ 680497 w 1312985"/>
              <a:gd name="connsiteY42" fmla="*/ 1577870 h 1692589"/>
              <a:gd name="connsiteX43" fmla="*/ 734647 w 1312985"/>
              <a:gd name="connsiteY43" fmla="*/ 1676958 h 1692589"/>
              <a:gd name="connsiteX44" fmla="*/ 758093 w 1312985"/>
              <a:gd name="connsiteY44" fmla="*/ 1684774 h 1692589"/>
              <a:gd name="connsiteX45" fmla="*/ 820616 w 1312985"/>
              <a:gd name="connsiteY45" fmla="*/ 1661327 h 1692589"/>
              <a:gd name="connsiteX46" fmla="*/ 828431 w 1312985"/>
              <a:gd name="connsiteY46" fmla="*/ 1630066 h 1692589"/>
              <a:gd name="connsiteX47" fmla="*/ 867508 w 1312985"/>
              <a:gd name="connsiteY47" fmla="*/ 1590989 h 1692589"/>
              <a:gd name="connsiteX48" fmla="*/ 883139 w 1312985"/>
              <a:gd name="connsiteY48" fmla="*/ 1544097 h 1692589"/>
              <a:gd name="connsiteX49" fmla="*/ 898770 w 1312985"/>
              <a:gd name="connsiteY49" fmla="*/ 1473758 h 1692589"/>
              <a:gd name="connsiteX50" fmla="*/ 922216 w 1312985"/>
              <a:gd name="connsiteY50" fmla="*/ 1426866 h 1692589"/>
              <a:gd name="connsiteX51" fmla="*/ 930031 w 1312985"/>
              <a:gd name="connsiteY51" fmla="*/ 1379974 h 1692589"/>
              <a:gd name="connsiteX52" fmla="*/ 953477 w 1312985"/>
              <a:gd name="connsiteY52" fmla="*/ 1364343 h 1692589"/>
              <a:gd name="connsiteX53" fmla="*/ 961293 w 1312985"/>
              <a:gd name="connsiteY53" fmla="*/ 1317451 h 1692589"/>
              <a:gd name="connsiteX54" fmla="*/ 976923 w 1312985"/>
              <a:gd name="connsiteY54" fmla="*/ 1473758 h 1692589"/>
              <a:gd name="connsiteX55" fmla="*/ 984739 w 1312985"/>
              <a:gd name="connsiteY55" fmla="*/ 1505020 h 1692589"/>
              <a:gd name="connsiteX56" fmla="*/ 1000370 w 1312985"/>
              <a:gd name="connsiteY56" fmla="*/ 1551912 h 1692589"/>
              <a:gd name="connsiteX57" fmla="*/ 1023816 w 1312985"/>
              <a:gd name="connsiteY57" fmla="*/ 1645697 h 1692589"/>
              <a:gd name="connsiteX58" fmla="*/ 1039447 w 1312985"/>
              <a:gd name="connsiteY58" fmla="*/ 1669143 h 1692589"/>
              <a:gd name="connsiteX59" fmla="*/ 1086339 w 1312985"/>
              <a:gd name="connsiteY59" fmla="*/ 1692589 h 1692589"/>
              <a:gd name="connsiteX60" fmla="*/ 1133231 w 1312985"/>
              <a:gd name="connsiteY60" fmla="*/ 1669143 h 1692589"/>
              <a:gd name="connsiteX61" fmla="*/ 1148862 w 1312985"/>
              <a:gd name="connsiteY61" fmla="*/ 1645697 h 1692589"/>
              <a:gd name="connsiteX62" fmla="*/ 1156677 w 1312985"/>
              <a:gd name="connsiteY62" fmla="*/ 1622251 h 1692589"/>
              <a:gd name="connsiteX63" fmla="*/ 1172308 w 1312985"/>
              <a:gd name="connsiteY63" fmla="*/ 1598804 h 1692589"/>
              <a:gd name="connsiteX64" fmla="*/ 1187939 w 1312985"/>
              <a:gd name="connsiteY64" fmla="*/ 1551912 h 1692589"/>
              <a:gd name="connsiteX65" fmla="*/ 1195754 w 1312985"/>
              <a:gd name="connsiteY65" fmla="*/ 1528466 h 1692589"/>
              <a:gd name="connsiteX66" fmla="*/ 1234831 w 1312985"/>
              <a:gd name="connsiteY66" fmla="*/ 1590989 h 1692589"/>
              <a:gd name="connsiteX67" fmla="*/ 1258277 w 1312985"/>
              <a:gd name="connsiteY67" fmla="*/ 1637881 h 1692589"/>
              <a:gd name="connsiteX68" fmla="*/ 1281723 w 1312985"/>
              <a:gd name="connsiteY68" fmla="*/ 1645697 h 1692589"/>
              <a:gd name="connsiteX69" fmla="*/ 1312985 w 1312985"/>
              <a:gd name="connsiteY69" fmla="*/ 1669143 h 1692589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56493 w 1312985"/>
              <a:gd name="connsiteY40" fmla="*/ 465574 h 1684774"/>
              <a:gd name="connsiteX41" fmla="*/ 664308 w 1312985"/>
              <a:gd name="connsiteY41" fmla="*/ 754743 h 1684774"/>
              <a:gd name="connsiteX42" fmla="*/ 680497 w 1312985"/>
              <a:gd name="connsiteY42" fmla="*/ 1577870 h 1684774"/>
              <a:gd name="connsiteX43" fmla="*/ 734647 w 1312985"/>
              <a:gd name="connsiteY43" fmla="*/ 1676958 h 1684774"/>
              <a:gd name="connsiteX44" fmla="*/ 758093 w 1312985"/>
              <a:gd name="connsiteY44" fmla="*/ 1684774 h 1684774"/>
              <a:gd name="connsiteX45" fmla="*/ 820616 w 1312985"/>
              <a:gd name="connsiteY45" fmla="*/ 1661327 h 1684774"/>
              <a:gd name="connsiteX46" fmla="*/ 828431 w 1312985"/>
              <a:gd name="connsiteY46" fmla="*/ 1630066 h 1684774"/>
              <a:gd name="connsiteX47" fmla="*/ 867508 w 1312985"/>
              <a:gd name="connsiteY47" fmla="*/ 1590989 h 1684774"/>
              <a:gd name="connsiteX48" fmla="*/ 883139 w 1312985"/>
              <a:gd name="connsiteY48" fmla="*/ 1544097 h 1684774"/>
              <a:gd name="connsiteX49" fmla="*/ 898770 w 1312985"/>
              <a:gd name="connsiteY49" fmla="*/ 1473758 h 1684774"/>
              <a:gd name="connsiteX50" fmla="*/ 922216 w 1312985"/>
              <a:gd name="connsiteY50" fmla="*/ 1426866 h 1684774"/>
              <a:gd name="connsiteX51" fmla="*/ 930031 w 1312985"/>
              <a:gd name="connsiteY51" fmla="*/ 1379974 h 1684774"/>
              <a:gd name="connsiteX52" fmla="*/ 953477 w 1312985"/>
              <a:gd name="connsiteY52" fmla="*/ 1364343 h 1684774"/>
              <a:gd name="connsiteX53" fmla="*/ 961293 w 1312985"/>
              <a:gd name="connsiteY53" fmla="*/ 1317451 h 1684774"/>
              <a:gd name="connsiteX54" fmla="*/ 976923 w 1312985"/>
              <a:gd name="connsiteY54" fmla="*/ 1473758 h 1684774"/>
              <a:gd name="connsiteX55" fmla="*/ 984739 w 1312985"/>
              <a:gd name="connsiteY55" fmla="*/ 1505020 h 1684774"/>
              <a:gd name="connsiteX56" fmla="*/ 1000370 w 1312985"/>
              <a:gd name="connsiteY56" fmla="*/ 1551912 h 1684774"/>
              <a:gd name="connsiteX57" fmla="*/ 1023816 w 1312985"/>
              <a:gd name="connsiteY57" fmla="*/ 1645697 h 1684774"/>
              <a:gd name="connsiteX58" fmla="*/ 1039447 w 1312985"/>
              <a:gd name="connsiteY58" fmla="*/ 1669143 h 1684774"/>
              <a:gd name="connsiteX59" fmla="*/ 1089967 w 1312985"/>
              <a:gd name="connsiteY59" fmla="*/ 1681704 h 1684774"/>
              <a:gd name="connsiteX60" fmla="*/ 1133231 w 1312985"/>
              <a:gd name="connsiteY60" fmla="*/ 1669143 h 1684774"/>
              <a:gd name="connsiteX61" fmla="*/ 1148862 w 1312985"/>
              <a:gd name="connsiteY61" fmla="*/ 1645697 h 1684774"/>
              <a:gd name="connsiteX62" fmla="*/ 1156677 w 1312985"/>
              <a:gd name="connsiteY62" fmla="*/ 1622251 h 1684774"/>
              <a:gd name="connsiteX63" fmla="*/ 1172308 w 1312985"/>
              <a:gd name="connsiteY63" fmla="*/ 1598804 h 1684774"/>
              <a:gd name="connsiteX64" fmla="*/ 1187939 w 1312985"/>
              <a:gd name="connsiteY64" fmla="*/ 1551912 h 1684774"/>
              <a:gd name="connsiteX65" fmla="*/ 1195754 w 1312985"/>
              <a:gd name="connsiteY65" fmla="*/ 1528466 h 1684774"/>
              <a:gd name="connsiteX66" fmla="*/ 1234831 w 1312985"/>
              <a:gd name="connsiteY66" fmla="*/ 1590989 h 1684774"/>
              <a:gd name="connsiteX67" fmla="*/ 1258277 w 1312985"/>
              <a:gd name="connsiteY67" fmla="*/ 1637881 h 1684774"/>
              <a:gd name="connsiteX68" fmla="*/ 1281723 w 1312985"/>
              <a:gd name="connsiteY68" fmla="*/ 1645697 h 1684774"/>
              <a:gd name="connsiteX69" fmla="*/ 1312985 w 1312985"/>
              <a:gd name="connsiteY69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56234 w 1312985"/>
              <a:gd name="connsiteY39" fmla="*/ 525254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49193 w 1312985"/>
              <a:gd name="connsiteY40" fmla="*/ 928555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41120 w 1312985"/>
              <a:gd name="connsiteY38" fmla="*/ 570596 h 1684774"/>
              <a:gd name="connsiteX39" fmla="*/ 649193 w 1312985"/>
              <a:gd name="connsiteY39" fmla="*/ 928555 h 1684774"/>
              <a:gd name="connsiteX40" fmla="*/ 680497 w 1312985"/>
              <a:gd name="connsiteY40" fmla="*/ 1577870 h 1684774"/>
              <a:gd name="connsiteX41" fmla="*/ 734647 w 1312985"/>
              <a:gd name="connsiteY41" fmla="*/ 1676958 h 1684774"/>
              <a:gd name="connsiteX42" fmla="*/ 758093 w 1312985"/>
              <a:gd name="connsiteY42" fmla="*/ 1684774 h 1684774"/>
              <a:gd name="connsiteX43" fmla="*/ 820616 w 1312985"/>
              <a:gd name="connsiteY43" fmla="*/ 1661327 h 1684774"/>
              <a:gd name="connsiteX44" fmla="*/ 828431 w 1312985"/>
              <a:gd name="connsiteY44" fmla="*/ 1630066 h 1684774"/>
              <a:gd name="connsiteX45" fmla="*/ 867508 w 1312985"/>
              <a:gd name="connsiteY45" fmla="*/ 1590989 h 1684774"/>
              <a:gd name="connsiteX46" fmla="*/ 883139 w 1312985"/>
              <a:gd name="connsiteY46" fmla="*/ 1544097 h 1684774"/>
              <a:gd name="connsiteX47" fmla="*/ 898770 w 1312985"/>
              <a:gd name="connsiteY47" fmla="*/ 1473758 h 1684774"/>
              <a:gd name="connsiteX48" fmla="*/ 922216 w 1312985"/>
              <a:gd name="connsiteY48" fmla="*/ 1426866 h 1684774"/>
              <a:gd name="connsiteX49" fmla="*/ 930031 w 1312985"/>
              <a:gd name="connsiteY49" fmla="*/ 1379974 h 1684774"/>
              <a:gd name="connsiteX50" fmla="*/ 953477 w 1312985"/>
              <a:gd name="connsiteY50" fmla="*/ 1364343 h 1684774"/>
              <a:gd name="connsiteX51" fmla="*/ 961293 w 1312985"/>
              <a:gd name="connsiteY51" fmla="*/ 1317451 h 1684774"/>
              <a:gd name="connsiteX52" fmla="*/ 976923 w 1312985"/>
              <a:gd name="connsiteY52" fmla="*/ 1473758 h 1684774"/>
              <a:gd name="connsiteX53" fmla="*/ 984739 w 1312985"/>
              <a:gd name="connsiteY53" fmla="*/ 1505020 h 1684774"/>
              <a:gd name="connsiteX54" fmla="*/ 1000370 w 1312985"/>
              <a:gd name="connsiteY54" fmla="*/ 1551912 h 1684774"/>
              <a:gd name="connsiteX55" fmla="*/ 1023816 w 1312985"/>
              <a:gd name="connsiteY55" fmla="*/ 1645697 h 1684774"/>
              <a:gd name="connsiteX56" fmla="*/ 1039447 w 1312985"/>
              <a:gd name="connsiteY56" fmla="*/ 1669143 h 1684774"/>
              <a:gd name="connsiteX57" fmla="*/ 1089967 w 1312985"/>
              <a:gd name="connsiteY57" fmla="*/ 1681704 h 1684774"/>
              <a:gd name="connsiteX58" fmla="*/ 1133231 w 1312985"/>
              <a:gd name="connsiteY58" fmla="*/ 1669143 h 1684774"/>
              <a:gd name="connsiteX59" fmla="*/ 1148862 w 1312985"/>
              <a:gd name="connsiteY59" fmla="*/ 1645697 h 1684774"/>
              <a:gd name="connsiteX60" fmla="*/ 1156677 w 1312985"/>
              <a:gd name="connsiteY60" fmla="*/ 1622251 h 1684774"/>
              <a:gd name="connsiteX61" fmla="*/ 1172308 w 1312985"/>
              <a:gd name="connsiteY61" fmla="*/ 1598804 h 1684774"/>
              <a:gd name="connsiteX62" fmla="*/ 1187939 w 1312985"/>
              <a:gd name="connsiteY62" fmla="*/ 1551912 h 1684774"/>
              <a:gd name="connsiteX63" fmla="*/ 1195754 w 1312985"/>
              <a:gd name="connsiteY63" fmla="*/ 1528466 h 1684774"/>
              <a:gd name="connsiteX64" fmla="*/ 1234831 w 1312985"/>
              <a:gd name="connsiteY64" fmla="*/ 1590989 h 1684774"/>
              <a:gd name="connsiteX65" fmla="*/ 1258277 w 1312985"/>
              <a:gd name="connsiteY65" fmla="*/ 1637881 h 1684774"/>
              <a:gd name="connsiteX66" fmla="*/ 1281723 w 1312985"/>
              <a:gd name="connsiteY66" fmla="*/ 1645697 h 1684774"/>
              <a:gd name="connsiteX67" fmla="*/ 1312985 w 1312985"/>
              <a:gd name="connsiteY67" fmla="*/ 1669143 h 168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312985" h="1684774">
                <a:moveTo>
                  <a:pt x="0" y="1676958"/>
                </a:moveTo>
                <a:cubicBezTo>
                  <a:pt x="47222" y="1594321"/>
                  <a:pt x="20731" y="1652141"/>
                  <a:pt x="39077" y="1590989"/>
                </a:cubicBezTo>
                <a:cubicBezTo>
                  <a:pt x="43811" y="1575208"/>
                  <a:pt x="54708" y="1544097"/>
                  <a:pt x="54708" y="1544097"/>
                </a:cubicBezTo>
                <a:cubicBezTo>
                  <a:pt x="57313" y="1523256"/>
                  <a:pt x="49402" y="1497975"/>
                  <a:pt x="62523" y="1481574"/>
                </a:cubicBezTo>
                <a:cubicBezTo>
                  <a:pt x="69428" y="1472943"/>
                  <a:pt x="74917" y="1505020"/>
                  <a:pt x="85970" y="1505020"/>
                </a:cubicBezTo>
                <a:cubicBezTo>
                  <a:pt x="94208" y="1505020"/>
                  <a:pt x="91180" y="1489389"/>
                  <a:pt x="93785" y="1481574"/>
                </a:cubicBezTo>
                <a:cubicBezTo>
                  <a:pt x="100344" y="1442219"/>
                  <a:pt x="104247" y="1411109"/>
                  <a:pt x="117231" y="1372158"/>
                </a:cubicBezTo>
                <a:lnTo>
                  <a:pt x="132862" y="1325266"/>
                </a:lnTo>
                <a:cubicBezTo>
                  <a:pt x="170635" y="1381925"/>
                  <a:pt x="131879" y="1334322"/>
                  <a:pt x="156308" y="1254927"/>
                </a:cubicBezTo>
                <a:cubicBezTo>
                  <a:pt x="158731" y="1247053"/>
                  <a:pt x="171939" y="1249717"/>
                  <a:pt x="179754" y="1247112"/>
                </a:cubicBezTo>
                <a:cubicBezTo>
                  <a:pt x="182359" y="1234086"/>
                  <a:pt x="184348" y="1220922"/>
                  <a:pt x="187570" y="1208035"/>
                </a:cubicBezTo>
                <a:cubicBezTo>
                  <a:pt x="189568" y="1200043"/>
                  <a:pt x="193598" y="1192631"/>
                  <a:pt x="195385" y="1184589"/>
                </a:cubicBezTo>
                <a:cubicBezTo>
                  <a:pt x="198822" y="1169120"/>
                  <a:pt x="199357" y="1153070"/>
                  <a:pt x="203200" y="1137697"/>
                </a:cubicBezTo>
                <a:cubicBezTo>
                  <a:pt x="212858" y="1099066"/>
                  <a:pt x="218291" y="1091884"/>
                  <a:pt x="234462" y="1059543"/>
                </a:cubicBezTo>
                <a:cubicBezTo>
                  <a:pt x="237067" y="1049122"/>
                  <a:pt x="232670" y="1033085"/>
                  <a:pt x="242277" y="1028281"/>
                </a:cubicBezTo>
                <a:cubicBezTo>
                  <a:pt x="249645" y="1024597"/>
                  <a:pt x="248477" y="1059805"/>
                  <a:pt x="250093" y="1051727"/>
                </a:cubicBezTo>
                <a:cubicBezTo>
                  <a:pt x="279892" y="902734"/>
                  <a:pt x="242979" y="994680"/>
                  <a:pt x="265723" y="918866"/>
                </a:cubicBezTo>
                <a:cubicBezTo>
                  <a:pt x="270457" y="903085"/>
                  <a:pt x="281354" y="871974"/>
                  <a:pt x="281354" y="871974"/>
                </a:cubicBezTo>
                <a:cubicBezTo>
                  <a:pt x="283959" y="830292"/>
                  <a:pt x="284798" y="788461"/>
                  <a:pt x="289170" y="746927"/>
                </a:cubicBezTo>
                <a:cubicBezTo>
                  <a:pt x="290032" y="738734"/>
                  <a:pt x="296123" y="731674"/>
                  <a:pt x="296985" y="723481"/>
                </a:cubicBezTo>
                <a:cubicBezTo>
                  <a:pt x="301357" y="681947"/>
                  <a:pt x="301715" y="640084"/>
                  <a:pt x="304800" y="598435"/>
                </a:cubicBezTo>
                <a:cubicBezTo>
                  <a:pt x="307659" y="559841"/>
                  <a:pt x="316506" y="453906"/>
                  <a:pt x="328247" y="418681"/>
                </a:cubicBezTo>
                <a:lnTo>
                  <a:pt x="343877" y="371789"/>
                </a:lnTo>
                <a:cubicBezTo>
                  <a:pt x="346482" y="363974"/>
                  <a:pt x="349695" y="356335"/>
                  <a:pt x="351693" y="348343"/>
                </a:cubicBezTo>
                <a:cubicBezTo>
                  <a:pt x="355658" y="332481"/>
                  <a:pt x="362625" y="326990"/>
                  <a:pt x="367323" y="293635"/>
                </a:cubicBezTo>
                <a:cubicBezTo>
                  <a:pt x="372021" y="260280"/>
                  <a:pt x="361552" y="203206"/>
                  <a:pt x="379884" y="148213"/>
                </a:cubicBezTo>
                <a:cubicBezTo>
                  <a:pt x="398484" y="204017"/>
                  <a:pt x="396319" y="211367"/>
                  <a:pt x="433475" y="236137"/>
                </a:cubicBezTo>
                <a:cubicBezTo>
                  <a:pt x="438563" y="190344"/>
                  <a:pt x="441383" y="192221"/>
                  <a:pt x="445477" y="176404"/>
                </a:cubicBezTo>
                <a:cubicBezTo>
                  <a:pt x="449571" y="160587"/>
                  <a:pt x="452827" y="154028"/>
                  <a:pt x="458037" y="141235"/>
                </a:cubicBezTo>
                <a:cubicBezTo>
                  <a:pt x="463247" y="128442"/>
                  <a:pt x="472169" y="106501"/>
                  <a:pt x="476739" y="99646"/>
                </a:cubicBezTo>
                <a:lnTo>
                  <a:pt x="488742" y="0"/>
                </a:lnTo>
                <a:cubicBezTo>
                  <a:pt x="493952" y="7815"/>
                  <a:pt x="502185" y="33681"/>
                  <a:pt x="508000" y="66989"/>
                </a:cubicBezTo>
                <a:cubicBezTo>
                  <a:pt x="513815" y="100297"/>
                  <a:pt x="522395" y="182544"/>
                  <a:pt x="523631" y="199851"/>
                </a:cubicBezTo>
                <a:cubicBezTo>
                  <a:pt x="536137" y="162335"/>
                  <a:pt x="532749" y="189431"/>
                  <a:pt x="539262" y="199851"/>
                </a:cubicBezTo>
                <a:cubicBezTo>
                  <a:pt x="545775" y="210271"/>
                  <a:pt x="556195" y="244138"/>
                  <a:pt x="562708" y="262374"/>
                </a:cubicBezTo>
                <a:cubicBezTo>
                  <a:pt x="569221" y="280610"/>
                  <a:pt x="573129" y="293635"/>
                  <a:pt x="578339" y="309266"/>
                </a:cubicBezTo>
                <a:lnTo>
                  <a:pt x="586154" y="332712"/>
                </a:lnTo>
                <a:cubicBezTo>
                  <a:pt x="588759" y="340527"/>
                  <a:pt x="587115" y="351588"/>
                  <a:pt x="593970" y="356158"/>
                </a:cubicBezTo>
                <a:lnTo>
                  <a:pt x="641120" y="570596"/>
                </a:lnTo>
                <a:cubicBezTo>
                  <a:pt x="643811" y="647092"/>
                  <a:pt x="642630" y="760676"/>
                  <a:pt x="649193" y="928555"/>
                </a:cubicBezTo>
                <a:cubicBezTo>
                  <a:pt x="655756" y="1096434"/>
                  <a:pt x="666255" y="1453136"/>
                  <a:pt x="680497" y="1577870"/>
                </a:cubicBezTo>
                <a:cubicBezTo>
                  <a:pt x="694739" y="1702604"/>
                  <a:pt x="722924" y="1673050"/>
                  <a:pt x="734647" y="1676958"/>
                </a:cubicBezTo>
                <a:lnTo>
                  <a:pt x="758093" y="1684774"/>
                </a:lnTo>
                <a:cubicBezTo>
                  <a:pt x="775106" y="1681371"/>
                  <a:pt x="808232" y="1679903"/>
                  <a:pt x="820616" y="1661327"/>
                </a:cubicBezTo>
                <a:cubicBezTo>
                  <a:pt x="826574" y="1652390"/>
                  <a:pt x="824200" y="1639939"/>
                  <a:pt x="828431" y="1630066"/>
                </a:cubicBezTo>
                <a:cubicBezTo>
                  <a:pt x="838851" y="1605752"/>
                  <a:pt x="846668" y="1604883"/>
                  <a:pt x="867508" y="1590989"/>
                </a:cubicBezTo>
                <a:cubicBezTo>
                  <a:pt x="872718" y="1575358"/>
                  <a:pt x="880430" y="1560349"/>
                  <a:pt x="883139" y="1544097"/>
                </a:cubicBezTo>
                <a:cubicBezTo>
                  <a:pt x="886142" y="1526079"/>
                  <a:pt x="889148" y="1493002"/>
                  <a:pt x="898770" y="1473758"/>
                </a:cubicBezTo>
                <a:cubicBezTo>
                  <a:pt x="929071" y="1413157"/>
                  <a:pt x="902570" y="1485799"/>
                  <a:pt x="922216" y="1426866"/>
                </a:cubicBezTo>
                <a:cubicBezTo>
                  <a:pt x="924821" y="1411235"/>
                  <a:pt x="922944" y="1394147"/>
                  <a:pt x="930031" y="1379974"/>
                </a:cubicBezTo>
                <a:cubicBezTo>
                  <a:pt x="934232" y="1371573"/>
                  <a:pt x="949276" y="1372744"/>
                  <a:pt x="953477" y="1364343"/>
                </a:cubicBezTo>
                <a:cubicBezTo>
                  <a:pt x="960564" y="1350170"/>
                  <a:pt x="958688" y="1333082"/>
                  <a:pt x="961293" y="1317451"/>
                </a:cubicBezTo>
                <a:cubicBezTo>
                  <a:pt x="984472" y="1386992"/>
                  <a:pt x="961431" y="1311092"/>
                  <a:pt x="976923" y="1473758"/>
                </a:cubicBezTo>
                <a:cubicBezTo>
                  <a:pt x="977941" y="1484451"/>
                  <a:pt x="981652" y="1494732"/>
                  <a:pt x="984739" y="1505020"/>
                </a:cubicBezTo>
                <a:cubicBezTo>
                  <a:pt x="989474" y="1520801"/>
                  <a:pt x="1000370" y="1551912"/>
                  <a:pt x="1000370" y="1551912"/>
                </a:cubicBezTo>
                <a:cubicBezTo>
                  <a:pt x="1004276" y="1575352"/>
                  <a:pt x="1010054" y="1625055"/>
                  <a:pt x="1023816" y="1645697"/>
                </a:cubicBezTo>
                <a:cubicBezTo>
                  <a:pt x="1029026" y="1653512"/>
                  <a:pt x="1028422" y="1663142"/>
                  <a:pt x="1039447" y="1669143"/>
                </a:cubicBezTo>
                <a:cubicBezTo>
                  <a:pt x="1050472" y="1675144"/>
                  <a:pt x="1070897" y="1675347"/>
                  <a:pt x="1089967" y="1681704"/>
                </a:cubicBezTo>
                <a:cubicBezTo>
                  <a:pt x="1109037" y="1675347"/>
                  <a:pt x="1123415" y="1675144"/>
                  <a:pt x="1133231" y="1669143"/>
                </a:cubicBezTo>
                <a:cubicBezTo>
                  <a:pt x="1143047" y="1663142"/>
                  <a:pt x="1143652" y="1653512"/>
                  <a:pt x="1148862" y="1645697"/>
                </a:cubicBezTo>
                <a:cubicBezTo>
                  <a:pt x="1151467" y="1637882"/>
                  <a:pt x="1152993" y="1629619"/>
                  <a:pt x="1156677" y="1622251"/>
                </a:cubicBezTo>
                <a:cubicBezTo>
                  <a:pt x="1160878" y="1613849"/>
                  <a:pt x="1168493" y="1607388"/>
                  <a:pt x="1172308" y="1598804"/>
                </a:cubicBezTo>
                <a:cubicBezTo>
                  <a:pt x="1179000" y="1583748"/>
                  <a:pt x="1182729" y="1567543"/>
                  <a:pt x="1187939" y="1551912"/>
                </a:cubicBezTo>
                <a:lnTo>
                  <a:pt x="1195754" y="1528466"/>
                </a:lnTo>
                <a:cubicBezTo>
                  <a:pt x="1214355" y="1584269"/>
                  <a:pt x="1197676" y="1566219"/>
                  <a:pt x="1234831" y="1590989"/>
                </a:cubicBezTo>
                <a:cubicBezTo>
                  <a:pt x="1239979" y="1606433"/>
                  <a:pt x="1244506" y="1626864"/>
                  <a:pt x="1258277" y="1637881"/>
                </a:cubicBezTo>
                <a:cubicBezTo>
                  <a:pt x="1264710" y="1643027"/>
                  <a:pt x="1274355" y="1642013"/>
                  <a:pt x="1281723" y="1645697"/>
                </a:cubicBezTo>
                <a:cubicBezTo>
                  <a:pt x="1299403" y="1654537"/>
                  <a:pt x="1301993" y="1658150"/>
                  <a:pt x="1312985" y="1669143"/>
                </a:cubicBezTo>
              </a:path>
            </a:pathLst>
          </a:custGeom>
          <a:solidFill>
            <a:srgbClr val="A94000">
              <a:alpha val="91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9CE6607-EF57-12AA-D280-D2F62F7C1C5C}"/>
              </a:ext>
            </a:extLst>
          </p:cNvPr>
          <p:cNvCxnSpPr>
            <a:cxnSpLocks/>
          </p:cNvCxnSpPr>
          <p:nvPr/>
        </p:nvCxnSpPr>
        <p:spPr>
          <a:xfrm flipH="1">
            <a:off x="5262231" y="5346285"/>
            <a:ext cx="151471" cy="23770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CF0FCC0-DCF6-A41C-C545-CF842B4BE2D6}"/>
              </a:ext>
            </a:extLst>
          </p:cNvPr>
          <p:cNvCxnSpPr>
            <a:cxnSpLocks/>
          </p:cNvCxnSpPr>
          <p:nvPr/>
        </p:nvCxnSpPr>
        <p:spPr>
          <a:xfrm>
            <a:off x="5995933" y="5801989"/>
            <a:ext cx="279827" cy="413199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22">
            <a:extLst>
              <a:ext uri="{FF2B5EF4-FFF2-40B4-BE49-F238E27FC236}">
                <a16:creationId xmlns:a16="http://schemas.microsoft.com/office/drawing/2014/main" id="{067FEB6E-6080-7286-1A59-67E49D2EDA29}"/>
              </a:ext>
            </a:extLst>
          </p:cNvPr>
          <p:cNvSpPr txBox="1"/>
          <p:nvPr/>
        </p:nvSpPr>
        <p:spPr>
          <a:xfrm>
            <a:off x="5300507" y="5166817"/>
            <a:ext cx="817853" cy="241476"/>
          </a:xfrm>
          <a:prstGeom prst="rect">
            <a:avLst/>
          </a:prstGeom>
          <a:solidFill>
            <a:srgbClr val="AA4000"/>
          </a:solidFill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determinate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50F7FE2B-C792-C309-3256-DB259B48CD4D}"/>
              </a:ext>
            </a:extLst>
          </p:cNvPr>
          <p:cNvSpPr txBox="1"/>
          <p:nvPr/>
        </p:nvSpPr>
        <p:spPr>
          <a:xfrm>
            <a:off x="5529384" y="3716194"/>
            <a:ext cx="875561" cy="24147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Reproduction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5831A1-8685-FA90-FC1C-F066A47A3CFD}"/>
              </a:ext>
            </a:extLst>
          </p:cNvPr>
          <p:cNvSpPr/>
          <p:nvPr/>
        </p:nvSpPr>
        <p:spPr>
          <a:xfrm>
            <a:off x="2918525" y="4997919"/>
            <a:ext cx="5266267" cy="187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BF29C2B6-82D8-772C-3D44-B5B4B7FEA117}"/>
              </a:ext>
            </a:extLst>
          </p:cNvPr>
          <p:cNvGrpSpPr/>
          <p:nvPr/>
        </p:nvGrpSpPr>
        <p:grpSpPr>
          <a:xfrm>
            <a:off x="4172049" y="4966168"/>
            <a:ext cx="3193075" cy="400142"/>
            <a:chOff x="4035315" y="1707064"/>
            <a:chExt cx="3193075" cy="400142"/>
          </a:xfrm>
        </p:grpSpPr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3704A9D9-C6B0-A4A8-84D2-077187B9BC08}"/>
                </a:ext>
              </a:extLst>
            </p:cNvPr>
            <p:cNvSpPr txBox="1"/>
            <p:nvPr/>
          </p:nvSpPr>
          <p:spPr>
            <a:xfrm>
              <a:off x="5333166" y="1865730"/>
              <a:ext cx="410690" cy="2414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Year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0AFE3BE-5297-0B1A-EFAA-F539ED3C95C8}"/>
                </a:ext>
              </a:extLst>
            </p:cNvPr>
            <p:cNvGrpSpPr/>
            <p:nvPr/>
          </p:nvGrpSpPr>
          <p:grpSpPr>
            <a:xfrm>
              <a:off x="4035315" y="1707064"/>
              <a:ext cx="3193075" cy="241476"/>
              <a:chOff x="4035315" y="1721352"/>
              <a:chExt cx="3193075" cy="241476"/>
            </a:xfrm>
          </p:grpSpPr>
          <p:sp>
            <p:nvSpPr>
              <p:cNvPr id="45" name="TextBox 22">
                <a:extLst>
                  <a:ext uri="{FF2B5EF4-FFF2-40B4-BE49-F238E27FC236}">
                    <a16:creationId xmlns:a16="http://schemas.microsoft.com/office/drawing/2014/main" id="{FAEE48D2-3523-340F-C585-93306255B743}"/>
                  </a:ext>
                </a:extLst>
              </p:cNvPr>
              <p:cNvSpPr txBox="1"/>
              <p:nvPr/>
            </p:nvSpPr>
            <p:spPr>
              <a:xfrm>
                <a:off x="4035315" y="1721352"/>
                <a:ext cx="34977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Jan</a:t>
                </a:r>
              </a:p>
            </p:txBody>
          </p:sp>
          <p:sp>
            <p:nvSpPr>
              <p:cNvPr id="46" name="TextBox 22">
                <a:extLst>
                  <a:ext uri="{FF2B5EF4-FFF2-40B4-BE49-F238E27FC236}">
                    <a16:creationId xmlns:a16="http://schemas.microsoft.com/office/drawing/2014/main" id="{083DEFDC-0FCD-EAB2-1C7E-287346AAE5B5}"/>
                  </a:ext>
                </a:extLst>
              </p:cNvPr>
              <p:cNvSpPr txBox="1"/>
              <p:nvPr/>
            </p:nvSpPr>
            <p:spPr>
              <a:xfrm>
                <a:off x="5291659" y="1721352"/>
                <a:ext cx="35618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Jun</a:t>
                </a:r>
              </a:p>
            </p:txBody>
          </p:sp>
          <p:sp>
            <p:nvSpPr>
              <p:cNvPr id="52" name="TextBox 22">
                <a:extLst>
                  <a:ext uri="{FF2B5EF4-FFF2-40B4-BE49-F238E27FC236}">
                    <a16:creationId xmlns:a16="http://schemas.microsoft.com/office/drawing/2014/main" id="{32959F0B-CC8D-4733-76D4-FF2E3457A761}"/>
                  </a:ext>
                </a:extLst>
              </p:cNvPr>
              <p:cNvSpPr txBox="1"/>
              <p:nvPr/>
            </p:nvSpPr>
            <p:spPr>
              <a:xfrm>
                <a:off x="6071928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Sep</a:t>
                </a:r>
              </a:p>
            </p:txBody>
          </p:sp>
          <p:sp>
            <p:nvSpPr>
              <p:cNvPr id="60" name="TextBox 22">
                <a:extLst>
                  <a:ext uri="{FF2B5EF4-FFF2-40B4-BE49-F238E27FC236}">
                    <a16:creationId xmlns:a16="http://schemas.microsoft.com/office/drawing/2014/main" id="{9EA8D460-58DA-3EE7-69E3-7BF66F35BA80}"/>
                  </a:ext>
                </a:extLst>
              </p:cNvPr>
              <p:cNvSpPr txBox="1"/>
              <p:nvPr/>
            </p:nvSpPr>
            <p:spPr>
              <a:xfrm>
                <a:off x="6851363" y="1721352"/>
                <a:ext cx="37702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Dec</a:t>
                </a:r>
              </a:p>
            </p:txBody>
          </p:sp>
          <p:sp>
            <p:nvSpPr>
              <p:cNvPr id="98" name="TextBox 22">
                <a:extLst>
                  <a:ext uri="{FF2B5EF4-FFF2-40B4-BE49-F238E27FC236}">
                    <a16:creationId xmlns:a16="http://schemas.microsoft.com/office/drawing/2014/main" id="{076CD46E-2051-E106-D5CB-74A2B68A9867}"/>
                  </a:ext>
                </a:extLst>
              </p:cNvPr>
              <p:cNvSpPr txBox="1"/>
              <p:nvPr/>
            </p:nvSpPr>
            <p:spPr>
              <a:xfrm>
                <a:off x="4272104" y="1721352"/>
                <a:ext cx="370615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Feb</a:t>
                </a:r>
              </a:p>
            </p:txBody>
          </p:sp>
          <p:sp>
            <p:nvSpPr>
              <p:cNvPr id="101" name="TextBox 22">
                <a:extLst>
                  <a:ext uri="{FF2B5EF4-FFF2-40B4-BE49-F238E27FC236}">
                    <a16:creationId xmlns:a16="http://schemas.microsoft.com/office/drawing/2014/main" id="{924BDCC4-3214-41EC-F169-FBBF0DEE00E1}"/>
                  </a:ext>
                </a:extLst>
              </p:cNvPr>
              <p:cNvSpPr txBox="1"/>
              <p:nvPr/>
            </p:nvSpPr>
            <p:spPr>
              <a:xfrm>
                <a:off x="4768927" y="1721352"/>
                <a:ext cx="36580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Apr</a:t>
                </a:r>
              </a:p>
            </p:txBody>
          </p:sp>
          <p:sp>
            <p:nvSpPr>
              <p:cNvPr id="102" name="TextBox 22">
                <a:extLst>
                  <a:ext uri="{FF2B5EF4-FFF2-40B4-BE49-F238E27FC236}">
                    <a16:creationId xmlns:a16="http://schemas.microsoft.com/office/drawing/2014/main" id="{D388402D-8EB9-6D84-BF0E-616330A227D8}"/>
                  </a:ext>
                </a:extLst>
              </p:cNvPr>
              <p:cNvSpPr txBox="1"/>
              <p:nvPr/>
            </p:nvSpPr>
            <p:spPr>
              <a:xfrm>
                <a:off x="5004622" y="1721352"/>
                <a:ext cx="405880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May</a:t>
                </a:r>
              </a:p>
            </p:txBody>
          </p:sp>
          <p:sp>
            <p:nvSpPr>
              <p:cNvPr id="103" name="TextBox 22">
                <a:extLst>
                  <a:ext uri="{FF2B5EF4-FFF2-40B4-BE49-F238E27FC236}">
                    <a16:creationId xmlns:a16="http://schemas.microsoft.com/office/drawing/2014/main" id="{ADCDF6C5-04BB-8111-31E1-F56926F22C2A}"/>
                  </a:ext>
                </a:extLst>
              </p:cNvPr>
              <p:cNvSpPr txBox="1"/>
              <p:nvPr/>
            </p:nvSpPr>
            <p:spPr>
              <a:xfrm>
                <a:off x="4508093" y="1721352"/>
                <a:ext cx="393057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Mar</a:t>
                </a:r>
              </a:p>
            </p:txBody>
          </p:sp>
          <p:sp>
            <p:nvSpPr>
              <p:cNvPr id="107" name="TextBox 22">
                <a:extLst>
                  <a:ext uri="{FF2B5EF4-FFF2-40B4-BE49-F238E27FC236}">
                    <a16:creationId xmlns:a16="http://schemas.microsoft.com/office/drawing/2014/main" id="{3BAE0163-EB84-3EE6-23E6-5503906C379B}"/>
                  </a:ext>
                </a:extLst>
              </p:cNvPr>
              <p:cNvSpPr txBox="1"/>
              <p:nvPr/>
            </p:nvSpPr>
            <p:spPr>
              <a:xfrm>
                <a:off x="5804019" y="1721352"/>
                <a:ext cx="380232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Aug</a:t>
                </a:r>
              </a:p>
            </p:txBody>
          </p:sp>
          <p:sp>
            <p:nvSpPr>
              <p:cNvPr id="108" name="TextBox 22">
                <a:extLst>
                  <a:ext uri="{FF2B5EF4-FFF2-40B4-BE49-F238E27FC236}">
                    <a16:creationId xmlns:a16="http://schemas.microsoft.com/office/drawing/2014/main" id="{FCFFD168-ABEF-6C93-6C39-78E24CC531A1}"/>
                  </a:ext>
                </a:extLst>
              </p:cNvPr>
              <p:cNvSpPr txBox="1"/>
              <p:nvPr/>
            </p:nvSpPr>
            <p:spPr>
              <a:xfrm>
                <a:off x="6334288" y="1721352"/>
                <a:ext cx="360996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Oct</a:t>
                </a:r>
              </a:p>
            </p:txBody>
          </p:sp>
          <p:sp>
            <p:nvSpPr>
              <p:cNvPr id="109" name="TextBox 22">
                <a:extLst>
                  <a:ext uri="{FF2B5EF4-FFF2-40B4-BE49-F238E27FC236}">
                    <a16:creationId xmlns:a16="http://schemas.microsoft.com/office/drawing/2014/main" id="{B36F9939-7E58-35D5-5992-3E80E2B6E331}"/>
                  </a:ext>
                </a:extLst>
              </p:cNvPr>
              <p:cNvSpPr txBox="1"/>
              <p:nvPr/>
            </p:nvSpPr>
            <p:spPr>
              <a:xfrm>
                <a:off x="6582346" y="1721352"/>
                <a:ext cx="386644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Nov</a:t>
                </a:r>
              </a:p>
            </p:txBody>
          </p:sp>
          <p:sp>
            <p:nvSpPr>
              <p:cNvPr id="110" name="TextBox 22">
                <a:extLst>
                  <a:ext uri="{FF2B5EF4-FFF2-40B4-BE49-F238E27FC236}">
                    <a16:creationId xmlns:a16="http://schemas.microsoft.com/office/drawing/2014/main" id="{023A6C77-C53D-B44B-B92D-8FB8B0BCF005}"/>
                  </a:ext>
                </a:extLst>
              </p:cNvPr>
              <p:cNvSpPr txBox="1"/>
              <p:nvPr/>
            </p:nvSpPr>
            <p:spPr>
              <a:xfrm>
                <a:off x="5572285" y="1721352"/>
                <a:ext cx="319318" cy="241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316520">
                  <a:defRPr/>
                </a:pPr>
                <a:r>
                  <a:rPr lang="en-GB" sz="969" dirty="0">
                    <a:solidFill>
                      <a:prstClr val="black"/>
                    </a:solidFill>
                    <a:latin typeface="Calibri"/>
                  </a:rPr>
                  <a:t>Jul</a:t>
                </a:r>
              </a:p>
            </p:txBody>
          </p:sp>
        </p:grpSp>
      </p:grp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8C9FCB23-9F4E-ED79-6986-2C6B617DC9FA}"/>
              </a:ext>
            </a:extLst>
          </p:cNvPr>
          <p:cNvCxnSpPr>
            <a:cxnSpLocks/>
          </p:cNvCxnSpPr>
          <p:nvPr/>
        </p:nvCxnSpPr>
        <p:spPr>
          <a:xfrm flipV="1">
            <a:off x="4203771" y="124481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3">
            <a:extLst>
              <a:ext uri="{FF2B5EF4-FFF2-40B4-BE49-F238E27FC236}">
                <a16:creationId xmlns:a16="http://schemas.microsoft.com/office/drawing/2014/main" id="{473C819A-4665-D421-CE2E-F2940B4590F9}"/>
              </a:ext>
            </a:extLst>
          </p:cNvPr>
          <p:cNvCxnSpPr>
            <a:cxnSpLocks/>
          </p:cNvCxnSpPr>
          <p:nvPr/>
        </p:nvCxnSpPr>
        <p:spPr>
          <a:xfrm flipV="1">
            <a:off x="4203771" y="246825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83">
            <a:extLst>
              <a:ext uri="{FF2B5EF4-FFF2-40B4-BE49-F238E27FC236}">
                <a16:creationId xmlns:a16="http://schemas.microsoft.com/office/drawing/2014/main" id="{96FA9191-64FC-AA87-E794-BB78AD597999}"/>
              </a:ext>
            </a:extLst>
          </p:cNvPr>
          <p:cNvCxnSpPr>
            <a:cxnSpLocks/>
          </p:cNvCxnSpPr>
          <p:nvPr/>
        </p:nvCxnSpPr>
        <p:spPr>
          <a:xfrm flipV="1">
            <a:off x="4203771" y="3695775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83">
            <a:extLst>
              <a:ext uri="{FF2B5EF4-FFF2-40B4-BE49-F238E27FC236}">
                <a16:creationId xmlns:a16="http://schemas.microsoft.com/office/drawing/2014/main" id="{BB0D7899-67FF-6320-DC59-DEF2113C4A9D}"/>
              </a:ext>
            </a:extLst>
          </p:cNvPr>
          <p:cNvCxnSpPr>
            <a:cxnSpLocks/>
          </p:cNvCxnSpPr>
          <p:nvPr/>
        </p:nvCxnSpPr>
        <p:spPr>
          <a:xfrm flipV="1">
            <a:off x="4213438" y="4979501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Left-Right Arrow 49">
            <a:extLst>
              <a:ext uri="{FF2B5EF4-FFF2-40B4-BE49-F238E27FC236}">
                <a16:creationId xmlns:a16="http://schemas.microsoft.com/office/drawing/2014/main" id="{BE0FBDA7-ED16-30ED-0064-585754D6253C}"/>
              </a:ext>
            </a:extLst>
          </p:cNvPr>
          <p:cNvSpPr/>
          <p:nvPr/>
        </p:nvSpPr>
        <p:spPr>
          <a:xfrm rot="16200000">
            <a:off x="7186850" y="1096999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6" name="TextBox 22">
            <a:extLst>
              <a:ext uri="{FF2B5EF4-FFF2-40B4-BE49-F238E27FC236}">
                <a16:creationId xmlns:a16="http://schemas.microsoft.com/office/drawing/2014/main" id="{ED42C056-8DBB-393F-8D9D-9C8D58127D80}"/>
              </a:ext>
            </a:extLst>
          </p:cNvPr>
          <p:cNvSpPr txBox="1"/>
          <p:nvPr/>
        </p:nvSpPr>
        <p:spPr>
          <a:xfrm rot="16200000">
            <a:off x="7418176" y="1158782"/>
            <a:ext cx="169950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External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(climatic envelope)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7" name="Left-Right Arrow 66">
            <a:extLst>
              <a:ext uri="{FF2B5EF4-FFF2-40B4-BE49-F238E27FC236}">
                <a16:creationId xmlns:a16="http://schemas.microsoft.com/office/drawing/2014/main" id="{75E63622-0332-7138-8064-E6F4EDC6B38A}"/>
              </a:ext>
            </a:extLst>
          </p:cNvPr>
          <p:cNvSpPr/>
          <p:nvPr/>
        </p:nvSpPr>
        <p:spPr>
          <a:xfrm rot="16200000">
            <a:off x="7186851" y="3542868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2" name="TextBox 22">
            <a:extLst>
              <a:ext uri="{FF2B5EF4-FFF2-40B4-BE49-F238E27FC236}">
                <a16:creationId xmlns:a16="http://schemas.microsoft.com/office/drawing/2014/main" id="{FE5189EF-30CE-70D8-2B98-0AB134D33BFB}"/>
              </a:ext>
            </a:extLst>
          </p:cNvPr>
          <p:cNvSpPr txBox="1"/>
          <p:nvPr/>
        </p:nvSpPr>
        <p:spPr>
          <a:xfrm rot="16200000">
            <a:off x="7346045" y="3604651"/>
            <a:ext cx="184377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(life history/phenology)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8127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159BB644-56CC-9AF0-12BF-D1D544B4DD4E}"/>
              </a:ext>
            </a:extLst>
          </p:cNvPr>
          <p:cNvGrpSpPr/>
          <p:nvPr/>
        </p:nvGrpSpPr>
        <p:grpSpPr>
          <a:xfrm>
            <a:off x="4744776" y="4842757"/>
            <a:ext cx="1864380" cy="1593437"/>
            <a:chOff x="1633585" y="7104533"/>
            <a:chExt cx="2380189" cy="2124164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0DC552C-5D7C-7DB7-AD7C-6999D8781FDE}"/>
                </a:ext>
              </a:extLst>
            </p:cNvPr>
            <p:cNvSpPr/>
            <p:nvPr/>
          </p:nvSpPr>
          <p:spPr>
            <a:xfrm>
              <a:off x="1633585" y="7109061"/>
              <a:ext cx="926800" cy="2119636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F172138E-56E6-BDD3-E6D9-9BE28988AE8B}"/>
                </a:ext>
              </a:extLst>
            </p:cNvPr>
            <p:cNvSpPr/>
            <p:nvPr/>
          </p:nvSpPr>
          <p:spPr>
            <a:xfrm>
              <a:off x="3337128" y="7104533"/>
              <a:ext cx="676646" cy="2124162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4521007-513E-275C-61E3-801F0CF82DB9}"/>
                </a:ext>
              </a:extLst>
            </p:cNvPr>
            <p:cNvSpPr/>
            <p:nvPr/>
          </p:nvSpPr>
          <p:spPr>
            <a:xfrm>
              <a:off x="2670242" y="7113023"/>
              <a:ext cx="108831" cy="2112708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89E111B-DC87-8D2E-E064-D0E732BCC7D7}"/>
                </a:ext>
              </a:extLst>
            </p:cNvPr>
            <p:cNvSpPr/>
            <p:nvPr/>
          </p:nvSpPr>
          <p:spPr>
            <a:xfrm>
              <a:off x="2894053" y="7143174"/>
              <a:ext cx="135738" cy="2082285"/>
            </a:xfrm>
            <a:prstGeom prst="rect">
              <a:avLst/>
            </a:prstGeom>
            <a:solidFill>
              <a:srgbClr val="71AD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D040F14-8045-FA4F-17B9-E1EA486A889E}"/>
              </a:ext>
            </a:extLst>
          </p:cNvPr>
          <p:cNvSpPr/>
          <p:nvPr/>
        </p:nvSpPr>
        <p:spPr>
          <a:xfrm>
            <a:off x="4203771" y="1"/>
            <a:ext cx="3096507" cy="49710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0B2B51-6DCB-1530-4D47-705F29926E8C}"/>
              </a:ext>
            </a:extLst>
          </p:cNvPr>
          <p:cNvSpPr/>
          <p:nvPr/>
        </p:nvSpPr>
        <p:spPr>
          <a:xfrm>
            <a:off x="4213438" y="3708656"/>
            <a:ext cx="689470" cy="27253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3CD4CB-4F23-33E8-D181-E6D9B4EE281B}"/>
              </a:ext>
            </a:extLst>
          </p:cNvPr>
          <p:cNvSpPr/>
          <p:nvPr/>
        </p:nvSpPr>
        <p:spPr>
          <a:xfrm>
            <a:off x="5457308" y="1259760"/>
            <a:ext cx="98913" cy="517469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46EAA3-AFF1-BE86-AD05-5BEC1571B54B}"/>
              </a:ext>
            </a:extLst>
          </p:cNvPr>
          <p:cNvSpPr/>
          <p:nvPr/>
        </p:nvSpPr>
        <p:spPr>
          <a:xfrm>
            <a:off x="5839663" y="1259760"/>
            <a:ext cx="238462" cy="51802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CF017F9-A406-821E-E795-EE4DE42EBA09}"/>
              </a:ext>
            </a:extLst>
          </p:cNvPr>
          <p:cNvGrpSpPr/>
          <p:nvPr/>
        </p:nvGrpSpPr>
        <p:grpSpPr>
          <a:xfrm>
            <a:off x="4209593" y="196454"/>
            <a:ext cx="3090685" cy="3499218"/>
            <a:chOff x="632970" y="1209124"/>
            <a:chExt cx="4464323" cy="5069922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8600897-8514-1760-5C83-09994547ACFF}"/>
                </a:ext>
              </a:extLst>
            </p:cNvPr>
            <p:cNvSpPr/>
            <p:nvPr/>
          </p:nvSpPr>
          <p:spPr>
            <a:xfrm>
              <a:off x="4236563" y="1209124"/>
              <a:ext cx="280171" cy="505275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80AD4AA-4EF1-EF09-1AB5-D5FC4ED757FD}"/>
                </a:ext>
              </a:extLst>
            </p:cNvPr>
            <p:cNvSpPr/>
            <p:nvPr/>
          </p:nvSpPr>
          <p:spPr>
            <a:xfrm>
              <a:off x="632970" y="1209505"/>
              <a:ext cx="628874" cy="506954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D405DD-CF86-D016-F3B6-9AE06A373C4D}"/>
                </a:ext>
              </a:extLst>
            </p:cNvPr>
            <p:cNvSpPr/>
            <p:nvPr/>
          </p:nvSpPr>
          <p:spPr>
            <a:xfrm>
              <a:off x="1325598" y="1213209"/>
              <a:ext cx="80416" cy="505161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B720496-01DB-116D-F2C8-39BB29DC134F}"/>
                </a:ext>
              </a:extLst>
            </p:cNvPr>
            <p:cNvSpPr/>
            <p:nvPr/>
          </p:nvSpPr>
          <p:spPr>
            <a:xfrm>
              <a:off x="4726624" y="1211666"/>
              <a:ext cx="370669" cy="5046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969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13" name="Gerade Verbindung 82">
            <a:extLst>
              <a:ext uri="{FF2B5EF4-FFF2-40B4-BE49-F238E27FC236}">
                <a16:creationId xmlns:a16="http://schemas.microsoft.com/office/drawing/2014/main" id="{9F69DEF0-6DFC-0805-3536-3291BC72286F}"/>
              </a:ext>
            </a:extLst>
          </p:cNvPr>
          <p:cNvCxnSpPr>
            <a:cxnSpLocks/>
          </p:cNvCxnSpPr>
          <p:nvPr/>
        </p:nvCxnSpPr>
        <p:spPr>
          <a:xfrm flipV="1">
            <a:off x="4203771" y="1479438"/>
            <a:ext cx="0" cy="100105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934F3A60-974E-969A-55CB-BFEA0D83CFBB}"/>
              </a:ext>
            </a:extLst>
          </p:cNvPr>
          <p:cNvSpPr/>
          <p:nvPr/>
        </p:nvSpPr>
        <p:spPr>
          <a:xfrm>
            <a:off x="5643980" y="196454"/>
            <a:ext cx="89141" cy="62380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B610F71C-51B5-9B20-09A5-08CCAC2BF6A0}"/>
              </a:ext>
            </a:extLst>
          </p:cNvPr>
          <p:cNvSpPr txBox="1"/>
          <p:nvPr/>
        </p:nvSpPr>
        <p:spPr>
          <a:xfrm>
            <a:off x="5483203" y="6600284"/>
            <a:ext cx="41069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Year</a:t>
            </a: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319D0736-9042-B6DC-1706-58CAF8DEC493}"/>
              </a:ext>
            </a:extLst>
          </p:cNvPr>
          <p:cNvSpPr txBox="1"/>
          <p:nvPr/>
        </p:nvSpPr>
        <p:spPr>
          <a:xfrm rot="16200000">
            <a:off x="3654440" y="5724541"/>
            <a:ext cx="80342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298EB1D-9300-4854-048C-8932B6C6A029}"/>
              </a:ext>
            </a:extLst>
          </p:cNvPr>
          <p:cNvSpPr txBox="1"/>
          <p:nvPr/>
        </p:nvSpPr>
        <p:spPr>
          <a:xfrm rot="16200000">
            <a:off x="3432163" y="1789524"/>
            <a:ext cx="1178529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Soil water potential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(MPa)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14:cNvPr>
              <p14:cNvContentPartPr/>
              <p14:nvPr/>
            </p14:nvContentPartPr>
            <p14:xfrm>
              <a:off x="4215448" y="318486"/>
              <a:ext cx="3089464" cy="992935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0B41DFD-71DA-0159-644C-B9DD7FD18D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09328" y="312366"/>
                <a:ext cx="3101704" cy="1005176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56B65CDB-CF0E-D6DE-3290-63E8788A139A}"/>
              </a:ext>
            </a:extLst>
          </p:cNvPr>
          <p:cNvSpPr txBox="1"/>
          <p:nvPr/>
        </p:nvSpPr>
        <p:spPr>
          <a:xfrm rot="16200000">
            <a:off x="3593650" y="598589"/>
            <a:ext cx="851515" cy="390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Temperature</a:t>
            </a:r>
          </a:p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 (°C)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5DC7EF-2EA0-A117-2153-03EA48DD4D3B}"/>
              </a:ext>
            </a:extLst>
          </p:cNvPr>
          <p:cNvCxnSpPr>
            <a:cxnSpLocks/>
          </p:cNvCxnSpPr>
          <p:nvPr/>
        </p:nvCxnSpPr>
        <p:spPr>
          <a:xfrm>
            <a:off x="4215448" y="1000127"/>
            <a:ext cx="326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1C5C541-09C5-01C7-FDA2-BA599D11F5DA}"/>
              </a:ext>
            </a:extLst>
          </p:cNvPr>
          <p:cNvCxnSpPr>
            <a:cxnSpLocks/>
          </p:cNvCxnSpPr>
          <p:nvPr/>
        </p:nvCxnSpPr>
        <p:spPr>
          <a:xfrm>
            <a:off x="4210814" y="394965"/>
            <a:ext cx="32429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22">
            <a:extLst>
              <a:ext uri="{FF2B5EF4-FFF2-40B4-BE49-F238E27FC236}">
                <a16:creationId xmlns:a16="http://schemas.microsoft.com/office/drawing/2014/main" id="{DB2D53FF-DEFA-2393-F9BF-C9338BE86F8E}"/>
              </a:ext>
            </a:extLst>
          </p:cNvPr>
          <p:cNvSpPr txBox="1"/>
          <p:nvPr/>
        </p:nvSpPr>
        <p:spPr>
          <a:xfrm rot="16200000">
            <a:off x="3556930" y="3091525"/>
            <a:ext cx="103425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Dormancy depth</a:t>
            </a:r>
          </a:p>
        </p:txBody>
      </p:sp>
      <p:sp>
        <p:nvSpPr>
          <p:cNvPr id="70" name="TextBox 22">
            <a:extLst>
              <a:ext uri="{FF2B5EF4-FFF2-40B4-BE49-F238E27FC236}">
                <a16:creationId xmlns:a16="http://schemas.microsoft.com/office/drawing/2014/main" id="{AA50F8AB-1C86-4664-9134-7E9444289932}"/>
              </a:ext>
            </a:extLst>
          </p:cNvPr>
          <p:cNvSpPr txBox="1"/>
          <p:nvPr/>
        </p:nvSpPr>
        <p:spPr>
          <a:xfrm>
            <a:off x="4185352" y="6455906"/>
            <a:ext cx="34977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Jan</a:t>
            </a:r>
          </a:p>
        </p:txBody>
      </p:sp>
      <p:sp>
        <p:nvSpPr>
          <p:cNvPr id="71" name="TextBox 22">
            <a:extLst>
              <a:ext uri="{FF2B5EF4-FFF2-40B4-BE49-F238E27FC236}">
                <a16:creationId xmlns:a16="http://schemas.microsoft.com/office/drawing/2014/main" id="{01C712BB-4404-264A-E3EE-44C4F7EBA6EE}"/>
              </a:ext>
            </a:extLst>
          </p:cNvPr>
          <p:cNvSpPr txBox="1"/>
          <p:nvPr/>
        </p:nvSpPr>
        <p:spPr>
          <a:xfrm>
            <a:off x="5441696" y="6455906"/>
            <a:ext cx="3561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Jun</a:t>
            </a:r>
          </a:p>
        </p:txBody>
      </p:sp>
      <p:sp>
        <p:nvSpPr>
          <p:cNvPr id="76" name="TextBox 22">
            <a:extLst>
              <a:ext uri="{FF2B5EF4-FFF2-40B4-BE49-F238E27FC236}">
                <a16:creationId xmlns:a16="http://schemas.microsoft.com/office/drawing/2014/main" id="{E00229AF-1854-FDAA-51DD-0EFE4CB53436}"/>
              </a:ext>
            </a:extLst>
          </p:cNvPr>
          <p:cNvSpPr txBox="1"/>
          <p:nvPr/>
        </p:nvSpPr>
        <p:spPr>
          <a:xfrm>
            <a:off x="6221965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Sep</a:t>
            </a:r>
          </a:p>
        </p:txBody>
      </p:sp>
      <p:sp>
        <p:nvSpPr>
          <p:cNvPr id="77" name="TextBox 22">
            <a:extLst>
              <a:ext uri="{FF2B5EF4-FFF2-40B4-BE49-F238E27FC236}">
                <a16:creationId xmlns:a16="http://schemas.microsoft.com/office/drawing/2014/main" id="{8A291FC9-DD7C-81E5-7CCD-A78E961591F7}"/>
              </a:ext>
            </a:extLst>
          </p:cNvPr>
          <p:cNvSpPr txBox="1"/>
          <p:nvPr/>
        </p:nvSpPr>
        <p:spPr>
          <a:xfrm>
            <a:off x="7001400" y="6455906"/>
            <a:ext cx="37702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Dec</a:t>
            </a:r>
          </a:p>
        </p:txBody>
      </p:sp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5473D0EF-DAD0-C5DA-6E66-69417322CBA8}"/>
              </a:ext>
            </a:extLst>
          </p:cNvPr>
          <p:cNvCxnSpPr>
            <a:cxnSpLocks/>
          </p:cNvCxnSpPr>
          <p:nvPr/>
        </p:nvCxnSpPr>
        <p:spPr>
          <a:xfrm flipV="1">
            <a:off x="4203771" y="335107"/>
            <a:ext cx="0" cy="921945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TextBox 22">
            <a:extLst>
              <a:ext uri="{FF2B5EF4-FFF2-40B4-BE49-F238E27FC236}">
                <a16:creationId xmlns:a16="http://schemas.microsoft.com/office/drawing/2014/main" id="{674A95E6-AFE2-FD83-B940-EF0D4F5577B2}"/>
              </a:ext>
            </a:extLst>
          </p:cNvPr>
          <p:cNvSpPr txBox="1"/>
          <p:nvPr/>
        </p:nvSpPr>
        <p:spPr>
          <a:xfrm>
            <a:off x="4422141" y="6455906"/>
            <a:ext cx="370615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Feb</a:t>
            </a:r>
          </a:p>
        </p:txBody>
      </p:sp>
      <p:sp>
        <p:nvSpPr>
          <p:cNvPr id="87" name="TextBox 22">
            <a:extLst>
              <a:ext uri="{FF2B5EF4-FFF2-40B4-BE49-F238E27FC236}">
                <a16:creationId xmlns:a16="http://schemas.microsoft.com/office/drawing/2014/main" id="{45F5564E-DEA5-FA45-010E-F54D3528D325}"/>
              </a:ext>
            </a:extLst>
          </p:cNvPr>
          <p:cNvSpPr txBox="1"/>
          <p:nvPr/>
        </p:nvSpPr>
        <p:spPr>
          <a:xfrm>
            <a:off x="4918964" y="6455906"/>
            <a:ext cx="36580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Apr</a:t>
            </a:r>
          </a:p>
        </p:txBody>
      </p:sp>
      <p:sp>
        <p:nvSpPr>
          <p:cNvPr id="88" name="TextBox 22">
            <a:extLst>
              <a:ext uri="{FF2B5EF4-FFF2-40B4-BE49-F238E27FC236}">
                <a16:creationId xmlns:a16="http://schemas.microsoft.com/office/drawing/2014/main" id="{A67D1833-BE4F-5A31-A755-F9C5C13F46E8}"/>
              </a:ext>
            </a:extLst>
          </p:cNvPr>
          <p:cNvSpPr txBox="1"/>
          <p:nvPr/>
        </p:nvSpPr>
        <p:spPr>
          <a:xfrm>
            <a:off x="5154659" y="6455906"/>
            <a:ext cx="405880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May</a:t>
            </a:r>
          </a:p>
        </p:txBody>
      </p:sp>
      <p:sp>
        <p:nvSpPr>
          <p:cNvPr id="89" name="TextBox 22">
            <a:extLst>
              <a:ext uri="{FF2B5EF4-FFF2-40B4-BE49-F238E27FC236}">
                <a16:creationId xmlns:a16="http://schemas.microsoft.com/office/drawing/2014/main" id="{1E7698A3-836F-1AE3-CA43-2D4889DD5F3E}"/>
              </a:ext>
            </a:extLst>
          </p:cNvPr>
          <p:cNvSpPr txBox="1"/>
          <p:nvPr/>
        </p:nvSpPr>
        <p:spPr>
          <a:xfrm>
            <a:off x="4658130" y="6455906"/>
            <a:ext cx="39305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Mar</a:t>
            </a:r>
          </a:p>
        </p:txBody>
      </p:sp>
      <p:sp>
        <p:nvSpPr>
          <p:cNvPr id="90" name="TextBox 22">
            <a:extLst>
              <a:ext uri="{FF2B5EF4-FFF2-40B4-BE49-F238E27FC236}">
                <a16:creationId xmlns:a16="http://schemas.microsoft.com/office/drawing/2014/main" id="{FFC3592E-EF9F-5B2A-13DB-7219AA33B297}"/>
              </a:ext>
            </a:extLst>
          </p:cNvPr>
          <p:cNvSpPr txBox="1"/>
          <p:nvPr/>
        </p:nvSpPr>
        <p:spPr>
          <a:xfrm>
            <a:off x="5954056" y="6455906"/>
            <a:ext cx="38023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Aug</a:t>
            </a:r>
          </a:p>
        </p:txBody>
      </p:sp>
      <p:sp>
        <p:nvSpPr>
          <p:cNvPr id="91" name="TextBox 22">
            <a:extLst>
              <a:ext uri="{FF2B5EF4-FFF2-40B4-BE49-F238E27FC236}">
                <a16:creationId xmlns:a16="http://schemas.microsoft.com/office/drawing/2014/main" id="{F8FF5E87-F8CB-F170-0F67-DC3DBB0C5567}"/>
              </a:ext>
            </a:extLst>
          </p:cNvPr>
          <p:cNvSpPr txBox="1"/>
          <p:nvPr/>
        </p:nvSpPr>
        <p:spPr>
          <a:xfrm>
            <a:off x="6484325" y="6455906"/>
            <a:ext cx="360996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Oct</a:t>
            </a:r>
          </a:p>
        </p:txBody>
      </p:sp>
      <p:sp>
        <p:nvSpPr>
          <p:cNvPr id="92" name="TextBox 22">
            <a:extLst>
              <a:ext uri="{FF2B5EF4-FFF2-40B4-BE49-F238E27FC236}">
                <a16:creationId xmlns:a16="http://schemas.microsoft.com/office/drawing/2014/main" id="{456EE58C-AFED-7875-E2B5-EB46400270B2}"/>
              </a:ext>
            </a:extLst>
          </p:cNvPr>
          <p:cNvSpPr txBox="1"/>
          <p:nvPr/>
        </p:nvSpPr>
        <p:spPr>
          <a:xfrm>
            <a:off x="6732383" y="6455906"/>
            <a:ext cx="38664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Nov</a:t>
            </a:r>
          </a:p>
        </p:txBody>
      </p:sp>
      <p:sp>
        <p:nvSpPr>
          <p:cNvPr id="94" name="TextBox 22">
            <a:extLst>
              <a:ext uri="{FF2B5EF4-FFF2-40B4-BE49-F238E27FC236}">
                <a16:creationId xmlns:a16="http://schemas.microsoft.com/office/drawing/2014/main" id="{5D5390E8-1139-2F13-9E8D-3EB94F2576F8}"/>
              </a:ext>
            </a:extLst>
          </p:cNvPr>
          <p:cNvSpPr txBox="1"/>
          <p:nvPr/>
        </p:nvSpPr>
        <p:spPr>
          <a:xfrm>
            <a:off x="5722322" y="6455906"/>
            <a:ext cx="31931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Jul</a:t>
            </a: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AB3944B4-E8EC-FDDB-82BE-ECE5FC7A0922}"/>
              </a:ext>
            </a:extLst>
          </p:cNvPr>
          <p:cNvSpPr txBox="1"/>
          <p:nvPr/>
        </p:nvSpPr>
        <p:spPr>
          <a:xfrm>
            <a:off x="5823700" y="224451"/>
            <a:ext cx="1349674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(enzyme denaturation)</a:t>
            </a:r>
          </a:p>
        </p:txBody>
      </p:sp>
      <p:sp>
        <p:nvSpPr>
          <p:cNvPr id="55" name="TextBox 22">
            <a:extLst>
              <a:ext uri="{FF2B5EF4-FFF2-40B4-BE49-F238E27FC236}">
                <a16:creationId xmlns:a16="http://schemas.microsoft.com/office/drawing/2014/main" id="{70954F3F-3532-43C5-AD0E-1F2273B08B3B}"/>
              </a:ext>
            </a:extLst>
          </p:cNvPr>
          <p:cNvSpPr txBox="1"/>
          <p:nvPr/>
        </p:nvSpPr>
        <p:spPr>
          <a:xfrm>
            <a:off x="5843664" y="96793"/>
            <a:ext cx="676788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warm</a:t>
            </a:r>
          </a:p>
        </p:txBody>
      </p:sp>
      <p:sp>
        <p:nvSpPr>
          <p:cNvPr id="61" name="TextBox 22">
            <a:extLst>
              <a:ext uri="{FF2B5EF4-FFF2-40B4-BE49-F238E27FC236}">
                <a16:creationId xmlns:a16="http://schemas.microsoft.com/office/drawing/2014/main" id="{C27AFB3B-84AA-1221-0590-15BF5901A763}"/>
              </a:ext>
            </a:extLst>
          </p:cNvPr>
          <p:cNvSpPr txBox="1"/>
          <p:nvPr/>
        </p:nvSpPr>
        <p:spPr>
          <a:xfrm>
            <a:off x="4879706" y="2040789"/>
            <a:ext cx="55175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dry</a:t>
            </a:r>
          </a:p>
        </p:txBody>
      </p:sp>
      <p:sp>
        <p:nvSpPr>
          <p:cNvPr id="68" name="TextBox 22">
            <a:extLst>
              <a:ext uri="{FF2B5EF4-FFF2-40B4-BE49-F238E27FC236}">
                <a16:creationId xmlns:a16="http://schemas.microsoft.com/office/drawing/2014/main" id="{27C00ED0-6D4F-356A-88DF-7F8531DB2ABB}"/>
              </a:ext>
            </a:extLst>
          </p:cNvPr>
          <p:cNvSpPr txBox="1"/>
          <p:nvPr/>
        </p:nvSpPr>
        <p:spPr>
          <a:xfrm>
            <a:off x="7274071" y="3072873"/>
            <a:ext cx="817853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determinate</a:t>
            </a:r>
          </a:p>
        </p:txBody>
      </p:sp>
      <p:sp>
        <p:nvSpPr>
          <p:cNvPr id="85" name="TextBox 22">
            <a:extLst>
              <a:ext uri="{FF2B5EF4-FFF2-40B4-BE49-F238E27FC236}">
                <a16:creationId xmlns:a16="http://schemas.microsoft.com/office/drawing/2014/main" id="{A09EA5A8-0CA9-138A-0149-5BF28EA48051}"/>
              </a:ext>
            </a:extLst>
          </p:cNvPr>
          <p:cNvSpPr txBox="1"/>
          <p:nvPr/>
        </p:nvSpPr>
        <p:spPr>
          <a:xfrm>
            <a:off x="7273830" y="3249911"/>
            <a:ext cx="912429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indeterminate</a:t>
            </a:r>
          </a:p>
        </p:txBody>
      </p:sp>
      <p:sp>
        <p:nvSpPr>
          <p:cNvPr id="47" name="TextBox 22">
            <a:extLst>
              <a:ext uri="{FF2B5EF4-FFF2-40B4-BE49-F238E27FC236}">
                <a16:creationId xmlns:a16="http://schemas.microsoft.com/office/drawing/2014/main" id="{9ADF26CD-804A-5957-1383-1F26637CF617}"/>
              </a:ext>
            </a:extLst>
          </p:cNvPr>
          <p:cNvSpPr txBox="1"/>
          <p:nvPr/>
        </p:nvSpPr>
        <p:spPr>
          <a:xfrm rot="16200000">
            <a:off x="3531653" y="4434530"/>
            <a:ext cx="1075937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Carbon allocation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50188EF-2964-E15A-C28C-342B44C0CEB1}"/>
              </a:ext>
            </a:extLst>
          </p:cNvPr>
          <p:cNvSpPr/>
          <p:nvPr/>
        </p:nvSpPr>
        <p:spPr>
          <a:xfrm>
            <a:off x="4749749" y="2481688"/>
            <a:ext cx="150598" cy="3957084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DD2041-4A0B-74E7-A7B7-F3FAABE803C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60829" y="4276435"/>
            <a:ext cx="48585" cy="23226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6B0DDF-375A-3F1D-5B9F-BDABA823AF02}"/>
              </a:ext>
            </a:extLst>
          </p:cNvPr>
          <p:cNvCxnSpPr>
            <a:cxnSpLocks/>
            <a:endCxn id="130" idx="21"/>
          </p:cNvCxnSpPr>
          <p:nvPr/>
        </p:nvCxnSpPr>
        <p:spPr>
          <a:xfrm flipH="1">
            <a:off x="6196689" y="4241726"/>
            <a:ext cx="109620" cy="10515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F666E9D-795A-B491-7F93-4B458744797C}"/>
              </a:ext>
            </a:extLst>
          </p:cNvPr>
          <p:cNvCxnSpPr>
            <a:cxnSpLocks/>
            <a:endCxn id="128" idx="23"/>
          </p:cNvCxnSpPr>
          <p:nvPr/>
        </p:nvCxnSpPr>
        <p:spPr>
          <a:xfrm flipH="1">
            <a:off x="5551659" y="3917692"/>
            <a:ext cx="138846" cy="36220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53718E7-A705-B1E0-2F16-065419701135}"/>
              </a:ext>
            </a:extLst>
          </p:cNvPr>
          <p:cNvCxnSpPr>
            <a:cxnSpLocks/>
          </p:cNvCxnSpPr>
          <p:nvPr/>
        </p:nvCxnSpPr>
        <p:spPr>
          <a:xfrm flipH="1">
            <a:off x="5479377" y="3929807"/>
            <a:ext cx="115570" cy="14198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9B588AF-9D16-626A-B4DD-7C2176C83FC2}"/>
              </a:ext>
            </a:extLst>
          </p:cNvPr>
          <p:cNvCxnSpPr>
            <a:cxnSpLocks/>
          </p:cNvCxnSpPr>
          <p:nvPr/>
        </p:nvCxnSpPr>
        <p:spPr>
          <a:xfrm>
            <a:off x="5011013" y="4161438"/>
            <a:ext cx="114506" cy="7424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C3BF4BD6-3862-25F8-EEDF-97C0CD756301}"/>
              </a:ext>
            </a:extLst>
          </p:cNvPr>
          <p:cNvGrpSpPr/>
          <p:nvPr/>
        </p:nvGrpSpPr>
        <p:grpSpPr>
          <a:xfrm>
            <a:off x="7286735" y="305666"/>
            <a:ext cx="593777" cy="822605"/>
            <a:chOff x="5063215" y="373489"/>
            <a:chExt cx="1043171" cy="1137820"/>
          </a:xfrm>
        </p:grpSpPr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BA3B825A-6611-EE6C-5996-2C8255454EB7}"/>
                </a:ext>
              </a:extLst>
            </p:cNvPr>
            <p:cNvSpPr txBox="1"/>
            <p:nvPr/>
          </p:nvSpPr>
          <p:spPr>
            <a:xfrm>
              <a:off x="5259837" y="1236279"/>
              <a:ext cx="61731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~5˚C</a:t>
              </a:r>
            </a:p>
          </p:txBody>
        </p:sp>
        <p:sp>
          <p:nvSpPr>
            <p:cNvPr id="83" name="TextBox 22">
              <a:extLst>
                <a:ext uri="{FF2B5EF4-FFF2-40B4-BE49-F238E27FC236}">
                  <a16:creationId xmlns:a16="http://schemas.microsoft.com/office/drawing/2014/main" id="{A3C94D20-126D-4B90-573E-BF24A9747C2C}"/>
                </a:ext>
              </a:extLst>
            </p:cNvPr>
            <p:cNvSpPr txBox="1"/>
            <p:nvPr/>
          </p:nvSpPr>
          <p:spPr>
            <a:xfrm>
              <a:off x="5194873" y="373489"/>
              <a:ext cx="696171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692" dirty="0">
                  <a:solidFill>
                    <a:srgbClr val="FF0000"/>
                  </a:solidFill>
                  <a:latin typeface="Calibri"/>
                </a:rPr>
                <a:t>~40˚C</a:t>
              </a: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4AE6B28E-F06E-67B2-B98D-2F0C01E2C0EE}"/>
                </a:ext>
              </a:extLst>
            </p:cNvPr>
            <p:cNvSpPr/>
            <p:nvPr/>
          </p:nvSpPr>
          <p:spPr>
            <a:xfrm rot="5400000">
              <a:off x="5029577" y="470749"/>
              <a:ext cx="1102135" cy="955776"/>
            </a:xfrm>
            <a:custGeom>
              <a:avLst/>
              <a:gdLst>
                <a:gd name="connsiteX0" fmla="*/ 0 w 4320988"/>
                <a:gd name="connsiteY0" fmla="*/ 803006 h 878979"/>
                <a:gd name="connsiteX1" fmla="*/ 726141 w 4320988"/>
                <a:gd name="connsiteY1" fmla="*/ 811971 h 878979"/>
                <a:gd name="connsiteX2" fmla="*/ 1434353 w 4320988"/>
                <a:gd name="connsiteY2" fmla="*/ 94794 h 878979"/>
                <a:gd name="connsiteX3" fmla="*/ 2877671 w 4320988"/>
                <a:gd name="connsiteY3" fmla="*/ 85830 h 878979"/>
                <a:gd name="connsiteX4" fmla="*/ 3594847 w 4320988"/>
                <a:gd name="connsiteY4" fmla="*/ 811971 h 878979"/>
                <a:gd name="connsiteX5" fmla="*/ 4320988 w 4320988"/>
                <a:gd name="connsiteY5" fmla="*/ 803006 h 878979"/>
                <a:gd name="connsiteX0" fmla="*/ 0 w 4760258"/>
                <a:gd name="connsiteY0" fmla="*/ 946442 h 972410"/>
                <a:gd name="connsiteX1" fmla="*/ 1165411 w 4760258"/>
                <a:gd name="connsiteY1" fmla="*/ 811971 h 972410"/>
                <a:gd name="connsiteX2" fmla="*/ 1873623 w 4760258"/>
                <a:gd name="connsiteY2" fmla="*/ 94794 h 972410"/>
                <a:gd name="connsiteX3" fmla="*/ 3316941 w 4760258"/>
                <a:gd name="connsiteY3" fmla="*/ 85830 h 972410"/>
                <a:gd name="connsiteX4" fmla="*/ 4034117 w 4760258"/>
                <a:gd name="connsiteY4" fmla="*/ 811971 h 972410"/>
                <a:gd name="connsiteX5" fmla="*/ 4760258 w 4760258"/>
                <a:gd name="connsiteY5" fmla="*/ 803006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5163670"/>
                <a:gd name="connsiteY0" fmla="*/ 946442 h 972410"/>
                <a:gd name="connsiteX1" fmla="*/ 1165411 w 5163670"/>
                <a:gd name="connsiteY1" fmla="*/ 811971 h 972410"/>
                <a:gd name="connsiteX2" fmla="*/ 1873623 w 5163670"/>
                <a:gd name="connsiteY2" fmla="*/ 94794 h 972410"/>
                <a:gd name="connsiteX3" fmla="*/ 3316941 w 5163670"/>
                <a:gd name="connsiteY3" fmla="*/ 85830 h 972410"/>
                <a:gd name="connsiteX4" fmla="*/ 4034117 w 5163670"/>
                <a:gd name="connsiteY4" fmla="*/ 811971 h 972410"/>
                <a:gd name="connsiteX5" fmla="*/ 5163670 w 5163670"/>
                <a:gd name="connsiteY5" fmla="*/ 892653 h 972410"/>
                <a:gd name="connsiteX0" fmla="*/ 0 w 4823011"/>
                <a:gd name="connsiteY0" fmla="*/ 946442 h 972410"/>
                <a:gd name="connsiteX1" fmla="*/ 1165411 w 4823011"/>
                <a:gd name="connsiteY1" fmla="*/ 811971 h 972410"/>
                <a:gd name="connsiteX2" fmla="*/ 1873623 w 4823011"/>
                <a:gd name="connsiteY2" fmla="*/ 94794 h 972410"/>
                <a:gd name="connsiteX3" fmla="*/ 3316941 w 4823011"/>
                <a:gd name="connsiteY3" fmla="*/ 85830 h 972410"/>
                <a:gd name="connsiteX4" fmla="*/ 4034117 w 4823011"/>
                <a:gd name="connsiteY4" fmla="*/ 811971 h 972410"/>
                <a:gd name="connsiteX5" fmla="*/ 4823011 w 4823011"/>
                <a:gd name="connsiteY5" fmla="*/ 883688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742328"/>
                <a:gd name="connsiteY0" fmla="*/ 946442 h 972410"/>
                <a:gd name="connsiteX1" fmla="*/ 1165411 w 4742328"/>
                <a:gd name="connsiteY1" fmla="*/ 811971 h 972410"/>
                <a:gd name="connsiteX2" fmla="*/ 1873623 w 4742328"/>
                <a:gd name="connsiteY2" fmla="*/ 94794 h 972410"/>
                <a:gd name="connsiteX3" fmla="*/ 3316941 w 4742328"/>
                <a:gd name="connsiteY3" fmla="*/ 85830 h 972410"/>
                <a:gd name="connsiteX4" fmla="*/ 4034117 w 4742328"/>
                <a:gd name="connsiteY4" fmla="*/ 811971 h 972410"/>
                <a:gd name="connsiteX5" fmla="*/ 4742328 w 4742328"/>
                <a:gd name="connsiteY5" fmla="*/ 892653 h 972410"/>
                <a:gd name="connsiteX0" fmla="*/ 0 w 4312022"/>
                <a:gd name="connsiteY0" fmla="*/ 955406 h 980010"/>
                <a:gd name="connsiteX1" fmla="*/ 735105 w 4312022"/>
                <a:gd name="connsiteY1" fmla="*/ 811971 h 980010"/>
                <a:gd name="connsiteX2" fmla="*/ 1443317 w 4312022"/>
                <a:gd name="connsiteY2" fmla="*/ 94794 h 980010"/>
                <a:gd name="connsiteX3" fmla="*/ 2886635 w 4312022"/>
                <a:gd name="connsiteY3" fmla="*/ 85830 h 980010"/>
                <a:gd name="connsiteX4" fmla="*/ 3603811 w 4312022"/>
                <a:gd name="connsiteY4" fmla="*/ 811971 h 980010"/>
                <a:gd name="connsiteX5" fmla="*/ 4312022 w 4312022"/>
                <a:gd name="connsiteY5" fmla="*/ 892653 h 980010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12022"/>
                <a:gd name="connsiteY0" fmla="*/ 955406 h 955494"/>
                <a:gd name="connsiteX1" fmla="*/ 735105 w 4312022"/>
                <a:gd name="connsiteY1" fmla="*/ 811971 h 955494"/>
                <a:gd name="connsiteX2" fmla="*/ 1443317 w 4312022"/>
                <a:gd name="connsiteY2" fmla="*/ 94794 h 955494"/>
                <a:gd name="connsiteX3" fmla="*/ 2886635 w 4312022"/>
                <a:gd name="connsiteY3" fmla="*/ 85830 h 955494"/>
                <a:gd name="connsiteX4" fmla="*/ 3603811 w 4312022"/>
                <a:gd name="connsiteY4" fmla="*/ 811971 h 955494"/>
                <a:gd name="connsiteX5" fmla="*/ 4312022 w 4312022"/>
                <a:gd name="connsiteY5" fmla="*/ 892653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01618 h 955494"/>
                <a:gd name="connsiteX0" fmla="*/ 0 w 4336187"/>
                <a:gd name="connsiteY0" fmla="*/ 955406 h 955494"/>
                <a:gd name="connsiteX1" fmla="*/ 735105 w 4336187"/>
                <a:gd name="connsiteY1" fmla="*/ 811971 h 955494"/>
                <a:gd name="connsiteX2" fmla="*/ 1443317 w 4336187"/>
                <a:gd name="connsiteY2" fmla="*/ 94794 h 955494"/>
                <a:gd name="connsiteX3" fmla="*/ 2886635 w 4336187"/>
                <a:gd name="connsiteY3" fmla="*/ 85830 h 955494"/>
                <a:gd name="connsiteX4" fmla="*/ 3603811 w 4336187"/>
                <a:gd name="connsiteY4" fmla="*/ 811971 h 955494"/>
                <a:gd name="connsiteX5" fmla="*/ 4336187 w 4336187"/>
                <a:gd name="connsiteY5" fmla="*/ 948311 h 955494"/>
                <a:gd name="connsiteX0" fmla="*/ 0 w 4345342"/>
                <a:gd name="connsiteY0" fmla="*/ 955406 h 961236"/>
                <a:gd name="connsiteX1" fmla="*/ 735105 w 4345342"/>
                <a:gd name="connsiteY1" fmla="*/ 811971 h 961236"/>
                <a:gd name="connsiteX2" fmla="*/ 1443317 w 4345342"/>
                <a:gd name="connsiteY2" fmla="*/ 94794 h 961236"/>
                <a:gd name="connsiteX3" fmla="*/ 2886635 w 4345342"/>
                <a:gd name="connsiteY3" fmla="*/ 85830 h 961236"/>
                <a:gd name="connsiteX4" fmla="*/ 3603811 w 4345342"/>
                <a:gd name="connsiteY4" fmla="*/ 811971 h 961236"/>
                <a:gd name="connsiteX5" fmla="*/ 4345342 w 4345342"/>
                <a:gd name="connsiteY5" fmla="*/ 959600 h 96123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  <a:gd name="connsiteX0" fmla="*/ 0 w 4336187"/>
                <a:gd name="connsiteY0" fmla="*/ 955406 h 955776"/>
                <a:gd name="connsiteX1" fmla="*/ 735105 w 4336187"/>
                <a:gd name="connsiteY1" fmla="*/ 811971 h 955776"/>
                <a:gd name="connsiteX2" fmla="*/ 1443317 w 4336187"/>
                <a:gd name="connsiteY2" fmla="*/ 94794 h 955776"/>
                <a:gd name="connsiteX3" fmla="*/ 2886635 w 4336187"/>
                <a:gd name="connsiteY3" fmla="*/ 85830 h 955776"/>
                <a:gd name="connsiteX4" fmla="*/ 3603811 w 4336187"/>
                <a:gd name="connsiteY4" fmla="*/ 811971 h 955776"/>
                <a:gd name="connsiteX5" fmla="*/ 4336187 w 4336187"/>
                <a:gd name="connsiteY5" fmla="*/ 953955 h 955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6187" h="955776">
                  <a:moveTo>
                    <a:pt x="0" y="955406"/>
                  </a:moveTo>
                  <a:cubicBezTo>
                    <a:pt x="369048" y="956153"/>
                    <a:pt x="494552" y="955406"/>
                    <a:pt x="735105" y="811971"/>
                  </a:cubicBezTo>
                  <a:cubicBezTo>
                    <a:pt x="975658" y="668536"/>
                    <a:pt x="1084729" y="215817"/>
                    <a:pt x="1443317" y="94794"/>
                  </a:cubicBezTo>
                  <a:cubicBezTo>
                    <a:pt x="1801905" y="-26229"/>
                    <a:pt x="2526553" y="-33700"/>
                    <a:pt x="2886635" y="85830"/>
                  </a:cubicBezTo>
                  <a:cubicBezTo>
                    <a:pt x="3246717" y="205359"/>
                    <a:pt x="3363258" y="692442"/>
                    <a:pt x="3603811" y="811971"/>
                  </a:cubicBezTo>
                  <a:cubicBezTo>
                    <a:pt x="3844364" y="931500"/>
                    <a:pt x="3957391" y="964414"/>
                    <a:pt x="4336187" y="953955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A239AB6-79FC-3B53-42D2-2B484224535A}"/>
                </a:ext>
              </a:extLst>
            </p:cNvPr>
            <p:cNvCxnSpPr>
              <a:cxnSpLocks/>
            </p:cNvCxnSpPr>
            <p:nvPr/>
          </p:nvCxnSpPr>
          <p:spPr>
            <a:xfrm>
              <a:off x="5063215" y="930742"/>
              <a:ext cx="1041690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22">
              <a:extLst>
                <a:ext uri="{FF2B5EF4-FFF2-40B4-BE49-F238E27FC236}">
                  <a16:creationId xmlns:a16="http://schemas.microsoft.com/office/drawing/2014/main" id="{CDE9426C-1DB8-ADEF-7B23-FC4DB690F7A3}"/>
                </a:ext>
              </a:extLst>
            </p:cNvPr>
            <p:cNvSpPr txBox="1"/>
            <p:nvPr/>
          </p:nvSpPr>
          <p:spPr>
            <a:xfrm>
              <a:off x="5198999" y="737564"/>
              <a:ext cx="907387" cy="2750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316520">
                <a:defRPr/>
              </a:pPr>
              <a:r>
                <a:rPr lang="en-GB" sz="692" dirty="0">
                  <a:solidFill>
                    <a:prstClr val="black"/>
                  </a:solidFill>
                  <a:latin typeface="Calibri"/>
                </a:rPr>
                <a:t>optimum</a:t>
              </a:r>
            </a:p>
          </p:txBody>
        </p:sp>
      </p:grpSp>
      <p:sp>
        <p:nvSpPr>
          <p:cNvPr id="142" name="TextBox 22">
            <a:extLst>
              <a:ext uri="{FF2B5EF4-FFF2-40B4-BE49-F238E27FC236}">
                <a16:creationId xmlns:a16="http://schemas.microsoft.com/office/drawing/2014/main" id="{FBC6176F-4E26-40EA-585E-578F3391A6AA}"/>
              </a:ext>
            </a:extLst>
          </p:cNvPr>
          <p:cNvSpPr txBox="1"/>
          <p:nvPr/>
        </p:nvSpPr>
        <p:spPr>
          <a:xfrm>
            <a:off x="4793810" y="1070357"/>
            <a:ext cx="896695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(slow metabolism)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04A7623-7EED-9FA6-491D-4377205BD02C}"/>
              </a:ext>
            </a:extLst>
          </p:cNvPr>
          <p:cNvCxnSpPr>
            <a:cxnSpLocks/>
          </p:cNvCxnSpPr>
          <p:nvPr/>
        </p:nvCxnSpPr>
        <p:spPr>
          <a:xfrm flipV="1">
            <a:off x="5700292" y="252079"/>
            <a:ext cx="197295" cy="509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22">
            <a:extLst>
              <a:ext uri="{FF2B5EF4-FFF2-40B4-BE49-F238E27FC236}">
                <a16:creationId xmlns:a16="http://schemas.microsoft.com/office/drawing/2014/main" id="{E2211208-C78F-6F87-17C6-97810327E49F}"/>
              </a:ext>
            </a:extLst>
          </p:cNvPr>
          <p:cNvSpPr txBox="1"/>
          <p:nvPr/>
        </p:nvSpPr>
        <p:spPr>
          <a:xfrm>
            <a:off x="4785200" y="941425"/>
            <a:ext cx="713471" cy="24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srgbClr val="FF0000"/>
                </a:solidFill>
                <a:latin typeface="Calibri"/>
              </a:rPr>
              <a:t>too cold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D092463-431F-7856-AD61-553F0D822B56}"/>
              </a:ext>
            </a:extLst>
          </p:cNvPr>
          <p:cNvCxnSpPr>
            <a:cxnSpLocks/>
          </p:cNvCxnSpPr>
          <p:nvPr/>
        </p:nvCxnSpPr>
        <p:spPr>
          <a:xfrm flipV="1">
            <a:off x="4558925" y="1102371"/>
            <a:ext cx="290630" cy="88524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EA91F85-642D-C1D7-7C1C-B30C67C3C6EF}"/>
              </a:ext>
            </a:extLst>
          </p:cNvPr>
          <p:cNvSpPr/>
          <p:nvPr/>
        </p:nvSpPr>
        <p:spPr>
          <a:xfrm>
            <a:off x="7302453" y="206336"/>
            <a:ext cx="722672" cy="8863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1" name="TextBox 22">
            <a:extLst>
              <a:ext uri="{FF2B5EF4-FFF2-40B4-BE49-F238E27FC236}">
                <a16:creationId xmlns:a16="http://schemas.microsoft.com/office/drawing/2014/main" id="{8AFC93EE-CE3E-8D45-4ACE-38C8EACC0C76}"/>
              </a:ext>
            </a:extLst>
          </p:cNvPr>
          <p:cNvSpPr txBox="1"/>
          <p:nvPr/>
        </p:nvSpPr>
        <p:spPr>
          <a:xfrm>
            <a:off x="7389186" y="1055991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0443E915-F555-DE65-5151-58A5EEF9F196}"/>
              </a:ext>
            </a:extLst>
          </p:cNvPr>
          <p:cNvCxnSpPr>
            <a:cxnSpLocks/>
          </p:cNvCxnSpPr>
          <p:nvPr/>
        </p:nvCxnSpPr>
        <p:spPr>
          <a:xfrm flipV="1">
            <a:off x="5317151" y="2132153"/>
            <a:ext cx="195824" cy="51791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22">
            <a:extLst>
              <a:ext uri="{FF2B5EF4-FFF2-40B4-BE49-F238E27FC236}">
                <a16:creationId xmlns:a16="http://schemas.microsoft.com/office/drawing/2014/main" id="{E7C54FE9-BB89-9744-653C-BBB53E1B36AB}"/>
              </a:ext>
            </a:extLst>
          </p:cNvPr>
          <p:cNvSpPr txBox="1"/>
          <p:nvPr/>
        </p:nvSpPr>
        <p:spPr>
          <a:xfrm>
            <a:off x="7379575" y="2337366"/>
            <a:ext cx="628698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prstClr val="black"/>
                </a:solidFill>
                <a:latin typeface="Calibri"/>
              </a:rPr>
              <a:t>Growth rate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6CDF4F7-A334-2546-0FA5-A7C782413AE8}"/>
              </a:ext>
            </a:extLst>
          </p:cNvPr>
          <p:cNvSpPr/>
          <p:nvPr/>
        </p:nvSpPr>
        <p:spPr>
          <a:xfrm>
            <a:off x="7302728" y="1427155"/>
            <a:ext cx="722672" cy="9363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7" name="Freeform 156">
            <a:extLst>
              <a:ext uri="{FF2B5EF4-FFF2-40B4-BE49-F238E27FC236}">
                <a16:creationId xmlns:a16="http://schemas.microsoft.com/office/drawing/2014/main" id="{D71CDF4C-3F6C-4577-DA0B-1F2CD768641F}"/>
              </a:ext>
            </a:extLst>
          </p:cNvPr>
          <p:cNvSpPr/>
          <p:nvPr/>
        </p:nvSpPr>
        <p:spPr>
          <a:xfrm>
            <a:off x="7308371" y="1467331"/>
            <a:ext cx="547529" cy="836556"/>
          </a:xfrm>
          <a:custGeom>
            <a:avLst/>
            <a:gdLst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78287 w 807076"/>
              <a:gd name="connsiteY4" fmla="*/ 407831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59853 w 807076"/>
              <a:gd name="connsiteY5" fmla="*/ 334851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076"/>
              <a:gd name="connsiteY0" fmla="*/ 1086119 h 1086119"/>
              <a:gd name="connsiteX1" fmla="*/ 17171 w 807076"/>
              <a:gd name="connsiteY1" fmla="*/ 772733 h 1086119"/>
              <a:gd name="connsiteX2" fmla="*/ 103031 w 807076"/>
              <a:gd name="connsiteY2" fmla="*/ 605307 h 1086119"/>
              <a:gd name="connsiteX3" fmla="*/ 334850 w 807076"/>
              <a:gd name="connsiteY3" fmla="*/ 510862 h 1086119"/>
              <a:gd name="connsiteX4" fmla="*/ 618185 w 807076"/>
              <a:gd name="connsiteY4" fmla="*/ 420710 h 1086119"/>
              <a:gd name="connsiteX5" fmla="*/ 738388 w 807076"/>
              <a:gd name="connsiteY5" fmla="*/ 352023 h 1086119"/>
              <a:gd name="connsiteX6" fmla="*/ 794197 w 807076"/>
              <a:gd name="connsiteY6" fmla="*/ 231820 h 1086119"/>
              <a:gd name="connsiteX7" fmla="*/ 807076 w 807076"/>
              <a:gd name="connsiteY7" fmla="*/ 0 h 1086119"/>
              <a:gd name="connsiteX0" fmla="*/ 0 w 807757"/>
              <a:gd name="connsiteY0" fmla="*/ 1086119 h 1086119"/>
              <a:gd name="connsiteX1" fmla="*/ 17171 w 807757"/>
              <a:gd name="connsiteY1" fmla="*/ 772733 h 1086119"/>
              <a:gd name="connsiteX2" fmla="*/ 103031 w 807757"/>
              <a:gd name="connsiteY2" fmla="*/ 605307 h 1086119"/>
              <a:gd name="connsiteX3" fmla="*/ 334850 w 807757"/>
              <a:gd name="connsiteY3" fmla="*/ 510862 h 1086119"/>
              <a:gd name="connsiteX4" fmla="*/ 618185 w 807757"/>
              <a:gd name="connsiteY4" fmla="*/ 420710 h 1086119"/>
              <a:gd name="connsiteX5" fmla="*/ 738388 w 807757"/>
              <a:gd name="connsiteY5" fmla="*/ 352023 h 1086119"/>
              <a:gd name="connsiteX6" fmla="*/ 794197 w 807757"/>
              <a:gd name="connsiteY6" fmla="*/ 231820 h 1086119"/>
              <a:gd name="connsiteX7" fmla="*/ 806715 w 807757"/>
              <a:gd name="connsiteY7" fmla="*/ 226836 h 1086119"/>
              <a:gd name="connsiteX8" fmla="*/ 807076 w 807757"/>
              <a:gd name="connsiteY8" fmla="*/ 0 h 1086119"/>
              <a:gd name="connsiteX0" fmla="*/ 0 w 815592"/>
              <a:gd name="connsiteY0" fmla="*/ 1086119 h 1086119"/>
              <a:gd name="connsiteX1" fmla="*/ 17171 w 815592"/>
              <a:gd name="connsiteY1" fmla="*/ 772733 h 1086119"/>
              <a:gd name="connsiteX2" fmla="*/ 103031 w 815592"/>
              <a:gd name="connsiteY2" fmla="*/ 605307 h 1086119"/>
              <a:gd name="connsiteX3" fmla="*/ 334850 w 815592"/>
              <a:gd name="connsiteY3" fmla="*/ 510862 h 1086119"/>
              <a:gd name="connsiteX4" fmla="*/ 618185 w 815592"/>
              <a:gd name="connsiteY4" fmla="*/ 420710 h 1086119"/>
              <a:gd name="connsiteX5" fmla="*/ 738388 w 815592"/>
              <a:gd name="connsiteY5" fmla="*/ 352023 h 1086119"/>
              <a:gd name="connsiteX6" fmla="*/ 794197 w 815592"/>
              <a:gd name="connsiteY6" fmla="*/ 231820 h 1086119"/>
              <a:gd name="connsiteX7" fmla="*/ 815301 w 815592"/>
              <a:gd name="connsiteY7" fmla="*/ 102341 h 1086119"/>
              <a:gd name="connsiteX8" fmla="*/ 807076 w 815592"/>
              <a:gd name="connsiteY8" fmla="*/ 0 h 1086119"/>
              <a:gd name="connsiteX0" fmla="*/ 0 w 816343"/>
              <a:gd name="connsiteY0" fmla="*/ 1313645 h 1313645"/>
              <a:gd name="connsiteX1" fmla="*/ 17171 w 816343"/>
              <a:gd name="connsiteY1" fmla="*/ 1000259 h 1313645"/>
              <a:gd name="connsiteX2" fmla="*/ 103031 w 816343"/>
              <a:gd name="connsiteY2" fmla="*/ 832833 h 1313645"/>
              <a:gd name="connsiteX3" fmla="*/ 334850 w 816343"/>
              <a:gd name="connsiteY3" fmla="*/ 738388 h 1313645"/>
              <a:gd name="connsiteX4" fmla="*/ 618185 w 816343"/>
              <a:gd name="connsiteY4" fmla="*/ 648236 h 1313645"/>
              <a:gd name="connsiteX5" fmla="*/ 738388 w 816343"/>
              <a:gd name="connsiteY5" fmla="*/ 579549 h 1313645"/>
              <a:gd name="connsiteX6" fmla="*/ 794197 w 816343"/>
              <a:gd name="connsiteY6" fmla="*/ 459346 h 1313645"/>
              <a:gd name="connsiteX7" fmla="*/ 815301 w 816343"/>
              <a:gd name="connsiteY7" fmla="*/ 329867 h 1313645"/>
              <a:gd name="connsiteX8" fmla="*/ 815662 w 816343"/>
              <a:gd name="connsiteY8" fmla="*/ 0 h 1313645"/>
              <a:gd name="connsiteX0" fmla="*/ 0 w 816343"/>
              <a:gd name="connsiteY0" fmla="*/ 1337069 h 1337069"/>
              <a:gd name="connsiteX1" fmla="*/ 17171 w 816343"/>
              <a:gd name="connsiteY1" fmla="*/ 1023683 h 1337069"/>
              <a:gd name="connsiteX2" fmla="*/ 103031 w 816343"/>
              <a:gd name="connsiteY2" fmla="*/ 856257 h 1337069"/>
              <a:gd name="connsiteX3" fmla="*/ 334850 w 816343"/>
              <a:gd name="connsiteY3" fmla="*/ 761812 h 1337069"/>
              <a:gd name="connsiteX4" fmla="*/ 618185 w 816343"/>
              <a:gd name="connsiteY4" fmla="*/ 671660 h 1337069"/>
              <a:gd name="connsiteX5" fmla="*/ 738388 w 816343"/>
              <a:gd name="connsiteY5" fmla="*/ 602973 h 1337069"/>
              <a:gd name="connsiteX6" fmla="*/ 794197 w 816343"/>
              <a:gd name="connsiteY6" fmla="*/ 482770 h 1337069"/>
              <a:gd name="connsiteX7" fmla="*/ 815301 w 816343"/>
              <a:gd name="connsiteY7" fmla="*/ 353291 h 1337069"/>
              <a:gd name="connsiteX8" fmla="*/ 815662 w 816343"/>
              <a:gd name="connsiteY8" fmla="*/ 23424 h 1337069"/>
              <a:gd name="connsiteX9" fmla="*/ 815300 w 816343"/>
              <a:gd name="connsiteY9" fmla="*/ 27026 h 1337069"/>
              <a:gd name="connsiteX0" fmla="*/ 0 w 815756"/>
              <a:gd name="connsiteY0" fmla="*/ 1440122 h 1440122"/>
              <a:gd name="connsiteX1" fmla="*/ 17171 w 815756"/>
              <a:gd name="connsiteY1" fmla="*/ 1126736 h 1440122"/>
              <a:gd name="connsiteX2" fmla="*/ 103031 w 815756"/>
              <a:gd name="connsiteY2" fmla="*/ 959310 h 1440122"/>
              <a:gd name="connsiteX3" fmla="*/ 334850 w 815756"/>
              <a:gd name="connsiteY3" fmla="*/ 864865 h 1440122"/>
              <a:gd name="connsiteX4" fmla="*/ 618185 w 815756"/>
              <a:gd name="connsiteY4" fmla="*/ 774713 h 1440122"/>
              <a:gd name="connsiteX5" fmla="*/ 738388 w 815756"/>
              <a:gd name="connsiteY5" fmla="*/ 706026 h 1440122"/>
              <a:gd name="connsiteX6" fmla="*/ 794197 w 815756"/>
              <a:gd name="connsiteY6" fmla="*/ 585823 h 1440122"/>
              <a:gd name="connsiteX7" fmla="*/ 815301 w 815756"/>
              <a:gd name="connsiteY7" fmla="*/ 456344 h 1440122"/>
              <a:gd name="connsiteX8" fmla="*/ 811369 w 815756"/>
              <a:gd name="connsiteY8" fmla="*/ 10567 h 1440122"/>
              <a:gd name="connsiteX9" fmla="*/ 815300 w 815756"/>
              <a:gd name="connsiteY9" fmla="*/ 130079 h 1440122"/>
              <a:gd name="connsiteX0" fmla="*/ 0 w 819955"/>
              <a:gd name="connsiteY0" fmla="*/ 1573320 h 1573320"/>
              <a:gd name="connsiteX1" fmla="*/ 17171 w 819955"/>
              <a:gd name="connsiteY1" fmla="*/ 1259934 h 1573320"/>
              <a:gd name="connsiteX2" fmla="*/ 103031 w 819955"/>
              <a:gd name="connsiteY2" fmla="*/ 1092508 h 1573320"/>
              <a:gd name="connsiteX3" fmla="*/ 334850 w 819955"/>
              <a:gd name="connsiteY3" fmla="*/ 998063 h 1573320"/>
              <a:gd name="connsiteX4" fmla="*/ 618185 w 819955"/>
              <a:gd name="connsiteY4" fmla="*/ 907911 h 1573320"/>
              <a:gd name="connsiteX5" fmla="*/ 738388 w 819955"/>
              <a:gd name="connsiteY5" fmla="*/ 839224 h 1573320"/>
              <a:gd name="connsiteX6" fmla="*/ 794197 w 819955"/>
              <a:gd name="connsiteY6" fmla="*/ 719021 h 1573320"/>
              <a:gd name="connsiteX7" fmla="*/ 815301 w 819955"/>
              <a:gd name="connsiteY7" fmla="*/ 589542 h 1573320"/>
              <a:gd name="connsiteX8" fmla="*/ 819955 w 819955"/>
              <a:gd name="connsiteY8" fmla="*/ 6390 h 1573320"/>
              <a:gd name="connsiteX9" fmla="*/ 815300 w 819955"/>
              <a:gd name="connsiteY9" fmla="*/ 263277 h 1573320"/>
              <a:gd name="connsiteX0" fmla="*/ 0 w 819955"/>
              <a:gd name="connsiteY0" fmla="*/ 1573741 h 1573741"/>
              <a:gd name="connsiteX1" fmla="*/ 17171 w 819955"/>
              <a:gd name="connsiteY1" fmla="*/ 1260355 h 1573741"/>
              <a:gd name="connsiteX2" fmla="*/ 103031 w 819955"/>
              <a:gd name="connsiteY2" fmla="*/ 1092929 h 1573741"/>
              <a:gd name="connsiteX3" fmla="*/ 334850 w 819955"/>
              <a:gd name="connsiteY3" fmla="*/ 998484 h 1573741"/>
              <a:gd name="connsiteX4" fmla="*/ 618185 w 819955"/>
              <a:gd name="connsiteY4" fmla="*/ 908332 h 1573741"/>
              <a:gd name="connsiteX5" fmla="*/ 738388 w 819955"/>
              <a:gd name="connsiteY5" fmla="*/ 839645 h 1573741"/>
              <a:gd name="connsiteX6" fmla="*/ 794197 w 819955"/>
              <a:gd name="connsiteY6" fmla="*/ 719442 h 1573741"/>
              <a:gd name="connsiteX7" fmla="*/ 815301 w 819955"/>
              <a:gd name="connsiteY7" fmla="*/ 589963 h 1573741"/>
              <a:gd name="connsiteX8" fmla="*/ 819955 w 819955"/>
              <a:gd name="connsiteY8" fmla="*/ 6811 h 1573741"/>
              <a:gd name="connsiteX9" fmla="*/ 707976 w 819955"/>
              <a:gd name="connsiteY9" fmla="*/ 242233 h 1573741"/>
              <a:gd name="connsiteX0" fmla="*/ 0 w 819955"/>
              <a:gd name="connsiteY0" fmla="*/ 1566930 h 1566930"/>
              <a:gd name="connsiteX1" fmla="*/ 17171 w 819955"/>
              <a:gd name="connsiteY1" fmla="*/ 1253544 h 1566930"/>
              <a:gd name="connsiteX2" fmla="*/ 103031 w 819955"/>
              <a:gd name="connsiteY2" fmla="*/ 1086118 h 1566930"/>
              <a:gd name="connsiteX3" fmla="*/ 334850 w 819955"/>
              <a:gd name="connsiteY3" fmla="*/ 991673 h 1566930"/>
              <a:gd name="connsiteX4" fmla="*/ 618185 w 819955"/>
              <a:gd name="connsiteY4" fmla="*/ 901521 h 1566930"/>
              <a:gd name="connsiteX5" fmla="*/ 738388 w 819955"/>
              <a:gd name="connsiteY5" fmla="*/ 832834 h 1566930"/>
              <a:gd name="connsiteX6" fmla="*/ 794197 w 819955"/>
              <a:gd name="connsiteY6" fmla="*/ 712631 h 1566930"/>
              <a:gd name="connsiteX7" fmla="*/ 815301 w 819955"/>
              <a:gd name="connsiteY7" fmla="*/ 583152 h 1566930"/>
              <a:gd name="connsiteX8" fmla="*/ 819955 w 819955"/>
              <a:gd name="connsiteY8" fmla="*/ 0 h 1566930"/>
              <a:gd name="connsiteX0" fmla="*/ 0 w 832834"/>
              <a:gd name="connsiteY0" fmla="*/ 1596980 h 1596980"/>
              <a:gd name="connsiteX1" fmla="*/ 17171 w 832834"/>
              <a:gd name="connsiteY1" fmla="*/ 1283594 h 1596980"/>
              <a:gd name="connsiteX2" fmla="*/ 103031 w 832834"/>
              <a:gd name="connsiteY2" fmla="*/ 1116168 h 1596980"/>
              <a:gd name="connsiteX3" fmla="*/ 334850 w 832834"/>
              <a:gd name="connsiteY3" fmla="*/ 1021723 h 1596980"/>
              <a:gd name="connsiteX4" fmla="*/ 618185 w 832834"/>
              <a:gd name="connsiteY4" fmla="*/ 931571 h 1596980"/>
              <a:gd name="connsiteX5" fmla="*/ 738388 w 832834"/>
              <a:gd name="connsiteY5" fmla="*/ 862884 h 1596980"/>
              <a:gd name="connsiteX6" fmla="*/ 794197 w 832834"/>
              <a:gd name="connsiteY6" fmla="*/ 742681 h 1596980"/>
              <a:gd name="connsiteX7" fmla="*/ 815301 w 832834"/>
              <a:gd name="connsiteY7" fmla="*/ 613202 h 1596980"/>
              <a:gd name="connsiteX8" fmla="*/ 832834 w 832834"/>
              <a:gd name="connsiteY8" fmla="*/ 0 h 1596980"/>
              <a:gd name="connsiteX0" fmla="*/ 0 w 815592"/>
              <a:gd name="connsiteY0" fmla="*/ 1601273 h 1601273"/>
              <a:gd name="connsiteX1" fmla="*/ 17171 w 815592"/>
              <a:gd name="connsiteY1" fmla="*/ 1287887 h 1601273"/>
              <a:gd name="connsiteX2" fmla="*/ 103031 w 815592"/>
              <a:gd name="connsiteY2" fmla="*/ 1120461 h 1601273"/>
              <a:gd name="connsiteX3" fmla="*/ 334850 w 815592"/>
              <a:gd name="connsiteY3" fmla="*/ 1026016 h 1601273"/>
              <a:gd name="connsiteX4" fmla="*/ 618185 w 815592"/>
              <a:gd name="connsiteY4" fmla="*/ 935864 h 1601273"/>
              <a:gd name="connsiteX5" fmla="*/ 738388 w 815592"/>
              <a:gd name="connsiteY5" fmla="*/ 867177 h 1601273"/>
              <a:gd name="connsiteX6" fmla="*/ 794197 w 815592"/>
              <a:gd name="connsiteY6" fmla="*/ 746974 h 1601273"/>
              <a:gd name="connsiteX7" fmla="*/ 815301 w 815592"/>
              <a:gd name="connsiteY7" fmla="*/ 617495 h 1601273"/>
              <a:gd name="connsiteX8" fmla="*/ 807077 w 815592"/>
              <a:gd name="connsiteY8" fmla="*/ 0 h 1601273"/>
              <a:gd name="connsiteX0" fmla="*/ 0 w 819956"/>
              <a:gd name="connsiteY0" fmla="*/ 1627031 h 1627031"/>
              <a:gd name="connsiteX1" fmla="*/ 17171 w 819956"/>
              <a:gd name="connsiteY1" fmla="*/ 1313645 h 1627031"/>
              <a:gd name="connsiteX2" fmla="*/ 103031 w 819956"/>
              <a:gd name="connsiteY2" fmla="*/ 1146219 h 1627031"/>
              <a:gd name="connsiteX3" fmla="*/ 334850 w 819956"/>
              <a:gd name="connsiteY3" fmla="*/ 1051774 h 1627031"/>
              <a:gd name="connsiteX4" fmla="*/ 618185 w 819956"/>
              <a:gd name="connsiteY4" fmla="*/ 961622 h 1627031"/>
              <a:gd name="connsiteX5" fmla="*/ 738388 w 819956"/>
              <a:gd name="connsiteY5" fmla="*/ 892935 h 1627031"/>
              <a:gd name="connsiteX6" fmla="*/ 794197 w 819956"/>
              <a:gd name="connsiteY6" fmla="*/ 772732 h 1627031"/>
              <a:gd name="connsiteX7" fmla="*/ 815301 w 819956"/>
              <a:gd name="connsiteY7" fmla="*/ 643253 h 1627031"/>
              <a:gd name="connsiteX8" fmla="*/ 819956 w 819956"/>
              <a:gd name="connsiteY8" fmla="*/ 0 h 162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9956" h="1627031">
                <a:moveTo>
                  <a:pt x="0" y="1627031"/>
                </a:moveTo>
                <a:cubicBezTo>
                  <a:pt x="-1" y="1510405"/>
                  <a:pt x="-1" y="1393780"/>
                  <a:pt x="17171" y="1313645"/>
                </a:cubicBezTo>
                <a:cubicBezTo>
                  <a:pt x="34343" y="1233510"/>
                  <a:pt x="50085" y="1189864"/>
                  <a:pt x="103031" y="1146219"/>
                </a:cubicBezTo>
                <a:cubicBezTo>
                  <a:pt x="155977" y="1102574"/>
                  <a:pt x="248991" y="1082540"/>
                  <a:pt x="334850" y="1051774"/>
                </a:cubicBezTo>
                <a:cubicBezTo>
                  <a:pt x="420709" y="1021008"/>
                  <a:pt x="550929" y="988095"/>
                  <a:pt x="618185" y="961622"/>
                </a:cubicBezTo>
                <a:cubicBezTo>
                  <a:pt x="685441" y="935149"/>
                  <a:pt x="709053" y="924417"/>
                  <a:pt x="738388" y="892935"/>
                </a:cubicBezTo>
                <a:cubicBezTo>
                  <a:pt x="767723" y="861453"/>
                  <a:pt x="782809" y="793596"/>
                  <a:pt x="794197" y="772732"/>
                </a:cubicBezTo>
                <a:cubicBezTo>
                  <a:pt x="805585" y="751868"/>
                  <a:pt x="813155" y="681890"/>
                  <a:pt x="815301" y="643253"/>
                </a:cubicBezTo>
                <a:cubicBezTo>
                  <a:pt x="817448" y="604616"/>
                  <a:pt x="819896" y="37806"/>
                  <a:pt x="819956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5E1C477E-BB3B-A5D6-D4B9-937E7BF896E0}"/>
              </a:ext>
            </a:extLst>
          </p:cNvPr>
          <p:cNvSpPr txBox="1"/>
          <p:nvPr/>
        </p:nvSpPr>
        <p:spPr>
          <a:xfrm>
            <a:off x="7352440" y="2209610"/>
            <a:ext cx="77136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hydraulic failure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DE1EEAFA-AB5B-93EA-4CA5-83A015FBB7C9}"/>
              </a:ext>
            </a:extLst>
          </p:cNvPr>
          <p:cNvCxnSpPr>
            <a:cxnSpLocks/>
          </p:cNvCxnSpPr>
          <p:nvPr/>
        </p:nvCxnSpPr>
        <p:spPr>
          <a:xfrm>
            <a:off x="4201454" y="2304338"/>
            <a:ext cx="318773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1BD45F1-2C3F-DD5B-4F23-7931077F1A1F}"/>
              </a:ext>
            </a:extLst>
          </p:cNvPr>
          <p:cNvCxnSpPr>
            <a:cxnSpLocks/>
          </p:cNvCxnSpPr>
          <p:nvPr/>
        </p:nvCxnSpPr>
        <p:spPr>
          <a:xfrm>
            <a:off x="4221198" y="2074656"/>
            <a:ext cx="325728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22">
            <a:extLst>
              <a:ext uri="{FF2B5EF4-FFF2-40B4-BE49-F238E27FC236}">
                <a16:creationId xmlns:a16="http://schemas.microsoft.com/office/drawing/2014/main" id="{327CA755-746A-9A22-A3F9-CFADE419C54E}"/>
              </a:ext>
            </a:extLst>
          </p:cNvPr>
          <p:cNvSpPr txBox="1"/>
          <p:nvPr/>
        </p:nvSpPr>
        <p:spPr>
          <a:xfrm>
            <a:off x="7428008" y="1994052"/>
            <a:ext cx="707245" cy="1988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low cell turgor</a:t>
            </a:r>
          </a:p>
        </p:txBody>
      </p:sp>
      <p:sp>
        <p:nvSpPr>
          <p:cNvPr id="175" name="TextBox 22">
            <a:extLst>
              <a:ext uri="{FF2B5EF4-FFF2-40B4-BE49-F238E27FC236}">
                <a16:creationId xmlns:a16="http://schemas.microsoft.com/office/drawing/2014/main" id="{29DB1732-8C38-FBFC-8CDC-E0B169D4B3A1}"/>
              </a:ext>
            </a:extLst>
          </p:cNvPr>
          <p:cNvSpPr txBox="1"/>
          <p:nvPr/>
        </p:nvSpPr>
        <p:spPr>
          <a:xfrm>
            <a:off x="4691671" y="2168902"/>
            <a:ext cx="1454323" cy="19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692" dirty="0">
                <a:solidFill>
                  <a:srgbClr val="FF0000"/>
                </a:solidFill>
                <a:latin typeface="Calibri"/>
              </a:rPr>
              <a:t>(limited cell expansion)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66A5407E-AEDB-6489-5FBE-D5260C470B80}"/>
              </a:ext>
            </a:extLst>
          </p:cNvPr>
          <p:cNvSpPr/>
          <p:nvPr/>
        </p:nvSpPr>
        <p:spPr>
          <a:xfrm>
            <a:off x="6435614" y="2907993"/>
            <a:ext cx="866983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C4809F-44FB-F1A9-25BD-28EFB46AF479}"/>
              </a:ext>
            </a:extLst>
          </p:cNvPr>
          <p:cNvSpPr/>
          <p:nvPr/>
        </p:nvSpPr>
        <p:spPr>
          <a:xfrm>
            <a:off x="6586368" y="3256694"/>
            <a:ext cx="713910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D75BB257-4423-4BFC-AD23-E3356362BD81}"/>
              </a:ext>
            </a:extLst>
          </p:cNvPr>
          <p:cNvSpPr/>
          <p:nvPr/>
        </p:nvSpPr>
        <p:spPr>
          <a:xfrm flipH="1">
            <a:off x="4211187" y="2915848"/>
            <a:ext cx="719325" cy="785024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8B10D11C-AE7B-4DED-3F63-3B9420D19107}"/>
              </a:ext>
            </a:extLst>
          </p:cNvPr>
          <p:cNvSpPr/>
          <p:nvPr/>
        </p:nvSpPr>
        <p:spPr>
          <a:xfrm flipH="1">
            <a:off x="4210756" y="3263011"/>
            <a:ext cx="557151" cy="436322"/>
          </a:xfrm>
          <a:custGeom>
            <a:avLst/>
            <a:gdLst>
              <a:gd name="connsiteX0" fmla="*/ 0 w 1245379"/>
              <a:gd name="connsiteY0" fmla="*/ 1122639 h 1122639"/>
              <a:gd name="connsiteX1" fmla="*/ 39268 w 1245379"/>
              <a:gd name="connsiteY1" fmla="*/ 1117029 h 1122639"/>
              <a:gd name="connsiteX2" fmla="*/ 56098 w 1245379"/>
              <a:gd name="connsiteY2" fmla="*/ 1100199 h 1122639"/>
              <a:gd name="connsiteX3" fmla="*/ 72927 w 1245379"/>
              <a:gd name="connsiteY3" fmla="*/ 1088980 h 1122639"/>
              <a:gd name="connsiteX4" fmla="*/ 84147 w 1245379"/>
              <a:gd name="connsiteY4" fmla="*/ 1072150 h 1122639"/>
              <a:gd name="connsiteX5" fmla="*/ 89757 w 1245379"/>
              <a:gd name="connsiteY5" fmla="*/ 1055321 h 1122639"/>
              <a:gd name="connsiteX6" fmla="*/ 112196 w 1245379"/>
              <a:gd name="connsiteY6" fmla="*/ 1021662 h 1122639"/>
              <a:gd name="connsiteX7" fmla="*/ 117806 w 1245379"/>
              <a:gd name="connsiteY7" fmla="*/ 1004832 h 1122639"/>
              <a:gd name="connsiteX8" fmla="*/ 129026 w 1245379"/>
              <a:gd name="connsiteY8" fmla="*/ 988003 h 1122639"/>
              <a:gd name="connsiteX9" fmla="*/ 140245 w 1245379"/>
              <a:gd name="connsiteY9" fmla="*/ 948734 h 1122639"/>
              <a:gd name="connsiteX10" fmla="*/ 151465 w 1245379"/>
              <a:gd name="connsiteY10" fmla="*/ 931905 h 1122639"/>
              <a:gd name="connsiteX11" fmla="*/ 173904 w 1245379"/>
              <a:gd name="connsiteY11" fmla="*/ 881416 h 1122639"/>
              <a:gd name="connsiteX12" fmla="*/ 185124 w 1245379"/>
              <a:gd name="connsiteY12" fmla="*/ 836538 h 1122639"/>
              <a:gd name="connsiteX13" fmla="*/ 207563 w 1245379"/>
              <a:gd name="connsiteY13" fmla="*/ 780440 h 1122639"/>
              <a:gd name="connsiteX14" fmla="*/ 230002 w 1245379"/>
              <a:gd name="connsiteY14" fmla="*/ 701902 h 1122639"/>
              <a:gd name="connsiteX15" fmla="*/ 235612 w 1245379"/>
              <a:gd name="connsiteY15" fmla="*/ 685073 h 1122639"/>
              <a:gd name="connsiteX16" fmla="*/ 241222 w 1245379"/>
              <a:gd name="connsiteY16" fmla="*/ 662634 h 1122639"/>
              <a:gd name="connsiteX17" fmla="*/ 252441 w 1245379"/>
              <a:gd name="connsiteY17" fmla="*/ 645804 h 1122639"/>
              <a:gd name="connsiteX18" fmla="*/ 258051 w 1245379"/>
              <a:gd name="connsiteY18" fmla="*/ 623365 h 1122639"/>
              <a:gd name="connsiteX19" fmla="*/ 280491 w 1245379"/>
              <a:gd name="connsiteY19" fmla="*/ 578486 h 1122639"/>
              <a:gd name="connsiteX20" fmla="*/ 297320 w 1245379"/>
              <a:gd name="connsiteY20" fmla="*/ 533608 h 1122639"/>
              <a:gd name="connsiteX21" fmla="*/ 302930 w 1245379"/>
              <a:gd name="connsiteY21" fmla="*/ 505559 h 1122639"/>
              <a:gd name="connsiteX22" fmla="*/ 314149 w 1245379"/>
              <a:gd name="connsiteY22" fmla="*/ 488729 h 1122639"/>
              <a:gd name="connsiteX23" fmla="*/ 336589 w 1245379"/>
              <a:gd name="connsiteY23" fmla="*/ 443851 h 1122639"/>
              <a:gd name="connsiteX24" fmla="*/ 347808 w 1245379"/>
              <a:gd name="connsiteY24" fmla="*/ 421412 h 1122639"/>
              <a:gd name="connsiteX25" fmla="*/ 370248 w 1245379"/>
              <a:gd name="connsiteY25" fmla="*/ 387753 h 1122639"/>
              <a:gd name="connsiteX26" fmla="*/ 398297 w 1245379"/>
              <a:gd name="connsiteY26" fmla="*/ 348484 h 1122639"/>
              <a:gd name="connsiteX27" fmla="*/ 415126 w 1245379"/>
              <a:gd name="connsiteY27" fmla="*/ 331655 h 1122639"/>
              <a:gd name="connsiteX28" fmla="*/ 431956 w 1245379"/>
              <a:gd name="connsiteY28" fmla="*/ 309215 h 1122639"/>
              <a:gd name="connsiteX29" fmla="*/ 493664 w 1245379"/>
              <a:gd name="connsiteY29" fmla="*/ 247507 h 1122639"/>
              <a:gd name="connsiteX30" fmla="*/ 516103 w 1245379"/>
              <a:gd name="connsiteY30" fmla="*/ 225068 h 1122639"/>
              <a:gd name="connsiteX31" fmla="*/ 532932 w 1245379"/>
              <a:gd name="connsiteY31" fmla="*/ 213848 h 1122639"/>
              <a:gd name="connsiteX32" fmla="*/ 589030 w 1245379"/>
              <a:gd name="connsiteY32" fmla="*/ 168970 h 1122639"/>
              <a:gd name="connsiteX33" fmla="*/ 611470 w 1245379"/>
              <a:gd name="connsiteY33" fmla="*/ 152140 h 1122639"/>
              <a:gd name="connsiteX34" fmla="*/ 633909 w 1245379"/>
              <a:gd name="connsiteY34" fmla="*/ 140921 h 1122639"/>
              <a:gd name="connsiteX35" fmla="*/ 667568 w 1245379"/>
              <a:gd name="connsiteY35" fmla="*/ 118482 h 1122639"/>
              <a:gd name="connsiteX36" fmla="*/ 684397 w 1245379"/>
              <a:gd name="connsiteY36" fmla="*/ 107262 h 1122639"/>
              <a:gd name="connsiteX37" fmla="*/ 740495 w 1245379"/>
              <a:gd name="connsiteY37" fmla="*/ 84823 h 1122639"/>
              <a:gd name="connsiteX38" fmla="*/ 762935 w 1245379"/>
              <a:gd name="connsiteY38" fmla="*/ 73603 h 1122639"/>
              <a:gd name="connsiteX39" fmla="*/ 796594 w 1245379"/>
              <a:gd name="connsiteY39" fmla="*/ 62383 h 1122639"/>
              <a:gd name="connsiteX40" fmla="*/ 813423 w 1245379"/>
              <a:gd name="connsiteY40" fmla="*/ 56774 h 1122639"/>
              <a:gd name="connsiteX41" fmla="*/ 830253 w 1245379"/>
              <a:gd name="connsiteY41" fmla="*/ 51164 h 1122639"/>
              <a:gd name="connsiteX42" fmla="*/ 920010 w 1245379"/>
              <a:gd name="connsiteY42" fmla="*/ 34334 h 1122639"/>
              <a:gd name="connsiteX43" fmla="*/ 976108 w 1245379"/>
              <a:gd name="connsiteY43" fmla="*/ 23115 h 1122639"/>
              <a:gd name="connsiteX44" fmla="*/ 1043426 w 1245379"/>
              <a:gd name="connsiteY44" fmla="*/ 11895 h 1122639"/>
              <a:gd name="connsiteX45" fmla="*/ 1099524 w 1245379"/>
              <a:gd name="connsiteY45" fmla="*/ 675 h 1122639"/>
              <a:gd name="connsiteX46" fmla="*/ 1245379 w 1245379"/>
              <a:gd name="connsiteY46" fmla="*/ 675 h 1122639"/>
              <a:gd name="connsiteX0" fmla="*/ 0 w 1254699"/>
              <a:gd name="connsiteY0" fmla="*/ 1127573 h 1127573"/>
              <a:gd name="connsiteX1" fmla="*/ 39268 w 1254699"/>
              <a:gd name="connsiteY1" fmla="*/ 1121963 h 1127573"/>
              <a:gd name="connsiteX2" fmla="*/ 56098 w 1254699"/>
              <a:gd name="connsiteY2" fmla="*/ 1105133 h 1127573"/>
              <a:gd name="connsiteX3" fmla="*/ 72927 w 1254699"/>
              <a:gd name="connsiteY3" fmla="*/ 1093914 h 1127573"/>
              <a:gd name="connsiteX4" fmla="*/ 84147 w 1254699"/>
              <a:gd name="connsiteY4" fmla="*/ 1077084 h 1127573"/>
              <a:gd name="connsiteX5" fmla="*/ 89757 w 1254699"/>
              <a:gd name="connsiteY5" fmla="*/ 1060255 h 1127573"/>
              <a:gd name="connsiteX6" fmla="*/ 112196 w 1254699"/>
              <a:gd name="connsiteY6" fmla="*/ 1026596 h 1127573"/>
              <a:gd name="connsiteX7" fmla="*/ 117806 w 1254699"/>
              <a:gd name="connsiteY7" fmla="*/ 1009766 h 1127573"/>
              <a:gd name="connsiteX8" fmla="*/ 129026 w 1254699"/>
              <a:gd name="connsiteY8" fmla="*/ 992937 h 1127573"/>
              <a:gd name="connsiteX9" fmla="*/ 140245 w 1254699"/>
              <a:gd name="connsiteY9" fmla="*/ 953668 h 1127573"/>
              <a:gd name="connsiteX10" fmla="*/ 151465 w 1254699"/>
              <a:gd name="connsiteY10" fmla="*/ 936839 h 1127573"/>
              <a:gd name="connsiteX11" fmla="*/ 173904 w 1254699"/>
              <a:gd name="connsiteY11" fmla="*/ 886350 h 1127573"/>
              <a:gd name="connsiteX12" fmla="*/ 185124 w 1254699"/>
              <a:gd name="connsiteY12" fmla="*/ 841472 h 1127573"/>
              <a:gd name="connsiteX13" fmla="*/ 207563 w 1254699"/>
              <a:gd name="connsiteY13" fmla="*/ 785374 h 1127573"/>
              <a:gd name="connsiteX14" fmla="*/ 230002 w 1254699"/>
              <a:gd name="connsiteY14" fmla="*/ 706836 h 1127573"/>
              <a:gd name="connsiteX15" fmla="*/ 235612 w 1254699"/>
              <a:gd name="connsiteY15" fmla="*/ 690007 h 1127573"/>
              <a:gd name="connsiteX16" fmla="*/ 241222 w 1254699"/>
              <a:gd name="connsiteY16" fmla="*/ 667568 h 1127573"/>
              <a:gd name="connsiteX17" fmla="*/ 252441 w 1254699"/>
              <a:gd name="connsiteY17" fmla="*/ 650738 h 1127573"/>
              <a:gd name="connsiteX18" fmla="*/ 258051 w 1254699"/>
              <a:gd name="connsiteY18" fmla="*/ 628299 h 1127573"/>
              <a:gd name="connsiteX19" fmla="*/ 280491 w 1254699"/>
              <a:gd name="connsiteY19" fmla="*/ 583420 h 1127573"/>
              <a:gd name="connsiteX20" fmla="*/ 297320 w 1254699"/>
              <a:gd name="connsiteY20" fmla="*/ 538542 h 1127573"/>
              <a:gd name="connsiteX21" fmla="*/ 302930 w 1254699"/>
              <a:gd name="connsiteY21" fmla="*/ 510493 h 1127573"/>
              <a:gd name="connsiteX22" fmla="*/ 314149 w 1254699"/>
              <a:gd name="connsiteY22" fmla="*/ 493663 h 1127573"/>
              <a:gd name="connsiteX23" fmla="*/ 336589 w 1254699"/>
              <a:gd name="connsiteY23" fmla="*/ 448785 h 1127573"/>
              <a:gd name="connsiteX24" fmla="*/ 347808 w 1254699"/>
              <a:gd name="connsiteY24" fmla="*/ 426346 h 1127573"/>
              <a:gd name="connsiteX25" fmla="*/ 370248 w 1254699"/>
              <a:gd name="connsiteY25" fmla="*/ 392687 h 1127573"/>
              <a:gd name="connsiteX26" fmla="*/ 398297 w 1254699"/>
              <a:gd name="connsiteY26" fmla="*/ 353418 h 1127573"/>
              <a:gd name="connsiteX27" fmla="*/ 415126 w 1254699"/>
              <a:gd name="connsiteY27" fmla="*/ 336589 h 1127573"/>
              <a:gd name="connsiteX28" fmla="*/ 431956 w 1254699"/>
              <a:gd name="connsiteY28" fmla="*/ 314149 h 1127573"/>
              <a:gd name="connsiteX29" fmla="*/ 493664 w 1254699"/>
              <a:gd name="connsiteY29" fmla="*/ 252441 h 1127573"/>
              <a:gd name="connsiteX30" fmla="*/ 516103 w 1254699"/>
              <a:gd name="connsiteY30" fmla="*/ 230002 h 1127573"/>
              <a:gd name="connsiteX31" fmla="*/ 532932 w 1254699"/>
              <a:gd name="connsiteY31" fmla="*/ 218782 h 1127573"/>
              <a:gd name="connsiteX32" fmla="*/ 589030 w 1254699"/>
              <a:gd name="connsiteY32" fmla="*/ 173904 h 1127573"/>
              <a:gd name="connsiteX33" fmla="*/ 611470 w 1254699"/>
              <a:gd name="connsiteY33" fmla="*/ 157074 h 1127573"/>
              <a:gd name="connsiteX34" fmla="*/ 633909 w 1254699"/>
              <a:gd name="connsiteY34" fmla="*/ 145855 h 1127573"/>
              <a:gd name="connsiteX35" fmla="*/ 667568 w 1254699"/>
              <a:gd name="connsiteY35" fmla="*/ 123416 h 1127573"/>
              <a:gd name="connsiteX36" fmla="*/ 684397 w 1254699"/>
              <a:gd name="connsiteY36" fmla="*/ 112196 h 1127573"/>
              <a:gd name="connsiteX37" fmla="*/ 740495 w 1254699"/>
              <a:gd name="connsiteY37" fmla="*/ 89757 h 1127573"/>
              <a:gd name="connsiteX38" fmla="*/ 762935 w 1254699"/>
              <a:gd name="connsiteY38" fmla="*/ 78537 h 1127573"/>
              <a:gd name="connsiteX39" fmla="*/ 796594 w 1254699"/>
              <a:gd name="connsiteY39" fmla="*/ 67317 h 1127573"/>
              <a:gd name="connsiteX40" fmla="*/ 813423 w 1254699"/>
              <a:gd name="connsiteY40" fmla="*/ 61708 h 1127573"/>
              <a:gd name="connsiteX41" fmla="*/ 830253 w 1254699"/>
              <a:gd name="connsiteY41" fmla="*/ 56098 h 1127573"/>
              <a:gd name="connsiteX42" fmla="*/ 920010 w 1254699"/>
              <a:gd name="connsiteY42" fmla="*/ 39268 h 1127573"/>
              <a:gd name="connsiteX43" fmla="*/ 976108 w 1254699"/>
              <a:gd name="connsiteY43" fmla="*/ 28049 h 1127573"/>
              <a:gd name="connsiteX44" fmla="*/ 1043426 w 1254699"/>
              <a:gd name="connsiteY44" fmla="*/ 16829 h 1127573"/>
              <a:gd name="connsiteX45" fmla="*/ 1099524 w 1254699"/>
              <a:gd name="connsiteY45" fmla="*/ 5609 h 1127573"/>
              <a:gd name="connsiteX46" fmla="*/ 1245379 w 1254699"/>
              <a:gd name="connsiteY46" fmla="*/ 5609 h 1127573"/>
              <a:gd name="connsiteX47" fmla="*/ 1239769 w 1254699"/>
              <a:gd name="connsiteY47" fmla="*/ 0 h 1127573"/>
              <a:gd name="connsiteX0" fmla="*/ 0 w 1257790"/>
              <a:gd name="connsiteY0" fmla="*/ 1122640 h 1128249"/>
              <a:gd name="connsiteX1" fmla="*/ 39268 w 1257790"/>
              <a:gd name="connsiteY1" fmla="*/ 1117030 h 1128249"/>
              <a:gd name="connsiteX2" fmla="*/ 56098 w 1257790"/>
              <a:gd name="connsiteY2" fmla="*/ 1100200 h 1128249"/>
              <a:gd name="connsiteX3" fmla="*/ 72927 w 1257790"/>
              <a:gd name="connsiteY3" fmla="*/ 1088981 h 1128249"/>
              <a:gd name="connsiteX4" fmla="*/ 84147 w 1257790"/>
              <a:gd name="connsiteY4" fmla="*/ 1072151 h 1128249"/>
              <a:gd name="connsiteX5" fmla="*/ 89757 w 1257790"/>
              <a:gd name="connsiteY5" fmla="*/ 1055322 h 1128249"/>
              <a:gd name="connsiteX6" fmla="*/ 112196 w 1257790"/>
              <a:gd name="connsiteY6" fmla="*/ 1021663 h 1128249"/>
              <a:gd name="connsiteX7" fmla="*/ 117806 w 1257790"/>
              <a:gd name="connsiteY7" fmla="*/ 1004833 h 1128249"/>
              <a:gd name="connsiteX8" fmla="*/ 129026 w 1257790"/>
              <a:gd name="connsiteY8" fmla="*/ 988004 h 1128249"/>
              <a:gd name="connsiteX9" fmla="*/ 140245 w 1257790"/>
              <a:gd name="connsiteY9" fmla="*/ 948735 h 1128249"/>
              <a:gd name="connsiteX10" fmla="*/ 151465 w 1257790"/>
              <a:gd name="connsiteY10" fmla="*/ 931906 h 1128249"/>
              <a:gd name="connsiteX11" fmla="*/ 173904 w 1257790"/>
              <a:gd name="connsiteY11" fmla="*/ 881417 h 1128249"/>
              <a:gd name="connsiteX12" fmla="*/ 185124 w 1257790"/>
              <a:gd name="connsiteY12" fmla="*/ 836539 h 1128249"/>
              <a:gd name="connsiteX13" fmla="*/ 207563 w 1257790"/>
              <a:gd name="connsiteY13" fmla="*/ 780441 h 1128249"/>
              <a:gd name="connsiteX14" fmla="*/ 230002 w 1257790"/>
              <a:gd name="connsiteY14" fmla="*/ 701903 h 1128249"/>
              <a:gd name="connsiteX15" fmla="*/ 235612 w 1257790"/>
              <a:gd name="connsiteY15" fmla="*/ 685074 h 1128249"/>
              <a:gd name="connsiteX16" fmla="*/ 241222 w 1257790"/>
              <a:gd name="connsiteY16" fmla="*/ 662635 h 1128249"/>
              <a:gd name="connsiteX17" fmla="*/ 252441 w 1257790"/>
              <a:gd name="connsiteY17" fmla="*/ 645805 h 1128249"/>
              <a:gd name="connsiteX18" fmla="*/ 258051 w 1257790"/>
              <a:gd name="connsiteY18" fmla="*/ 623366 h 1128249"/>
              <a:gd name="connsiteX19" fmla="*/ 280491 w 1257790"/>
              <a:gd name="connsiteY19" fmla="*/ 578487 h 1128249"/>
              <a:gd name="connsiteX20" fmla="*/ 297320 w 1257790"/>
              <a:gd name="connsiteY20" fmla="*/ 533609 h 1128249"/>
              <a:gd name="connsiteX21" fmla="*/ 302930 w 1257790"/>
              <a:gd name="connsiteY21" fmla="*/ 505560 h 1128249"/>
              <a:gd name="connsiteX22" fmla="*/ 314149 w 1257790"/>
              <a:gd name="connsiteY22" fmla="*/ 488730 h 1128249"/>
              <a:gd name="connsiteX23" fmla="*/ 336589 w 1257790"/>
              <a:gd name="connsiteY23" fmla="*/ 443852 h 1128249"/>
              <a:gd name="connsiteX24" fmla="*/ 347808 w 1257790"/>
              <a:gd name="connsiteY24" fmla="*/ 421413 h 1128249"/>
              <a:gd name="connsiteX25" fmla="*/ 370248 w 1257790"/>
              <a:gd name="connsiteY25" fmla="*/ 387754 h 1128249"/>
              <a:gd name="connsiteX26" fmla="*/ 398297 w 1257790"/>
              <a:gd name="connsiteY26" fmla="*/ 348485 h 1128249"/>
              <a:gd name="connsiteX27" fmla="*/ 415126 w 1257790"/>
              <a:gd name="connsiteY27" fmla="*/ 331656 h 1128249"/>
              <a:gd name="connsiteX28" fmla="*/ 431956 w 1257790"/>
              <a:gd name="connsiteY28" fmla="*/ 309216 h 1128249"/>
              <a:gd name="connsiteX29" fmla="*/ 493664 w 1257790"/>
              <a:gd name="connsiteY29" fmla="*/ 247508 h 1128249"/>
              <a:gd name="connsiteX30" fmla="*/ 516103 w 1257790"/>
              <a:gd name="connsiteY30" fmla="*/ 225069 h 1128249"/>
              <a:gd name="connsiteX31" fmla="*/ 532932 w 1257790"/>
              <a:gd name="connsiteY31" fmla="*/ 213849 h 1128249"/>
              <a:gd name="connsiteX32" fmla="*/ 589030 w 1257790"/>
              <a:gd name="connsiteY32" fmla="*/ 168971 h 1128249"/>
              <a:gd name="connsiteX33" fmla="*/ 611470 w 1257790"/>
              <a:gd name="connsiteY33" fmla="*/ 152141 h 1128249"/>
              <a:gd name="connsiteX34" fmla="*/ 633909 w 1257790"/>
              <a:gd name="connsiteY34" fmla="*/ 140922 h 1128249"/>
              <a:gd name="connsiteX35" fmla="*/ 667568 w 1257790"/>
              <a:gd name="connsiteY35" fmla="*/ 118483 h 1128249"/>
              <a:gd name="connsiteX36" fmla="*/ 684397 w 1257790"/>
              <a:gd name="connsiteY36" fmla="*/ 107263 h 1128249"/>
              <a:gd name="connsiteX37" fmla="*/ 740495 w 1257790"/>
              <a:gd name="connsiteY37" fmla="*/ 84824 h 1128249"/>
              <a:gd name="connsiteX38" fmla="*/ 762935 w 1257790"/>
              <a:gd name="connsiteY38" fmla="*/ 73604 h 1128249"/>
              <a:gd name="connsiteX39" fmla="*/ 796594 w 1257790"/>
              <a:gd name="connsiteY39" fmla="*/ 62384 h 1128249"/>
              <a:gd name="connsiteX40" fmla="*/ 813423 w 1257790"/>
              <a:gd name="connsiteY40" fmla="*/ 56775 h 1128249"/>
              <a:gd name="connsiteX41" fmla="*/ 830253 w 1257790"/>
              <a:gd name="connsiteY41" fmla="*/ 51165 h 1128249"/>
              <a:gd name="connsiteX42" fmla="*/ 920010 w 1257790"/>
              <a:gd name="connsiteY42" fmla="*/ 34335 h 1128249"/>
              <a:gd name="connsiteX43" fmla="*/ 976108 w 1257790"/>
              <a:gd name="connsiteY43" fmla="*/ 23116 h 1128249"/>
              <a:gd name="connsiteX44" fmla="*/ 1043426 w 1257790"/>
              <a:gd name="connsiteY44" fmla="*/ 11896 h 1128249"/>
              <a:gd name="connsiteX45" fmla="*/ 1099524 w 1257790"/>
              <a:gd name="connsiteY45" fmla="*/ 676 h 1128249"/>
              <a:gd name="connsiteX46" fmla="*/ 1245379 w 1257790"/>
              <a:gd name="connsiteY46" fmla="*/ 676 h 1128249"/>
              <a:gd name="connsiteX47" fmla="*/ 1250989 w 1257790"/>
              <a:gd name="connsiteY47" fmla="*/ 1128249 h 1128249"/>
              <a:gd name="connsiteX0" fmla="*/ 0 w 1252649"/>
              <a:gd name="connsiteY0" fmla="*/ 1122640 h 1128249"/>
              <a:gd name="connsiteX1" fmla="*/ 39268 w 1252649"/>
              <a:gd name="connsiteY1" fmla="*/ 1117030 h 1128249"/>
              <a:gd name="connsiteX2" fmla="*/ 56098 w 1252649"/>
              <a:gd name="connsiteY2" fmla="*/ 1100200 h 1128249"/>
              <a:gd name="connsiteX3" fmla="*/ 72927 w 1252649"/>
              <a:gd name="connsiteY3" fmla="*/ 1088981 h 1128249"/>
              <a:gd name="connsiteX4" fmla="*/ 84147 w 1252649"/>
              <a:gd name="connsiteY4" fmla="*/ 1072151 h 1128249"/>
              <a:gd name="connsiteX5" fmla="*/ 89757 w 1252649"/>
              <a:gd name="connsiteY5" fmla="*/ 1055322 h 1128249"/>
              <a:gd name="connsiteX6" fmla="*/ 112196 w 1252649"/>
              <a:gd name="connsiteY6" fmla="*/ 1021663 h 1128249"/>
              <a:gd name="connsiteX7" fmla="*/ 117806 w 1252649"/>
              <a:gd name="connsiteY7" fmla="*/ 1004833 h 1128249"/>
              <a:gd name="connsiteX8" fmla="*/ 129026 w 1252649"/>
              <a:gd name="connsiteY8" fmla="*/ 988004 h 1128249"/>
              <a:gd name="connsiteX9" fmla="*/ 140245 w 1252649"/>
              <a:gd name="connsiteY9" fmla="*/ 948735 h 1128249"/>
              <a:gd name="connsiteX10" fmla="*/ 151465 w 1252649"/>
              <a:gd name="connsiteY10" fmla="*/ 931906 h 1128249"/>
              <a:gd name="connsiteX11" fmla="*/ 173904 w 1252649"/>
              <a:gd name="connsiteY11" fmla="*/ 881417 h 1128249"/>
              <a:gd name="connsiteX12" fmla="*/ 185124 w 1252649"/>
              <a:gd name="connsiteY12" fmla="*/ 836539 h 1128249"/>
              <a:gd name="connsiteX13" fmla="*/ 207563 w 1252649"/>
              <a:gd name="connsiteY13" fmla="*/ 780441 h 1128249"/>
              <a:gd name="connsiteX14" fmla="*/ 230002 w 1252649"/>
              <a:gd name="connsiteY14" fmla="*/ 701903 h 1128249"/>
              <a:gd name="connsiteX15" fmla="*/ 235612 w 1252649"/>
              <a:gd name="connsiteY15" fmla="*/ 685074 h 1128249"/>
              <a:gd name="connsiteX16" fmla="*/ 241222 w 1252649"/>
              <a:gd name="connsiteY16" fmla="*/ 662635 h 1128249"/>
              <a:gd name="connsiteX17" fmla="*/ 252441 w 1252649"/>
              <a:gd name="connsiteY17" fmla="*/ 645805 h 1128249"/>
              <a:gd name="connsiteX18" fmla="*/ 258051 w 1252649"/>
              <a:gd name="connsiteY18" fmla="*/ 623366 h 1128249"/>
              <a:gd name="connsiteX19" fmla="*/ 280491 w 1252649"/>
              <a:gd name="connsiteY19" fmla="*/ 578487 h 1128249"/>
              <a:gd name="connsiteX20" fmla="*/ 297320 w 1252649"/>
              <a:gd name="connsiteY20" fmla="*/ 533609 h 1128249"/>
              <a:gd name="connsiteX21" fmla="*/ 302930 w 1252649"/>
              <a:gd name="connsiteY21" fmla="*/ 505560 h 1128249"/>
              <a:gd name="connsiteX22" fmla="*/ 314149 w 1252649"/>
              <a:gd name="connsiteY22" fmla="*/ 488730 h 1128249"/>
              <a:gd name="connsiteX23" fmla="*/ 336589 w 1252649"/>
              <a:gd name="connsiteY23" fmla="*/ 443852 h 1128249"/>
              <a:gd name="connsiteX24" fmla="*/ 347808 w 1252649"/>
              <a:gd name="connsiteY24" fmla="*/ 421413 h 1128249"/>
              <a:gd name="connsiteX25" fmla="*/ 370248 w 1252649"/>
              <a:gd name="connsiteY25" fmla="*/ 387754 h 1128249"/>
              <a:gd name="connsiteX26" fmla="*/ 398297 w 1252649"/>
              <a:gd name="connsiteY26" fmla="*/ 348485 h 1128249"/>
              <a:gd name="connsiteX27" fmla="*/ 415126 w 1252649"/>
              <a:gd name="connsiteY27" fmla="*/ 331656 h 1128249"/>
              <a:gd name="connsiteX28" fmla="*/ 431956 w 1252649"/>
              <a:gd name="connsiteY28" fmla="*/ 309216 h 1128249"/>
              <a:gd name="connsiteX29" fmla="*/ 493664 w 1252649"/>
              <a:gd name="connsiteY29" fmla="*/ 247508 h 1128249"/>
              <a:gd name="connsiteX30" fmla="*/ 516103 w 1252649"/>
              <a:gd name="connsiteY30" fmla="*/ 225069 h 1128249"/>
              <a:gd name="connsiteX31" fmla="*/ 532932 w 1252649"/>
              <a:gd name="connsiteY31" fmla="*/ 213849 h 1128249"/>
              <a:gd name="connsiteX32" fmla="*/ 589030 w 1252649"/>
              <a:gd name="connsiteY32" fmla="*/ 168971 h 1128249"/>
              <a:gd name="connsiteX33" fmla="*/ 611470 w 1252649"/>
              <a:gd name="connsiteY33" fmla="*/ 152141 h 1128249"/>
              <a:gd name="connsiteX34" fmla="*/ 633909 w 1252649"/>
              <a:gd name="connsiteY34" fmla="*/ 140922 h 1128249"/>
              <a:gd name="connsiteX35" fmla="*/ 667568 w 1252649"/>
              <a:gd name="connsiteY35" fmla="*/ 118483 h 1128249"/>
              <a:gd name="connsiteX36" fmla="*/ 684397 w 1252649"/>
              <a:gd name="connsiteY36" fmla="*/ 107263 h 1128249"/>
              <a:gd name="connsiteX37" fmla="*/ 740495 w 1252649"/>
              <a:gd name="connsiteY37" fmla="*/ 84824 h 1128249"/>
              <a:gd name="connsiteX38" fmla="*/ 762935 w 1252649"/>
              <a:gd name="connsiteY38" fmla="*/ 73604 h 1128249"/>
              <a:gd name="connsiteX39" fmla="*/ 796594 w 1252649"/>
              <a:gd name="connsiteY39" fmla="*/ 62384 h 1128249"/>
              <a:gd name="connsiteX40" fmla="*/ 813423 w 1252649"/>
              <a:gd name="connsiteY40" fmla="*/ 56775 h 1128249"/>
              <a:gd name="connsiteX41" fmla="*/ 830253 w 1252649"/>
              <a:gd name="connsiteY41" fmla="*/ 51165 h 1128249"/>
              <a:gd name="connsiteX42" fmla="*/ 920010 w 1252649"/>
              <a:gd name="connsiteY42" fmla="*/ 34335 h 1128249"/>
              <a:gd name="connsiteX43" fmla="*/ 976108 w 1252649"/>
              <a:gd name="connsiteY43" fmla="*/ 23116 h 1128249"/>
              <a:gd name="connsiteX44" fmla="*/ 1043426 w 1252649"/>
              <a:gd name="connsiteY44" fmla="*/ 11896 h 1128249"/>
              <a:gd name="connsiteX45" fmla="*/ 1099524 w 1252649"/>
              <a:gd name="connsiteY45" fmla="*/ 676 h 1128249"/>
              <a:gd name="connsiteX46" fmla="*/ 1245379 w 1252649"/>
              <a:gd name="connsiteY46" fmla="*/ 676 h 1128249"/>
              <a:gd name="connsiteX47" fmla="*/ 1250989 w 1252649"/>
              <a:gd name="connsiteY47" fmla="*/ 1128249 h 1128249"/>
              <a:gd name="connsiteX0" fmla="*/ 0 w 1251042"/>
              <a:gd name="connsiteY0" fmla="*/ 1131489 h 1137098"/>
              <a:gd name="connsiteX1" fmla="*/ 39268 w 1251042"/>
              <a:gd name="connsiteY1" fmla="*/ 1125879 h 1137098"/>
              <a:gd name="connsiteX2" fmla="*/ 56098 w 1251042"/>
              <a:gd name="connsiteY2" fmla="*/ 1109049 h 1137098"/>
              <a:gd name="connsiteX3" fmla="*/ 72927 w 1251042"/>
              <a:gd name="connsiteY3" fmla="*/ 1097830 h 1137098"/>
              <a:gd name="connsiteX4" fmla="*/ 84147 w 1251042"/>
              <a:gd name="connsiteY4" fmla="*/ 1081000 h 1137098"/>
              <a:gd name="connsiteX5" fmla="*/ 89757 w 1251042"/>
              <a:gd name="connsiteY5" fmla="*/ 1064171 h 1137098"/>
              <a:gd name="connsiteX6" fmla="*/ 112196 w 1251042"/>
              <a:gd name="connsiteY6" fmla="*/ 1030512 h 1137098"/>
              <a:gd name="connsiteX7" fmla="*/ 117806 w 1251042"/>
              <a:gd name="connsiteY7" fmla="*/ 1013682 h 1137098"/>
              <a:gd name="connsiteX8" fmla="*/ 129026 w 1251042"/>
              <a:gd name="connsiteY8" fmla="*/ 996853 h 1137098"/>
              <a:gd name="connsiteX9" fmla="*/ 140245 w 1251042"/>
              <a:gd name="connsiteY9" fmla="*/ 957584 h 1137098"/>
              <a:gd name="connsiteX10" fmla="*/ 151465 w 1251042"/>
              <a:gd name="connsiteY10" fmla="*/ 940755 h 1137098"/>
              <a:gd name="connsiteX11" fmla="*/ 173904 w 1251042"/>
              <a:gd name="connsiteY11" fmla="*/ 890266 h 1137098"/>
              <a:gd name="connsiteX12" fmla="*/ 185124 w 1251042"/>
              <a:gd name="connsiteY12" fmla="*/ 845388 h 1137098"/>
              <a:gd name="connsiteX13" fmla="*/ 207563 w 1251042"/>
              <a:gd name="connsiteY13" fmla="*/ 789290 h 1137098"/>
              <a:gd name="connsiteX14" fmla="*/ 230002 w 1251042"/>
              <a:gd name="connsiteY14" fmla="*/ 710752 h 1137098"/>
              <a:gd name="connsiteX15" fmla="*/ 235612 w 1251042"/>
              <a:gd name="connsiteY15" fmla="*/ 693923 h 1137098"/>
              <a:gd name="connsiteX16" fmla="*/ 241222 w 1251042"/>
              <a:gd name="connsiteY16" fmla="*/ 671484 h 1137098"/>
              <a:gd name="connsiteX17" fmla="*/ 252441 w 1251042"/>
              <a:gd name="connsiteY17" fmla="*/ 654654 h 1137098"/>
              <a:gd name="connsiteX18" fmla="*/ 258051 w 1251042"/>
              <a:gd name="connsiteY18" fmla="*/ 632215 h 1137098"/>
              <a:gd name="connsiteX19" fmla="*/ 280491 w 1251042"/>
              <a:gd name="connsiteY19" fmla="*/ 587336 h 1137098"/>
              <a:gd name="connsiteX20" fmla="*/ 297320 w 1251042"/>
              <a:gd name="connsiteY20" fmla="*/ 542458 h 1137098"/>
              <a:gd name="connsiteX21" fmla="*/ 302930 w 1251042"/>
              <a:gd name="connsiteY21" fmla="*/ 514409 h 1137098"/>
              <a:gd name="connsiteX22" fmla="*/ 314149 w 1251042"/>
              <a:gd name="connsiteY22" fmla="*/ 497579 h 1137098"/>
              <a:gd name="connsiteX23" fmla="*/ 336589 w 1251042"/>
              <a:gd name="connsiteY23" fmla="*/ 452701 h 1137098"/>
              <a:gd name="connsiteX24" fmla="*/ 347808 w 1251042"/>
              <a:gd name="connsiteY24" fmla="*/ 430262 h 1137098"/>
              <a:gd name="connsiteX25" fmla="*/ 370248 w 1251042"/>
              <a:gd name="connsiteY25" fmla="*/ 396603 h 1137098"/>
              <a:gd name="connsiteX26" fmla="*/ 398297 w 1251042"/>
              <a:gd name="connsiteY26" fmla="*/ 357334 h 1137098"/>
              <a:gd name="connsiteX27" fmla="*/ 415126 w 1251042"/>
              <a:gd name="connsiteY27" fmla="*/ 340505 h 1137098"/>
              <a:gd name="connsiteX28" fmla="*/ 431956 w 1251042"/>
              <a:gd name="connsiteY28" fmla="*/ 318065 h 1137098"/>
              <a:gd name="connsiteX29" fmla="*/ 493664 w 1251042"/>
              <a:gd name="connsiteY29" fmla="*/ 256357 h 1137098"/>
              <a:gd name="connsiteX30" fmla="*/ 516103 w 1251042"/>
              <a:gd name="connsiteY30" fmla="*/ 233918 h 1137098"/>
              <a:gd name="connsiteX31" fmla="*/ 532932 w 1251042"/>
              <a:gd name="connsiteY31" fmla="*/ 222698 h 1137098"/>
              <a:gd name="connsiteX32" fmla="*/ 589030 w 1251042"/>
              <a:gd name="connsiteY32" fmla="*/ 177820 h 1137098"/>
              <a:gd name="connsiteX33" fmla="*/ 611470 w 1251042"/>
              <a:gd name="connsiteY33" fmla="*/ 160990 h 1137098"/>
              <a:gd name="connsiteX34" fmla="*/ 633909 w 1251042"/>
              <a:gd name="connsiteY34" fmla="*/ 149771 h 1137098"/>
              <a:gd name="connsiteX35" fmla="*/ 667568 w 1251042"/>
              <a:gd name="connsiteY35" fmla="*/ 127332 h 1137098"/>
              <a:gd name="connsiteX36" fmla="*/ 684397 w 1251042"/>
              <a:gd name="connsiteY36" fmla="*/ 116112 h 1137098"/>
              <a:gd name="connsiteX37" fmla="*/ 740495 w 1251042"/>
              <a:gd name="connsiteY37" fmla="*/ 93673 h 1137098"/>
              <a:gd name="connsiteX38" fmla="*/ 762935 w 1251042"/>
              <a:gd name="connsiteY38" fmla="*/ 82453 h 1137098"/>
              <a:gd name="connsiteX39" fmla="*/ 796594 w 1251042"/>
              <a:gd name="connsiteY39" fmla="*/ 71233 h 1137098"/>
              <a:gd name="connsiteX40" fmla="*/ 813423 w 1251042"/>
              <a:gd name="connsiteY40" fmla="*/ 65624 h 1137098"/>
              <a:gd name="connsiteX41" fmla="*/ 830253 w 1251042"/>
              <a:gd name="connsiteY41" fmla="*/ 60014 h 1137098"/>
              <a:gd name="connsiteX42" fmla="*/ 920010 w 1251042"/>
              <a:gd name="connsiteY42" fmla="*/ 43184 h 1137098"/>
              <a:gd name="connsiteX43" fmla="*/ 976108 w 1251042"/>
              <a:gd name="connsiteY43" fmla="*/ 31965 h 1137098"/>
              <a:gd name="connsiteX44" fmla="*/ 1043426 w 1251042"/>
              <a:gd name="connsiteY44" fmla="*/ 20745 h 1137098"/>
              <a:gd name="connsiteX45" fmla="*/ 1099524 w 1251042"/>
              <a:gd name="connsiteY45" fmla="*/ 9525 h 1137098"/>
              <a:gd name="connsiteX46" fmla="*/ 1223154 w 1251042"/>
              <a:gd name="connsiteY46" fmla="*/ 0 h 1137098"/>
              <a:gd name="connsiteX47" fmla="*/ 1250989 w 1251042"/>
              <a:gd name="connsiteY47" fmla="*/ 1137098 h 1137098"/>
              <a:gd name="connsiteX0" fmla="*/ 0 w 1251024"/>
              <a:gd name="connsiteY0" fmla="*/ 1131489 h 1137098"/>
              <a:gd name="connsiteX1" fmla="*/ 39268 w 1251024"/>
              <a:gd name="connsiteY1" fmla="*/ 1125879 h 1137098"/>
              <a:gd name="connsiteX2" fmla="*/ 56098 w 1251024"/>
              <a:gd name="connsiteY2" fmla="*/ 1109049 h 1137098"/>
              <a:gd name="connsiteX3" fmla="*/ 72927 w 1251024"/>
              <a:gd name="connsiteY3" fmla="*/ 1097830 h 1137098"/>
              <a:gd name="connsiteX4" fmla="*/ 84147 w 1251024"/>
              <a:gd name="connsiteY4" fmla="*/ 1081000 h 1137098"/>
              <a:gd name="connsiteX5" fmla="*/ 89757 w 1251024"/>
              <a:gd name="connsiteY5" fmla="*/ 1064171 h 1137098"/>
              <a:gd name="connsiteX6" fmla="*/ 112196 w 1251024"/>
              <a:gd name="connsiteY6" fmla="*/ 1030512 h 1137098"/>
              <a:gd name="connsiteX7" fmla="*/ 117806 w 1251024"/>
              <a:gd name="connsiteY7" fmla="*/ 1013682 h 1137098"/>
              <a:gd name="connsiteX8" fmla="*/ 129026 w 1251024"/>
              <a:gd name="connsiteY8" fmla="*/ 996853 h 1137098"/>
              <a:gd name="connsiteX9" fmla="*/ 140245 w 1251024"/>
              <a:gd name="connsiteY9" fmla="*/ 957584 h 1137098"/>
              <a:gd name="connsiteX10" fmla="*/ 151465 w 1251024"/>
              <a:gd name="connsiteY10" fmla="*/ 940755 h 1137098"/>
              <a:gd name="connsiteX11" fmla="*/ 173904 w 1251024"/>
              <a:gd name="connsiteY11" fmla="*/ 890266 h 1137098"/>
              <a:gd name="connsiteX12" fmla="*/ 185124 w 1251024"/>
              <a:gd name="connsiteY12" fmla="*/ 845388 h 1137098"/>
              <a:gd name="connsiteX13" fmla="*/ 207563 w 1251024"/>
              <a:gd name="connsiteY13" fmla="*/ 789290 h 1137098"/>
              <a:gd name="connsiteX14" fmla="*/ 230002 w 1251024"/>
              <a:gd name="connsiteY14" fmla="*/ 710752 h 1137098"/>
              <a:gd name="connsiteX15" fmla="*/ 235612 w 1251024"/>
              <a:gd name="connsiteY15" fmla="*/ 693923 h 1137098"/>
              <a:gd name="connsiteX16" fmla="*/ 241222 w 1251024"/>
              <a:gd name="connsiteY16" fmla="*/ 671484 h 1137098"/>
              <a:gd name="connsiteX17" fmla="*/ 252441 w 1251024"/>
              <a:gd name="connsiteY17" fmla="*/ 654654 h 1137098"/>
              <a:gd name="connsiteX18" fmla="*/ 258051 w 1251024"/>
              <a:gd name="connsiteY18" fmla="*/ 632215 h 1137098"/>
              <a:gd name="connsiteX19" fmla="*/ 280491 w 1251024"/>
              <a:gd name="connsiteY19" fmla="*/ 587336 h 1137098"/>
              <a:gd name="connsiteX20" fmla="*/ 297320 w 1251024"/>
              <a:gd name="connsiteY20" fmla="*/ 542458 h 1137098"/>
              <a:gd name="connsiteX21" fmla="*/ 302930 w 1251024"/>
              <a:gd name="connsiteY21" fmla="*/ 514409 h 1137098"/>
              <a:gd name="connsiteX22" fmla="*/ 314149 w 1251024"/>
              <a:gd name="connsiteY22" fmla="*/ 497579 h 1137098"/>
              <a:gd name="connsiteX23" fmla="*/ 336589 w 1251024"/>
              <a:gd name="connsiteY23" fmla="*/ 452701 h 1137098"/>
              <a:gd name="connsiteX24" fmla="*/ 347808 w 1251024"/>
              <a:gd name="connsiteY24" fmla="*/ 430262 h 1137098"/>
              <a:gd name="connsiteX25" fmla="*/ 370248 w 1251024"/>
              <a:gd name="connsiteY25" fmla="*/ 396603 h 1137098"/>
              <a:gd name="connsiteX26" fmla="*/ 398297 w 1251024"/>
              <a:gd name="connsiteY26" fmla="*/ 357334 h 1137098"/>
              <a:gd name="connsiteX27" fmla="*/ 415126 w 1251024"/>
              <a:gd name="connsiteY27" fmla="*/ 340505 h 1137098"/>
              <a:gd name="connsiteX28" fmla="*/ 431956 w 1251024"/>
              <a:gd name="connsiteY28" fmla="*/ 318065 h 1137098"/>
              <a:gd name="connsiteX29" fmla="*/ 493664 w 1251024"/>
              <a:gd name="connsiteY29" fmla="*/ 256357 h 1137098"/>
              <a:gd name="connsiteX30" fmla="*/ 516103 w 1251024"/>
              <a:gd name="connsiteY30" fmla="*/ 233918 h 1137098"/>
              <a:gd name="connsiteX31" fmla="*/ 532932 w 1251024"/>
              <a:gd name="connsiteY31" fmla="*/ 222698 h 1137098"/>
              <a:gd name="connsiteX32" fmla="*/ 589030 w 1251024"/>
              <a:gd name="connsiteY32" fmla="*/ 177820 h 1137098"/>
              <a:gd name="connsiteX33" fmla="*/ 611470 w 1251024"/>
              <a:gd name="connsiteY33" fmla="*/ 160990 h 1137098"/>
              <a:gd name="connsiteX34" fmla="*/ 633909 w 1251024"/>
              <a:gd name="connsiteY34" fmla="*/ 149771 h 1137098"/>
              <a:gd name="connsiteX35" fmla="*/ 667568 w 1251024"/>
              <a:gd name="connsiteY35" fmla="*/ 127332 h 1137098"/>
              <a:gd name="connsiteX36" fmla="*/ 684397 w 1251024"/>
              <a:gd name="connsiteY36" fmla="*/ 116112 h 1137098"/>
              <a:gd name="connsiteX37" fmla="*/ 740495 w 1251024"/>
              <a:gd name="connsiteY37" fmla="*/ 93673 h 1137098"/>
              <a:gd name="connsiteX38" fmla="*/ 762935 w 1251024"/>
              <a:gd name="connsiteY38" fmla="*/ 82453 h 1137098"/>
              <a:gd name="connsiteX39" fmla="*/ 796594 w 1251024"/>
              <a:gd name="connsiteY39" fmla="*/ 71233 h 1137098"/>
              <a:gd name="connsiteX40" fmla="*/ 813423 w 1251024"/>
              <a:gd name="connsiteY40" fmla="*/ 65624 h 1137098"/>
              <a:gd name="connsiteX41" fmla="*/ 830253 w 1251024"/>
              <a:gd name="connsiteY41" fmla="*/ 60014 h 1137098"/>
              <a:gd name="connsiteX42" fmla="*/ 920010 w 1251024"/>
              <a:gd name="connsiteY42" fmla="*/ 43184 h 1137098"/>
              <a:gd name="connsiteX43" fmla="*/ 976108 w 1251024"/>
              <a:gd name="connsiteY43" fmla="*/ 31965 h 1137098"/>
              <a:gd name="connsiteX44" fmla="*/ 1043426 w 1251024"/>
              <a:gd name="connsiteY44" fmla="*/ 20745 h 1137098"/>
              <a:gd name="connsiteX45" fmla="*/ 1099524 w 1251024"/>
              <a:gd name="connsiteY45" fmla="*/ 9525 h 1137098"/>
              <a:gd name="connsiteX46" fmla="*/ 1223154 w 1251024"/>
              <a:gd name="connsiteY46" fmla="*/ 0 h 1137098"/>
              <a:gd name="connsiteX47" fmla="*/ 1250989 w 1251024"/>
              <a:gd name="connsiteY47" fmla="*/ 1137098 h 1137098"/>
              <a:gd name="connsiteX0" fmla="*/ 0 w 1252309"/>
              <a:gd name="connsiteY0" fmla="*/ 1128314 h 1133923"/>
              <a:gd name="connsiteX1" fmla="*/ 39268 w 1252309"/>
              <a:gd name="connsiteY1" fmla="*/ 1122704 h 1133923"/>
              <a:gd name="connsiteX2" fmla="*/ 56098 w 1252309"/>
              <a:gd name="connsiteY2" fmla="*/ 1105874 h 1133923"/>
              <a:gd name="connsiteX3" fmla="*/ 72927 w 1252309"/>
              <a:gd name="connsiteY3" fmla="*/ 1094655 h 1133923"/>
              <a:gd name="connsiteX4" fmla="*/ 84147 w 1252309"/>
              <a:gd name="connsiteY4" fmla="*/ 1077825 h 1133923"/>
              <a:gd name="connsiteX5" fmla="*/ 89757 w 1252309"/>
              <a:gd name="connsiteY5" fmla="*/ 1060996 h 1133923"/>
              <a:gd name="connsiteX6" fmla="*/ 112196 w 1252309"/>
              <a:gd name="connsiteY6" fmla="*/ 1027337 h 1133923"/>
              <a:gd name="connsiteX7" fmla="*/ 117806 w 1252309"/>
              <a:gd name="connsiteY7" fmla="*/ 1010507 h 1133923"/>
              <a:gd name="connsiteX8" fmla="*/ 129026 w 1252309"/>
              <a:gd name="connsiteY8" fmla="*/ 993678 h 1133923"/>
              <a:gd name="connsiteX9" fmla="*/ 140245 w 1252309"/>
              <a:gd name="connsiteY9" fmla="*/ 954409 h 1133923"/>
              <a:gd name="connsiteX10" fmla="*/ 151465 w 1252309"/>
              <a:gd name="connsiteY10" fmla="*/ 937580 h 1133923"/>
              <a:gd name="connsiteX11" fmla="*/ 173904 w 1252309"/>
              <a:gd name="connsiteY11" fmla="*/ 887091 h 1133923"/>
              <a:gd name="connsiteX12" fmla="*/ 185124 w 1252309"/>
              <a:gd name="connsiteY12" fmla="*/ 842213 h 1133923"/>
              <a:gd name="connsiteX13" fmla="*/ 207563 w 1252309"/>
              <a:gd name="connsiteY13" fmla="*/ 786115 h 1133923"/>
              <a:gd name="connsiteX14" fmla="*/ 230002 w 1252309"/>
              <a:gd name="connsiteY14" fmla="*/ 707577 h 1133923"/>
              <a:gd name="connsiteX15" fmla="*/ 235612 w 1252309"/>
              <a:gd name="connsiteY15" fmla="*/ 690748 h 1133923"/>
              <a:gd name="connsiteX16" fmla="*/ 241222 w 1252309"/>
              <a:gd name="connsiteY16" fmla="*/ 668309 h 1133923"/>
              <a:gd name="connsiteX17" fmla="*/ 252441 w 1252309"/>
              <a:gd name="connsiteY17" fmla="*/ 651479 h 1133923"/>
              <a:gd name="connsiteX18" fmla="*/ 258051 w 1252309"/>
              <a:gd name="connsiteY18" fmla="*/ 629040 h 1133923"/>
              <a:gd name="connsiteX19" fmla="*/ 280491 w 1252309"/>
              <a:gd name="connsiteY19" fmla="*/ 584161 h 1133923"/>
              <a:gd name="connsiteX20" fmla="*/ 297320 w 1252309"/>
              <a:gd name="connsiteY20" fmla="*/ 539283 h 1133923"/>
              <a:gd name="connsiteX21" fmla="*/ 302930 w 1252309"/>
              <a:gd name="connsiteY21" fmla="*/ 511234 h 1133923"/>
              <a:gd name="connsiteX22" fmla="*/ 314149 w 1252309"/>
              <a:gd name="connsiteY22" fmla="*/ 494404 h 1133923"/>
              <a:gd name="connsiteX23" fmla="*/ 336589 w 1252309"/>
              <a:gd name="connsiteY23" fmla="*/ 449526 h 1133923"/>
              <a:gd name="connsiteX24" fmla="*/ 347808 w 1252309"/>
              <a:gd name="connsiteY24" fmla="*/ 427087 h 1133923"/>
              <a:gd name="connsiteX25" fmla="*/ 370248 w 1252309"/>
              <a:gd name="connsiteY25" fmla="*/ 393428 h 1133923"/>
              <a:gd name="connsiteX26" fmla="*/ 398297 w 1252309"/>
              <a:gd name="connsiteY26" fmla="*/ 354159 h 1133923"/>
              <a:gd name="connsiteX27" fmla="*/ 415126 w 1252309"/>
              <a:gd name="connsiteY27" fmla="*/ 337330 h 1133923"/>
              <a:gd name="connsiteX28" fmla="*/ 431956 w 1252309"/>
              <a:gd name="connsiteY28" fmla="*/ 314890 h 1133923"/>
              <a:gd name="connsiteX29" fmla="*/ 493664 w 1252309"/>
              <a:gd name="connsiteY29" fmla="*/ 253182 h 1133923"/>
              <a:gd name="connsiteX30" fmla="*/ 516103 w 1252309"/>
              <a:gd name="connsiteY30" fmla="*/ 230743 h 1133923"/>
              <a:gd name="connsiteX31" fmla="*/ 532932 w 1252309"/>
              <a:gd name="connsiteY31" fmla="*/ 219523 h 1133923"/>
              <a:gd name="connsiteX32" fmla="*/ 589030 w 1252309"/>
              <a:gd name="connsiteY32" fmla="*/ 174645 h 1133923"/>
              <a:gd name="connsiteX33" fmla="*/ 611470 w 1252309"/>
              <a:gd name="connsiteY33" fmla="*/ 157815 h 1133923"/>
              <a:gd name="connsiteX34" fmla="*/ 633909 w 1252309"/>
              <a:gd name="connsiteY34" fmla="*/ 146596 h 1133923"/>
              <a:gd name="connsiteX35" fmla="*/ 667568 w 1252309"/>
              <a:gd name="connsiteY35" fmla="*/ 124157 h 1133923"/>
              <a:gd name="connsiteX36" fmla="*/ 684397 w 1252309"/>
              <a:gd name="connsiteY36" fmla="*/ 112937 h 1133923"/>
              <a:gd name="connsiteX37" fmla="*/ 740495 w 1252309"/>
              <a:gd name="connsiteY37" fmla="*/ 90498 h 1133923"/>
              <a:gd name="connsiteX38" fmla="*/ 762935 w 1252309"/>
              <a:gd name="connsiteY38" fmla="*/ 79278 h 1133923"/>
              <a:gd name="connsiteX39" fmla="*/ 796594 w 1252309"/>
              <a:gd name="connsiteY39" fmla="*/ 68058 h 1133923"/>
              <a:gd name="connsiteX40" fmla="*/ 813423 w 1252309"/>
              <a:gd name="connsiteY40" fmla="*/ 62449 h 1133923"/>
              <a:gd name="connsiteX41" fmla="*/ 830253 w 1252309"/>
              <a:gd name="connsiteY41" fmla="*/ 56839 h 1133923"/>
              <a:gd name="connsiteX42" fmla="*/ 920010 w 1252309"/>
              <a:gd name="connsiteY42" fmla="*/ 40009 h 1133923"/>
              <a:gd name="connsiteX43" fmla="*/ 976108 w 1252309"/>
              <a:gd name="connsiteY43" fmla="*/ 28790 h 1133923"/>
              <a:gd name="connsiteX44" fmla="*/ 1043426 w 1252309"/>
              <a:gd name="connsiteY44" fmla="*/ 17570 h 1133923"/>
              <a:gd name="connsiteX45" fmla="*/ 1099524 w 1252309"/>
              <a:gd name="connsiteY45" fmla="*/ 6350 h 1133923"/>
              <a:gd name="connsiteX46" fmla="*/ 1251729 w 1252309"/>
              <a:gd name="connsiteY46" fmla="*/ 0 h 1133923"/>
              <a:gd name="connsiteX47" fmla="*/ 1250989 w 1252309"/>
              <a:gd name="connsiteY47" fmla="*/ 1133923 h 113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52309" h="1133923">
                <a:moveTo>
                  <a:pt x="0" y="1128314"/>
                </a:moveTo>
                <a:cubicBezTo>
                  <a:pt x="13089" y="1126444"/>
                  <a:pt x="26992" y="1127615"/>
                  <a:pt x="39268" y="1122704"/>
                </a:cubicBezTo>
                <a:cubicBezTo>
                  <a:pt x="46634" y="1119757"/>
                  <a:pt x="50003" y="1110953"/>
                  <a:pt x="56098" y="1105874"/>
                </a:cubicBezTo>
                <a:cubicBezTo>
                  <a:pt x="61277" y="1101558"/>
                  <a:pt x="67317" y="1098395"/>
                  <a:pt x="72927" y="1094655"/>
                </a:cubicBezTo>
                <a:cubicBezTo>
                  <a:pt x="76667" y="1089045"/>
                  <a:pt x="81132" y="1083856"/>
                  <a:pt x="84147" y="1077825"/>
                </a:cubicBezTo>
                <a:cubicBezTo>
                  <a:pt x="86792" y="1072536"/>
                  <a:pt x="86885" y="1066165"/>
                  <a:pt x="89757" y="1060996"/>
                </a:cubicBezTo>
                <a:cubicBezTo>
                  <a:pt x="96306" y="1049209"/>
                  <a:pt x="112196" y="1027337"/>
                  <a:pt x="112196" y="1027337"/>
                </a:cubicBezTo>
                <a:cubicBezTo>
                  <a:pt x="114066" y="1021727"/>
                  <a:pt x="115161" y="1015796"/>
                  <a:pt x="117806" y="1010507"/>
                </a:cubicBezTo>
                <a:cubicBezTo>
                  <a:pt x="120821" y="1004477"/>
                  <a:pt x="126370" y="999875"/>
                  <a:pt x="129026" y="993678"/>
                </a:cubicBezTo>
                <a:cubicBezTo>
                  <a:pt x="139814" y="968506"/>
                  <a:pt x="129325" y="976249"/>
                  <a:pt x="140245" y="954409"/>
                </a:cubicBezTo>
                <a:cubicBezTo>
                  <a:pt x="143260" y="948379"/>
                  <a:pt x="147725" y="943190"/>
                  <a:pt x="151465" y="937580"/>
                </a:cubicBezTo>
                <a:cubicBezTo>
                  <a:pt x="164816" y="897525"/>
                  <a:pt x="156124" y="913761"/>
                  <a:pt x="173904" y="887091"/>
                </a:cubicBezTo>
                <a:cubicBezTo>
                  <a:pt x="177644" y="872132"/>
                  <a:pt x="178228" y="856005"/>
                  <a:pt x="185124" y="842213"/>
                </a:cubicBezTo>
                <a:cubicBezTo>
                  <a:pt x="196730" y="819001"/>
                  <a:pt x="200631" y="813841"/>
                  <a:pt x="207563" y="786115"/>
                </a:cubicBezTo>
                <a:cubicBezTo>
                  <a:pt x="221649" y="729773"/>
                  <a:pt x="213909" y="755857"/>
                  <a:pt x="230002" y="707577"/>
                </a:cubicBezTo>
                <a:cubicBezTo>
                  <a:pt x="231872" y="701967"/>
                  <a:pt x="234178" y="696485"/>
                  <a:pt x="235612" y="690748"/>
                </a:cubicBezTo>
                <a:cubicBezTo>
                  <a:pt x="237482" y="683268"/>
                  <a:pt x="238185" y="675396"/>
                  <a:pt x="241222" y="668309"/>
                </a:cubicBezTo>
                <a:cubicBezTo>
                  <a:pt x="243878" y="662112"/>
                  <a:pt x="248701" y="657089"/>
                  <a:pt x="252441" y="651479"/>
                </a:cubicBezTo>
                <a:cubicBezTo>
                  <a:pt x="254311" y="643999"/>
                  <a:pt x="255086" y="636157"/>
                  <a:pt x="258051" y="629040"/>
                </a:cubicBezTo>
                <a:cubicBezTo>
                  <a:pt x="264484" y="613601"/>
                  <a:pt x="280491" y="584161"/>
                  <a:pt x="280491" y="584161"/>
                </a:cubicBezTo>
                <a:cubicBezTo>
                  <a:pt x="301642" y="499547"/>
                  <a:pt x="267994" y="627258"/>
                  <a:pt x="297320" y="539283"/>
                </a:cubicBezTo>
                <a:cubicBezTo>
                  <a:pt x="300335" y="530237"/>
                  <a:pt x="299582" y="520162"/>
                  <a:pt x="302930" y="511234"/>
                </a:cubicBezTo>
                <a:cubicBezTo>
                  <a:pt x="305297" y="504921"/>
                  <a:pt x="310920" y="500323"/>
                  <a:pt x="314149" y="494404"/>
                </a:cubicBezTo>
                <a:cubicBezTo>
                  <a:pt x="322158" y="479721"/>
                  <a:pt x="329109" y="464485"/>
                  <a:pt x="336589" y="449526"/>
                </a:cubicBezTo>
                <a:cubicBezTo>
                  <a:pt x="340329" y="442046"/>
                  <a:pt x="343169" y="434045"/>
                  <a:pt x="347808" y="427087"/>
                </a:cubicBezTo>
                <a:lnTo>
                  <a:pt x="370248" y="393428"/>
                </a:lnTo>
                <a:cubicBezTo>
                  <a:pt x="379135" y="380098"/>
                  <a:pt x="387848" y="366350"/>
                  <a:pt x="398297" y="354159"/>
                </a:cubicBezTo>
                <a:cubicBezTo>
                  <a:pt x="403460" y="348136"/>
                  <a:pt x="409963" y="343353"/>
                  <a:pt x="415126" y="337330"/>
                </a:cubicBezTo>
                <a:cubicBezTo>
                  <a:pt x="421211" y="330231"/>
                  <a:pt x="425667" y="321808"/>
                  <a:pt x="431956" y="314890"/>
                </a:cubicBezTo>
                <a:lnTo>
                  <a:pt x="493664" y="253182"/>
                </a:lnTo>
                <a:cubicBezTo>
                  <a:pt x="501144" y="245702"/>
                  <a:pt x="507302" y="236611"/>
                  <a:pt x="516103" y="230743"/>
                </a:cubicBezTo>
                <a:cubicBezTo>
                  <a:pt x="521713" y="227003"/>
                  <a:pt x="527588" y="223634"/>
                  <a:pt x="532932" y="219523"/>
                </a:cubicBezTo>
                <a:cubicBezTo>
                  <a:pt x="551913" y="204922"/>
                  <a:pt x="570200" y="189440"/>
                  <a:pt x="589030" y="174645"/>
                </a:cubicBezTo>
                <a:cubicBezTo>
                  <a:pt x="596382" y="168868"/>
                  <a:pt x="603107" y="161996"/>
                  <a:pt x="611470" y="157815"/>
                </a:cubicBezTo>
                <a:cubicBezTo>
                  <a:pt x="618950" y="154075"/>
                  <a:pt x="626738" y="150898"/>
                  <a:pt x="633909" y="146596"/>
                </a:cubicBezTo>
                <a:cubicBezTo>
                  <a:pt x="645472" y="139659"/>
                  <a:pt x="656348" y="131637"/>
                  <a:pt x="667568" y="124157"/>
                </a:cubicBezTo>
                <a:cubicBezTo>
                  <a:pt x="673178" y="120417"/>
                  <a:pt x="678137" y="115441"/>
                  <a:pt x="684397" y="112937"/>
                </a:cubicBezTo>
                <a:cubicBezTo>
                  <a:pt x="703096" y="105457"/>
                  <a:pt x="722481" y="99505"/>
                  <a:pt x="740495" y="90498"/>
                </a:cubicBezTo>
                <a:cubicBezTo>
                  <a:pt x="747975" y="86758"/>
                  <a:pt x="755170" y="82384"/>
                  <a:pt x="762935" y="79278"/>
                </a:cubicBezTo>
                <a:cubicBezTo>
                  <a:pt x="773916" y="74886"/>
                  <a:pt x="785374" y="71798"/>
                  <a:pt x="796594" y="68058"/>
                </a:cubicBezTo>
                <a:lnTo>
                  <a:pt x="813423" y="62449"/>
                </a:lnTo>
                <a:cubicBezTo>
                  <a:pt x="819033" y="60579"/>
                  <a:pt x="824420" y="57811"/>
                  <a:pt x="830253" y="56839"/>
                </a:cubicBezTo>
                <a:cubicBezTo>
                  <a:pt x="882720" y="48094"/>
                  <a:pt x="852760" y="53459"/>
                  <a:pt x="920010" y="40009"/>
                </a:cubicBezTo>
                <a:lnTo>
                  <a:pt x="976108" y="28790"/>
                </a:lnTo>
                <a:cubicBezTo>
                  <a:pt x="998547" y="25050"/>
                  <a:pt x="1021356" y="23088"/>
                  <a:pt x="1043426" y="17570"/>
                </a:cubicBezTo>
                <a:cubicBezTo>
                  <a:pt x="1059585" y="13530"/>
                  <a:pt x="1083804" y="6841"/>
                  <a:pt x="1099524" y="6350"/>
                </a:cubicBezTo>
                <a:cubicBezTo>
                  <a:pt x="1148119" y="4831"/>
                  <a:pt x="1203111" y="0"/>
                  <a:pt x="1251729" y="0"/>
                </a:cubicBezTo>
                <a:cubicBezTo>
                  <a:pt x="1252878" y="5415"/>
                  <a:pt x="1252158" y="1135092"/>
                  <a:pt x="1250989" y="1133923"/>
                </a:cubicBezTo>
              </a:path>
            </a:pathLst>
          </a:cu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extBox 22">
            <a:extLst>
              <a:ext uri="{FF2B5EF4-FFF2-40B4-BE49-F238E27FC236}">
                <a16:creationId xmlns:a16="http://schemas.microsoft.com/office/drawing/2014/main" id="{D03765DC-748E-9F82-73A8-43917AFBA6B0}"/>
              </a:ext>
            </a:extLst>
          </p:cNvPr>
          <p:cNvSpPr txBox="1"/>
          <p:nvPr/>
        </p:nvSpPr>
        <p:spPr>
          <a:xfrm>
            <a:off x="4183732" y="3274924"/>
            <a:ext cx="625492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dormant</a:t>
            </a:r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8A2F4184-F05A-8385-C8C3-CF53D33D2F78}"/>
              </a:ext>
            </a:extLst>
          </p:cNvPr>
          <p:cNvSpPr txBox="1"/>
          <p:nvPr/>
        </p:nvSpPr>
        <p:spPr>
          <a:xfrm>
            <a:off x="3684597" y="122031"/>
            <a:ext cx="1281120" cy="2414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1. filter: Temperature</a:t>
            </a:r>
          </a:p>
        </p:txBody>
      </p:sp>
      <p:sp>
        <p:nvSpPr>
          <p:cNvPr id="35" name="TextBox 22">
            <a:extLst>
              <a:ext uri="{FF2B5EF4-FFF2-40B4-BE49-F238E27FC236}">
                <a16:creationId xmlns:a16="http://schemas.microsoft.com/office/drawing/2014/main" id="{7E1DEDEF-B0C7-86D9-8B76-3D775C8BBE22}"/>
              </a:ext>
            </a:extLst>
          </p:cNvPr>
          <p:cNvSpPr txBox="1"/>
          <p:nvPr/>
        </p:nvSpPr>
        <p:spPr>
          <a:xfrm>
            <a:off x="3677904" y="1266361"/>
            <a:ext cx="1279517" cy="2414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2. filter: Soil moisture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0DB1D9F7-30AF-E2AB-B250-2FA5E5E6A050}"/>
              </a:ext>
            </a:extLst>
          </p:cNvPr>
          <p:cNvSpPr txBox="1"/>
          <p:nvPr/>
        </p:nvSpPr>
        <p:spPr>
          <a:xfrm>
            <a:off x="3677888" y="2485769"/>
            <a:ext cx="1415772" cy="2414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3. filter: Dormancy cycle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0B8F30C-441D-0C1F-A934-0125232DCED5}"/>
              </a:ext>
            </a:extLst>
          </p:cNvPr>
          <p:cNvCxnSpPr>
            <a:cxnSpLocks/>
          </p:cNvCxnSpPr>
          <p:nvPr/>
        </p:nvCxnSpPr>
        <p:spPr>
          <a:xfrm flipH="1">
            <a:off x="7131498" y="3372116"/>
            <a:ext cx="218665" cy="145498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C3B09A-7011-7D96-C0E6-BAA2C193B2BF}"/>
              </a:ext>
            </a:extLst>
          </p:cNvPr>
          <p:cNvCxnSpPr>
            <a:cxnSpLocks/>
          </p:cNvCxnSpPr>
          <p:nvPr/>
        </p:nvCxnSpPr>
        <p:spPr>
          <a:xfrm flipH="1" flipV="1">
            <a:off x="7138512" y="3156488"/>
            <a:ext cx="223355" cy="1823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395FF0D-6A8E-E13D-7F73-A22F398A2AA5}"/>
              </a:ext>
            </a:extLst>
          </p:cNvPr>
          <p:cNvSpPr/>
          <p:nvPr/>
        </p:nvSpPr>
        <p:spPr>
          <a:xfrm>
            <a:off x="6435614" y="3702760"/>
            <a:ext cx="864665" cy="273124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BDECF-5B30-BA2B-3133-E2B4878F16F2}"/>
              </a:ext>
            </a:extLst>
          </p:cNvPr>
          <p:cNvSpPr/>
          <p:nvPr/>
        </p:nvSpPr>
        <p:spPr>
          <a:xfrm>
            <a:off x="6616690" y="3710839"/>
            <a:ext cx="683588" cy="2718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F86C326-8DBF-374A-F510-1A929570997F}"/>
              </a:ext>
            </a:extLst>
          </p:cNvPr>
          <p:cNvSpPr/>
          <p:nvPr/>
        </p:nvSpPr>
        <p:spPr>
          <a:xfrm>
            <a:off x="4219939" y="3930675"/>
            <a:ext cx="517023" cy="24984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4D748D0-C537-9724-7E9E-8485530AD1E2}"/>
              </a:ext>
            </a:extLst>
          </p:cNvPr>
          <p:cNvCxnSpPr>
            <a:cxnSpLocks/>
          </p:cNvCxnSpPr>
          <p:nvPr/>
        </p:nvCxnSpPr>
        <p:spPr>
          <a:xfrm>
            <a:off x="6433339" y="3703932"/>
            <a:ext cx="0" cy="2751974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D0C1D5C-B616-0216-28F4-4A2517B6AF63}"/>
              </a:ext>
            </a:extLst>
          </p:cNvPr>
          <p:cNvCxnSpPr>
            <a:cxnSpLocks/>
          </p:cNvCxnSpPr>
          <p:nvPr/>
        </p:nvCxnSpPr>
        <p:spPr>
          <a:xfrm>
            <a:off x="6607258" y="3693016"/>
            <a:ext cx="0" cy="2740357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385682B-ED03-F37E-AD7B-E5E4249452F4}"/>
              </a:ext>
            </a:extLst>
          </p:cNvPr>
          <p:cNvCxnSpPr>
            <a:cxnSpLocks/>
          </p:cNvCxnSpPr>
          <p:nvPr/>
        </p:nvCxnSpPr>
        <p:spPr>
          <a:xfrm>
            <a:off x="4899980" y="3703932"/>
            <a:ext cx="0" cy="2740965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DF478F3-7D8A-7AAF-4CA7-60CDD0384493}"/>
              </a:ext>
            </a:extLst>
          </p:cNvPr>
          <p:cNvCxnSpPr>
            <a:cxnSpLocks/>
          </p:cNvCxnSpPr>
          <p:nvPr/>
        </p:nvCxnSpPr>
        <p:spPr>
          <a:xfrm>
            <a:off x="4736962" y="3708656"/>
            <a:ext cx="408" cy="2735059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22">
            <a:extLst>
              <a:ext uri="{FF2B5EF4-FFF2-40B4-BE49-F238E27FC236}">
                <a16:creationId xmlns:a16="http://schemas.microsoft.com/office/drawing/2014/main" id="{54C6480B-99E0-6DD5-8235-9FD4767B8C77}"/>
              </a:ext>
            </a:extLst>
          </p:cNvPr>
          <p:cNvSpPr txBox="1"/>
          <p:nvPr/>
        </p:nvSpPr>
        <p:spPr>
          <a:xfrm>
            <a:off x="6123117" y="4034959"/>
            <a:ext cx="572593" cy="2414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Storage</a:t>
            </a:r>
          </a:p>
        </p:txBody>
      </p:sp>
      <p:sp>
        <p:nvSpPr>
          <p:cNvPr id="2" name="TextBox 22">
            <a:extLst>
              <a:ext uri="{FF2B5EF4-FFF2-40B4-BE49-F238E27FC236}">
                <a16:creationId xmlns:a16="http://schemas.microsoft.com/office/drawing/2014/main" id="{E53BEAB3-6FD8-82D9-9EDA-B303146DA376}"/>
              </a:ext>
            </a:extLst>
          </p:cNvPr>
          <p:cNvSpPr txBox="1"/>
          <p:nvPr/>
        </p:nvSpPr>
        <p:spPr>
          <a:xfrm>
            <a:off x="4467368" y="3998632"/>
            <a:ext cx="567784" cy="241476"/>
          </a:xfrm>
          <a:prstGeom prst="rect">
            <a:avLst/>
          </a:prstGeom>
          <a:solidFill>
            <a:srgbClr val="848484"/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Growth</a:t>
            </a:r>
          </a:p>
        </p:txBody>
      </p:sp>
      <p:sp>
        <p:nvSpPr>
          <p:cNvPr id="63" name="TextBox 22">
            <a:extLst>
              <a:ext uri="{FF2B5EF4-FFF2-40B4-BE49-F238E27FC236}">
                <a16:creationId xmlns:a16="http://schemas.microsoft.com/office/drawing/2014/main" id="{373A70E7-344C-8E88-4BA0-A692C19706DE}"/>
              </a:ext>
            </a:extLst>
          </p:cNvPr>
          <p:cNvSpPr txBox="1"/>
          <p:nvPr/>
        </p:nvSpPr>
        <p:spPr>
          <a:xfrm>
            <a:off x="3675093" y="3716180"/>
            <a:ext cx="1543919" cy="3906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4. filter: Investment strategy</a:t>
            </a: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CA7C776A-5F53-79D8-DBFF-DAB5121D04FE}"/>
              </a:ext>
            </a:extLst>
          </p:cNvPr>
          <p:cNvSpPr/>
          <p:nvPr/>
        </p:nvSpPr>
        <p:spPr>
          <a:xfrm>
            <a:off x="4730773" y="4161438"/>
            <a:ext cx="1880737" cy="822244"/>
          </a:xfrm>
          <a:custGeom>
            <a:avLst/>
            <a:gdLst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84293 w 2233406"/>
              <a:gd name="connsiteY84" fmla="*/ 570488 h 1229989"/>
              <a:gd name="connsiteX85" fmla="*/ 1796431 w 2233406"/>
              <a:gd name="connsiteY85" fmla="*/ 582626 h 1229989"/>
              <a:gd name="connsiteX86" fmla="*/ 1820708 w 2233406"/>
              <a:gd name="connsiteY86" fmla="*/ 590718 h 1229989"/>
              <a:gd name="connsiteX87" fmla="*/ 1836892 w 2233406"/>
              <a:gd name="connsiteY87" fmla="*/ 606902 h 1229989"/>
              <a:gd name="connsiteX88" fmla="*/ 1865214 w 2233406"/>
              <a:gd name="connsiteY88" fmla="*/ 639271 h 1229989"/>
              <a:gd name="connsiteX89" fmla="*/ 1889490 w 2233406"/>
              <a:gd name="connsiteY89" fmla="*/ 655455 h 1229989"/>
              <a:gd name="connsiteX90" fmla="*/ 1913766 w 2233406"/>
              <a:gd name="connsiteY90" fmla="*/ 671639 h 1229989"/>
              <a:gd name="connsiteX91" fmla="*/ 1925904 w 2233406"/>
              <a:gd name="connsiteY91" fmla="*/ 679731 h 1229989"/>
              <a:gd name="connsiteX92" fmla="*/ 1946134 w 2233406"/>
              <a:gd name="connsiteY92" fmla="*/ 699961 h 1229989"/>
              <a:gd name="connsiteX93" fmla="*/ 1970410 w 2233406"/>
              <a:gd name="connsiteY93" fmla="*/ 720191 h 1229989"/>
              <a:gd name="connsiteX94" fmla="*/ 1990640 w 2233406"/>
              <a:gd name="connsiteY94" fmla="*/ 740421 h 1229989"/>
              <a:gd name="connsiteX95" fmla="*/ 1998732 w 2233406"/>
              <a:gd name="connsiteY95" fmla="*/ 752559 h 1229989"/>
              <a:gd name="connsiteX96" fmla="*/ 2010870 w 2233406"/>
              <a:gd name="connsiteY96" fmla="*/ 764697 h 1229989"/>
              <a:gd name="connsiteX97" fmla="*/ 2018962 w 2233406"/>
              <a:gd name="connsiteY97" fmla="*/ 776835 h 1229989"/>
              <a:gd name="connsiteX98" fmla="*/ 2031100 w 2233406"/>
              <a:gd name="connsiteY98" fmla="*/ 788973 h 1229989"/>
              <a:gd name="connsiteX99" fmla="*/ 2047285 w 2233406"/>
              <a:gd name="connsiteY99" fmla="*/ 813249 h 1229989"/>
              <a:gd name="connsiteX100" fmla="*/ 2063469 w 2233406"/>
              <a:gd name="connsiteY100" fmla="*/ 837525 h 1229989"/>
              <a:gd name="connsiteX101" fmla="*/ 2071561 w 2233406"/>
              <a:gd name="connsiteY101" fmla="*/ 849663 h 1229989"/>
              <a:gd name="connsiteX102" fmla="*/ 2079653 w 2233406"/>
              <a:gd name="connsiteY102" fmla="*/ 861801 h 1229989"/>
              <a:gd name="connsiteX103" fmla="*/ 2095837 w 2233406"/>
              <a:gd name="connsiteY103" fmla="*/ 882032 h 1229989"/>
              <a:gd name="connsiteX104" fmla="*/ 2099883 w 2233406"/>
              <a:gd name="connsiteY104" fmla="*/ 894170 h 1229989"/>
              <a:gd name="connsiteX105" fmla="*/ 2116067 w 2233406"/>
              <a:gd name="connsiteY105" fmla="*/ 918446 h 1229989"/>
              <a:gd name="connsiteX106" fmla="*/ 2124159 w 2233406"/>
              <a:gd name="connsiteY106" fmla="*/ 942722 h 1229989"/>
              <a:gd name="connsiteX107" fmla="*/ 2128205 w 2233406"/>
              <a:gd name="connsiteY107" fmla="*/ 962952 h 1229989"/>
              <a:gd name="connsiteX108" fmla="*/ 2140343 w 2233406"/>
              <a:gd name="connsiteY108" fmla="*/ 999366 h 1229989"/>
              <a:gd name="connsiteX109" fmla="*/ 2148435 w 2233406"/>
              <a:gd name="connsiteY109" fmla="*/ 1023642 h 1229989"/>
              <a:gd name="connsiteX110" fmla="*/ 2152481 w 2233406"/>
              <a:gd name="connsiteY110" fmla="*/ 1035780 h 1229989"/>
              <a:gd name="connsiteX111" fmla="*/ 2160573 w 2233406"/>
              <a:gd name="connsiteY111" fmla="*/ 1047918 h 1229989"/>
              <a:gd name="connsiteX112" fmla="*/ 2168665 w 2233406"/>
              <a:gd name="connsiteY112" fmla="*/ 1072194 h 1229989"/>
              <a:gd name="connsiteX113" fmla="*/ 2176757 w 2233406"/>
              <a:gd name="connsiteY113" fmla="*/ 1096471 h 1229989"/>
              <a:gd name="connsiteX114" fmla="*/ 2180803 w 2233406"/>
              <a:gd name="connsiteY114" fmla="*/ 1112655 h 1229989"/>
              <a:gd name="connsiteX115" fmla="*/ 2188895 w 2233406"/>
              <a:gd name="connsiteY115" fmla="*/ 1124793 h 1229989"/>
              <a:gd name="connsiteX116" fmla="*/ 2192941 w 2233406"/>
              <a:gd name="connsiteY116" fmla="*/ 1136931 h 1229989"/>
              <a:gd name="connsiteX117" fmla="*/ 2209125 w 2233406"/>
              <a:gd name="connsiteY117" fmla="*/ 1161207 h 1229989"/>
              <a:gd name="connsiteX118" fmla="*/ 2217217 w 2233406"/>
              <a:gd name="connsiteY118" fmla="*/ 1185483 h 1229989"/>
              <a:gd name="connsiteX119" fmla="*/ 2221263 w 2233406"/>
              <a:gd name="connsiteY119" fmla="*/ 1197621 h 1229989"/>
              <a:gd name="connsiteX120" fmla="*/ 2229355 w 2233406"/>
              <a:gd name="connsiteY120" fmla="*/ 1209759 h 1229989"/>
              <a:gd name="connsiteX121" fmla="*/ 2233401 w 2233406"/>
              <a:gd name="connsiteY121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72155 w 2233406"/>
              <a:gd name="connsiteY83" fmla="*/ 566442 h 1229989"/>
              <a:gd name="connsiteX84" fmla="*/ 1796431 w 2233406"/>
              <a:gd name="connsiteY84" fmla="*/ 582626 h 1229989"/>
              <a:gd name="connsiteX85" fmla="*/ 1820708 w 2233406"/>
              <a:gd name="connsiteY85" fmla="*/ 590718 h 1229989"/>
              <a:gd name="connsiteX86" fmla="*/ 1836892 w 2233406"/>
              <a:gd name="connsiteY86" fmla="*/ 606902 h 1229989"/>
              <a:gd name="connsiteX87" fmla="*/ 1865214 w 2233406"/>
              <a:gd name="connsiteY87" fmla="*/ 639271 h 1229989"/>
              <a:gd name="connsiteX88" fmla="*/ 1889490 w 2233406"/>
              <a:gd name="connsiteY88" fmla="*/ 655455 h 1229989"/>
              <a:gd name="connsiteX89" fmla="*/ 1913766 w 2233406"/>
              <a:gd name="connsiteY89" fmla="*/ 671639 h 1229989"/>
              <a:gd name="connsiteX90" fmla="*/ 1925904 w 2233406"/>
              <a:gd name="connsiteY90" fmla="*/ 679731 h 1229989"/>
              <a:gd name="connsiteX91" fmla="*/ 1946134 w 2233406"/>
              <a:gd name="connsiteY91" fmla="*/ 699961 h 1229989"/>
              <a:gd name="connsiteX92" fmla="*/ 1970410 w 2233406"/>
              <a:gd name="connsiteY92" fmla="*/ 720191 h 1229989"/>
              <a:gd name="connsiteX93" fmla="*/ 1990640 w 2233406"/>
              <a:gd name="connsiteY93" fmla="*/ 740421 h 1229989"/>
              <a:gd name="connsiteX94" fmla="*/ 1998732 w 2233406"/>
              <a:gd name="connsiteY94" fmla="*/ 752559 h 1229989"/>
              <a:gd name="connsiteX95" fmla="*/ 2010870 w 2233406"/>
              <a:gd name="connsiteY95" fmla="*/ 764697 h 1229989"/>
              <a:gd name="connsiteX96" fmla="*/ 2018962 w 2233406"/>
              <a:gd name="connsiteY96" fmla="*/ 776835 h 1229989"/>
              <a:gd name="connsiteX97" fmla="*/ 2031100 w 2233406"/>
              <a:gd name="connsiteY97" fmla="*/ 788973 h 1229989"/>
              <a:gd name="connsiteX98" fmla="*/ 2047285 w 2233406"/>
              <a:gd name="connsiteY98" fmla="*/ 813249 h 1229989"/>
              <a:gd name="connsiteX99" fmla="*/ 2063469 w 2233406"/>
              <a:gd name="connsiteY99" fmla="*/ 837525 h 1229989"/>
              <a:gd name="connsiteX100" fmla="*/ 2071561 w 2233406"/>
              <a:gd name="connsiteY100" fmla="*/ 849663 h 1229989"/>
              <a:gd name="connsiteX101" fmla="*/ 2079653 w 2233406"/>
              <a:gd name="connsiteY101" fmla="*/ 861801 h 1229989"/>
              <a:gd name="connsiteX102" fmla="*/ 2095837 w 2233406"/>
              <a:gd name="connsiteY102" fmla="*/ 882032 h 1229989"/>
              <a:gd name="connsiteX103" fmla="*/ 2099883 w 2233406"/>
              <a:gd name="connsiteY103" fmla="*/ 894170 h 1229989"/>
              <a:gd name="connsiteX104" fmla="*/ 2116067 w 2233406"/>
              <a:gd name="connsiteY104" fmla="*/ 918446 h 1229989"/>
              <a:gd name="connsiteX105" fmla="*/ 2124159 w 2233406"/>
              <a:gd name="connsiteY105" fmla="*/ 942722 h 1229989"/>
              <a:gd name="connsiteX106" fmla="*/ 2128205 w 2233406"/>
              <a:gd name="connsiteY106" fmla="*/ 962952 h 1229989"/>
              <a:gd name="connsiteX107" fmla="*/ 2140343 w 2233406"/>
              <a:gd name="connsiteY107" fmla="*/ 999366 h 1229989"/>
              <a:gd name="connsiteX108" fmla="*/ 2148435 w 2233406"/>
              <a:gd name="connsiteY108" fmla="*/ 1023642 h 1229989"/>
              <a:gd name="connsiteX109" fmla="*/ 2152481 w 2233406"/>
              <a:gd name="connsiteY109" fmla="*/ 1035780 h 1229989"/>
              <a:gd name="connsiteX110" fmla="*/ 2160573 w 2233406"/>
              <a:gd name="connsiteY110" fmla="*/ 1047918 h 1229989"/>
              <a:gd name="connsiteX111" fmla="*/ 2168665 w 2233406"/>
              <a:gd name="connsiteY111" fmla="*/ 1072194 h 1229989"/>
              <a:gd name="connsiteX112" fmla="*/ 2176757 w 2233406"/>
              <a:gd name="connsiteY112" fmla="*/ 1096471 h 1229989"/>
              <a:gd name="connsiteX113" fmla="*/ 2180803 w 2233406"/>
              <a:gd name="connsiteY113" fmla="*/ 1112655 h 1229989"/>
              <a:gd name="connsiteX114" fmla="*/ 2188895 w 2233406"/>
              <a:gd name="connsiteY114" fmla="*/ 1124793 h 1229989"/>
              <a:gd name="connsiteX115" fmla="*/ 2192941 w 2233406"/>
              <a:gd name="connsiteY115" fmla="*/ 1136931 h 1229989"/>
              <a:gd name="connsiteX116" fmla="*/ 2209125 w 2233406"/>
              <a:gd name="connsiteY116" fmla="*/ 1161207 h 1229989"/>
              <a:gd name="connsiteX117" fmla="*/ 2217217 w 2233406"/>
              <a:gd name="connsiteY117" fmla="*/ 1185483 h 1229989"/>
              <a:gd name="connsiteX118" fmla="*/ 2221263 w 2233406"/>
              <a:gd name="connsiteY118" fmla="*/ 1197621 h 1229989"/>
              <a:gd name="connsiteX119" fmla="*/ 2229355 w 2233406"/>
              <a:gd name="connsiteY119" fmla="*/ 1209759 h 1229989"/>
              <a:gd name="connsiteX120" fmla="*/ 2233401 w 2233406"/>
              <a:gd name="connsiteY120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796431 w 2233406"/>
              <a:gd name="connsiteY83" fmla="*/ 582626 h 1229989"/>
              <a:gd name="connsiteX84" fmla="*/ 1820708 w 2233406"/>
              <a:gd name="connsiteY84" fmla="*/ 590718 h 1229989"/>
              <a:gd name="connsiteX85" fmla="*/ 1836892 w 2233406"/>
              <a:gd name="connsiteY85" fmla="*/ 606902 h 1229989"/>
              <a:gd name="connsiteX86" fmla="*/ 1865214 w 2233406"/>
              <a:gd name="connsiteY86" fmla="*/ 639271 h 1229989"/>
              <a:gd name="connsiteX87" fmla="*/ 1889490 w 2233406"/>
              <a:gd name="connsiteY87" fmla="*/ 655455 h 1229989"/>
              <a:gd name="connsiteX88" fmla="*/ 1913766 w 2233406"/>
              <a:gd name="connsiteY88" fmla="*/ 671639 h 1229989"/>
              <a:gd name="connsiteX89" fmla="*/ 1925904 w 2233406"/>
              <a:gd name="connsiteY89" fmla="*/ 679731 h 1229989"/>
              <a:gd name="connsiteX90" fmla="*/ 1946134 w 2233406"/>
              <a:gd name="connsiteY90" fmla="*/ 699961 h 1229989"/>
              <a:gd name="connsiteX91" fmla="*/ 1970410 w 2233406"/>
              <a:gd name="connsiteY91" fmla="*/ 720191 h 1229989"/>
              <a:gd name="connsiteX92" fmla="*/ 1990640 w 2233406"/>
              <a:gd name="connsiteY92" fmla="*/ 740421 h 1229989"/>
              <a:gd name="connsiteX93" fmla="*/ 1998732 w 2233406"/>
              <a:gd name="connsiteY93" fmla="*/ 752559 h 1229989"/>
              <a:gd name="connsiteX94" fmla="*/ 2010870 w 2233406"/>
              <a:gd name="connsiteY94" fmla="*/ 764697 h 1229989"/>
              <a:gd name="connsiteX95" fmla="*/ 2018962 w 2233406"/>
              <a:gd name="connsiteY95" fmla="*/ 776835 h 1229989"/>
              <a:gd name="connsiteX96" fmla="*/ 2031100 w 2233406"/>
              <a:gd name="connsiteY96" fmla="*/ 788973 h 1229989"/>
              <a:gd name="connsiteX97" fmla="*/ 2047285 w 2233406"/>
              <a:gd name="connsiteY97" fmla="*/ 813249 h 1229989"/>
              <a:gd name="connsiteX98" fmla="*/ 2063469 w 2233406"/>
              <a:gd name="connsiteY98" fmla="*/ 837525 h 1229989"/>
              <a:gd name="connsiteX99" fmla="*/ 2071561 w 2233406"/>
              <a:gd name="connsiteY99" fmla="*/ 849663 h 1229989"/>
              <a:gd name="connsiteX100" fmla="*/ 2079653 w 2233406"/>
              <a:gd name="connsiteY100" fmla="*/ 861801 h 1229989"/>
              <a:gd name="connsiteX101" fmla="*/ 2095837 w 2233406"/>
              <a:gd name="connsiteY101" fmla="*/ 882032 h 1229989"/>
              <a:gd name="connsiteX102" fmla="*/ 2099883 w 2233406"/>
              <a:gd name="connsiteY102" fmla="*/ 894170 h 1229989"/>
              <a:gd name="connsiteX103" fmla="*/ 2116067 w 2233406"/>
              <a:gd name="connsiteY103" fmla="*/ 918446 h 1229989"/>
              <a:gd name="connsiteX104" fmla="*/ 2124159 w 2233406"/>
              <a:gd name="connsiteY104" fmla="*/ 942722 h 1229989"/>
              <a:gd name="connsiteX105" fmla="*/ 2128205 w 2233406"/>
              <a:gd name="connsiteY105" fmla="*/ 962952 h 1229989"/>
              <a:gd name="connsiteX106" fmla="*/ 2140343 w 2233406"/>
              <a:gd name="connsiteY106" fmla="*/ 999366 h 1229989"/>
              <a:gd name="connsiteX107" fmla="*/ 2148435 w 2233406"/>
              <a:gd name="connsiteY107" fmla="*/ 1023642 h 1229989"/>
              <a:gd name="connsiteX108" fmla="*/ 2152481 w 2233406"/>
              <a:gd name="connsiteY108" fmla="*/ 1035780 h 1229989"/>
              <a:gd name="connsiteX109" fmla="*/ 2160573 w 2233406"/>
              <a:gd name="connsiteY109" fmla="*/ 1047918 h 1229989"/>
              <a:gd name="connsiteX110" fmla="*/ 2168665 w 2233406"/>
              <a:gd name="connsiteY110" fmla="*/ 1072194 h 1229989"/>
              <a:gd name="connsiteX111" fmla="*/ 2176757 w 2233406"/>
              <a:gd name="connsiteY111" fmla="*/ 1096471 h 1229989"/>
              <a:gd name="connsiteX112" fmla="*/ 2180803 w 2233406"/>
              <a:gd name="connsiteY112" fmla="*/ 1112655 h 1229989"/>
              <a:gd name="connsiteX113" fmla="*/ 2188895 w 2233406"/>
              <a:gd name="connsiteY113" fmla="*/ 1124793 h 1229989"/>
              <a:gd name="connsiteX114" fmla="*/ 2192941 w 2233406"/>
              <a:gd name="connsiteY114" fmla="*/ 1136931 h 1229989"/>
              <a:gd name="connsiteX115" fmla="*/ 2209125 w 2233406"/>
              <a:gd name="connsiteY115" fmla="*/ 1161207 h 1229989"/>
              <a:gd name="connsiteX116" fmla="*/ 2217217 w 2233406"/>
              <a:gd name="connsiteY116" fmla="*/ 1185483 h 1229989"/>
              <a:gd name="connsiteX117" fmla="*/ 2221263 w 2233406"/>
              <a:gd name="connsiteY117" fmla="*/ 1197621 h 1229989"/>
              <a:gd name="connsiteX118" fmla="*/ 2229355 w 2233406"/>
              <a:gd name="connsiteY118" fmla="*/ 1209759 h 1229989"/>
              <a:gd name="connsiteX119" fmla="*/ 2233401 w 2233406"/>
              <a:gd name="connsiteY119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65214 w 2233406"/>
              <a:gd name="connsiteY85" fmla="*/ 639271 h 1229989"/>
              <a:gd name="connsiteX86" fmla="*/ 1889490 w 2233406"/>
              <a:gd name="connsiteY86" fmla="*/ 655455 h 1229989"/>
              <a:gd name="connsiteX87" fmla="*/ 1913766 w 2233406"/>
              <a:gd name="connsiteY87" fmla="*/ 671639 h 1229989"/>
              <a:gd name="connsiteX88" fmla="*/ 1925904 w 2233406"/>
              <a:gd name="connsiteY88" fmla="*/ 679731 h 1229989"/>
              <a:gd name="connsiteX89" fmla="*/ 1946134 w 2233406"/>
              <a:gd name="connsiteY89" fmla="*/ 699961 h 1229989"/>
              <a:gd name="connsiteX90" fmla="*/ 1970410 w 2233406"/>
              <a:gd name="connsiteY90" fmla="*/ 720191 h 1229989"/>
              <a:gd name="connsiteX91" fmla="*/ 1990640 w 2233406"/>
              <a:gd name="connsiteY91" fmla="*/ 740421 h 1229989"/>
              <a:gd name="connsiteX92" fmla="*/ 1998732 w 2233406"/>
              <a:gd name="connsiteY92" fmla="*/ 752559 h 1229989"/>
              <a:gd name="connsiteX93" fmla="*/ 2010870 w 2233406"/>
              <a:gd name="connsiteY93" fmla="*/ 764697 h 1229989"/>
              <a:gd name="connsiteX94" fmla="*/ 2018962 w 2233406"/>
              <a:gd name="connsiteY94" fmla="*/ 776835 h 1229989"/>
              <a:gd name="connsiteX95" fmla="*/ 2031100 w 2233406"/>
              <a:gd name="connsiteY95" fmla="*/ 788973 h 1229989"/>
              <a:gd name="connsiteX96" fmla="*/ 2047285 w 2233406"/>
              <a:gd name="connsiteY96" fmla="*/ 813249 h 1229989"/>
              <a:gd name="connsiteX97" fmla="*/ 2063469 w 2233406"/>
              <a:gd name="connsiteY97" fmla="*/ 837525 h 1229989"/>
              <a:gd name="connsiteX98" fmla="*/ 2071561 w 2233406"/>
              <a:gd name="connsiteY98" fmla="*/ 849663 h 1229989"/>
              <a:gd name="connsiteX99" fmla="*/ 2079653 w 2233406"/>
              <a:gd name="connsiteY99" fmla="*/ 861801 h 1229989"/>
              <a:gd name="connsiteX100" fmla="*/ 2095837 w 2233406"/>
              <a:gd name="connsiteY100" fmla="*/ 882032 h 1229989"/>
              <a:gd name="connsiteX101" fmla="*/ 2099883 w 2233406"/>
              <a:gd name="connsiteY101" fmla="*/ 894170 h 1229989"/>
              <a:gd name="connsiteX102" fmla="*/ 2116067 w 2233406"/>
              <a:gd name="connsiteY102" fmla="*/ 918446 h 1229989"/>
              <a:gd name="connsiteX103" fmla="*/ 2124159 w 2233406"/>
              <a:gd name="connsiteY103" fmla="*/ 942722 h 1229989"/>
              <a:gd name="connsiteX104" fmla="*/ 2128205 w 2233406"/>
              <a:gd name="connsiteY104" fmla="*/ 962952 h 1229989"/>
              <a:gd name="connsiteX105" fmla="*/ 2140343 w 2233406"/>
              <a:gd name="connsiteY105" fmla="*/ 999366 h 1229989"/>
              <a:gd name="connsiteX106" fmla="*/ 2148435 w 2233406"/>
              <a:gd name="connsiteY106" fmla="*/ 1023642 h 1229989"/>
              <a:gd name="connsiteX107" fmla="*/ 2152481 w 2233406"/>
              <a:gd name="connsiteY107" fmla="*/ 1035780 h 1229989"/>
              <a:gd name="connsiteX108" fmla="*/ 2160573 w 2233406"/>
              <a:gd name="connsiteY108" fmla="*/ 1047918 h 1229989"/>
              <a:gd name="connsiteX109" fmla="*/ 2168665 w 2233406"/>
              <a:gd name="connsiteY109" fmla="*/ 1072194 h 1229989"/>
              <a:gd name="connsiteX110" fmla="*/ 2176757 w 2233406"/>
              <a:gd name="connsiteY110" fmla="*/ 1096471 h 1229989"/>
              <a:gd name="connsiteX111" fmla="*/ 2180803 w 2233406"/>
              <a:gd name="connsiteY111" fmla="*/ 1112655 h 1229989"/>
              <a:gd name="connsiteX112" fmla="*/ 2188895 w 2233406"/>
              <a:gd name="connsiteY112" fmla="*/ 1124793 h 1229989"/>
              <a:gd name="connsiteX113" fmla="*/ 2192941 w 2233406"/>
              <a:gd name="connsiteY113" fmla="*/ 1136931 h 1229989"/>
              <a:gd name="connsiteX114" fmla="*/ 2209125 w 2233406"/>
              <a:gd name="connsiteY114" fmla="*/ 1161207 h 1229989"/>
              <a:gd name="connsiteX115" fmla="*/ 2217217 w 2233406"/>
              <a:gd name="connsiteY115" fmla="*/ 1185483 h 1229989"/>
              <a:gd name="connsiteX116" fmla="*/ 2221263 w 2233406"/>
              <a:gd name="connsiteY116" fmla="*/ 1197621 h 1229989"/>
              <a:gd name="connsiteX117" fmla="*/ 2229355 w 2233406"/>
              <a:gd name="connsiteY117" fmla="*/ 1209759 h 1229989"/>
              <a:gd name="connsiteX118" fmla="*/ 2233401 w 2233406"/>
              <a:gd name="connsiteY118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35741 w 2233406"/>
              <a:gd name="connsiteY81" fmla="*/ 538120 h 1229989"/>
              <a:gd name="connsiteX82" fmla="*/ 1760017 w 2233406"/>
              <a:gd name="connsiteY82" fmla="*/ 554304 h 1229989"/>
              <a:gd name="connsiteX83" fmla="*/ 1820708 w 2233406"/>
              <a:gd name="connsiteY83" fmla="*/ 590718 h 1229989"/>
              <a:gd name="connsiteX84" fmla="*/ 1836892 w 2233406"/>
              <a:gd name="connsiteY84" fmla="*/ 606902 h 1229989"/>
              <a:gd name="connsiteX85" fmla="*/ 1889490 w 2233406"/>
              <a:gd name="connsiteY85" fmla="*/ 655455 h 1229989"/>
              <a:gd name="connsiteX86" fmla="*/ 1913766 w 2233406"/>
              <a:gd name="connsiteY86" fmla="*/ 671639 h 1229989"/>
              <a:gd name="connsiteX87" fmla="*/ 1925904 w 2233406"/>
              <a:gd name="connsiteY87" fmla="*/ 679731 h 1229989"/>
              <a:gd name="connsiteX88" fmla="*/ 1946134 w 2233406"/>
              <a:gd name="connsiteY88" fmla="*/ 699961 h 1229989"/>
              <a:gd name="connsiteX89" fmla="*/ 1970410 w 2233406"/>
              <a:gd name="connsiteY89" fmla="*/ 720191 h 1229989"/>
              <a:gd name="connsiteX90" fmla="*/ 1990640 w 2233406"/>
              <a:gd name="connsiteY90" fmla="*/ 740421 h 1229989"/>
              <a:gd name="connsiteX91" fmla="*/ 1998732 w 2233406"/>
              <a:gd name="connsiteY91" fmla="*/ 752559 h 1229989"/>
              <a:gd name="connsiteX92" fmla="*/ 2010870 w 2233406"/>
              <a:gd name="connsiteY92" fmla="*/ 764697 h 1229989"/>
              <a:gd name="connsiteX93" fmla="*/ 2018962 w 2233406"/>
              <a:gd name="connsiteY93" fmla="*/ 776835 h 1229989"/>
              <a:gd name="connsiteX94" fmla="*/ 2031100 w 2233406"/>
              <a:gd name="connsiteY94" fmla="*/ 788973 h 1229989"/>
              <a:gd name="connsiteX95" fmla="*/ 2047285 w 2233406"/>
              <a:gd name="connsiteY95" fmla="*/ 813249 h 1229989"/>
              <a:gd name="connsiteX96" fmla="*/ 2063469 w 2233406"/>
              <a:gd name="connsiteY96" fmla="*/ 837525 h 1229989"/>
              <a:gd name="connsiteX97" fmla="*/ 2071561 w 2233406"/>
              <a:gd name="connsiteY97" fmla="*/ 849663 h 1229989"/>
              <a:gd name="connsiteX98" fmla="*/ 2079653 w 2233406"/>
              <a:gd name="connsiteY98" fmla="*/ 861801 h 1229989"/>
              <a:gd name="connsiteX99" fmla="*/ 2095837 w 2233406"/>
              <a:gd name="connsiteY99" fmla="*/ 882032 h 1229989"/>
              <a:gd name="connsiteX100" fmla="*/ 2099883 w 2233406"/>
              <a:gd name="connsiteY100" fmla="*/ 894170 h 1229989"/>
              <a:gd name="connsiteX101" fmla="*/ 2116067 w 2233406"/>
              <a:gd name="connsiteY101" fmla="*/ 918446 h 1229989"/>
              <a:gd name="connsiteX102" fmla="*/ 2124159 w 2233406"/>
              <a:gd name="connsiteY102" fmla="*/ 942722 h 1229989"/>
              <a:gd name="connsiteX103" fmla="*/ 2128205 w 2233406"/>
              <a:gd name="connsiteY103" fmla="*/ 962952 h 1229989"/>
              <a:gd name="connsiteX104" fmla="*/ 2140343 w 2233406"/>
              <a:gd name="connsiteY104" fmla="*/ 999366 h 1229989"/>
              <a:gd name="connsiteX105" fmla="*/ 2148435 w 2233406"/>
              <a:gd name="connsiteY105" fmla="*/ 1023642 h 1229989"/>
              <a:gd name="connsiteX106" fmla="*/ 2152481 w 2233406"/>
              <a:gd name="connsiteY106" fmla="*/ 1035780 h 1229989"/>
              <a:gd name="connsiteX107" fmla="*/ 2160573 w 2233406"/>
              <a:gd name="connsiteY107" fmla="*/ 1047918 h 1229989"/>
              <a:gd name="connsiteX108" fmla="*/ 2168665 w 2233406"/>
              <a:gd name="connsiteY108" fmla="*/ 1072194 h 1229989"/>
              <a:gd name="connsiteX109" fmla="*/ 2176757 w 2233406"/>
              <a:gd name="connsiteY109" fmla="*/ 1096471 h 1229989"/>
              <a:gd name="connsiteX110" fmla="*/ 2180803 w 2233406"/>
              <a:gd name="connsiteY110" fmla="*/ 1112655 h 1229989"/>
              <a:gd name="connsiteX111" fmla="*/ 2188895 w 2233406"/>
              <a:gd name="connsiteY111" fmla="*/ 1124793 h 1229989"/>
              <a:gd name="connsiteX112" fmla="*/ 2192941 w 2233406"/>
              <a:gd name="connsiteY112" fmla="*/ 1136931 h 1229989"/>
              <a:gd name="connsiteX113" fmla="*/ 2209125 w 2233406"/>
              <a:gd name="connsiteY113" fmla="*/ 1161207 h 1229989"/>
              <a:gd name="connsiteX114" fmla="*/ 2217217 w 2233406"/>
              <a:gd name="connsiteY114" fmla="*/ 1185483 h 1229989"/>
              <a:gd name="connsiteX115" fmla="*/ 2221263 w 2233406"/>
              <a:gd name="connsiteY115" fmla="*/ 1197621 h 1229989"/>
              <a:gd name="connsiteX116" fmla="*/ 2229355 w 2233406"/>
              <a:gd name="connsiteY116" fmla="*/ 1209759 h 1229989"/>
              <a:gd name="connsiteX117" fmla="*/ 2233401 w 2233406"/>
              <a:gd name="connsiteY117" fmla="*/ 1229989 h 1229989"/>
              <a:gd name="connsiteX0" fmla="*/ 0 w 2233406"/>
              <a:gd name="connsiteY0" fmla="*/ 287267 h 1229989"/>
              <a:gd name="connsiteX1" fmla="*/ 28322 w 2233406"/>
              <a:gd name="connsiteY1" fmla="*/ 246807 h 1229989"/>
              <a:gd name="connsiteX2" fmla="*/ 32368 w 2233406"/>
              <a:gd name="connsiteY2" fmla="*/ 234669 h 1229989"/>
              <a:gd name="connsiteX3" fmla="*/ 40460 w 2233406"/>
              <a:gd name="connsiteY3" fmla="*/ 222531 h 1229989"/>
              <a:gd name="connsiteX4" fmla="*/ 44506 w 2233406"/>
              <a:gd name="connsiteY4" fmla="*/ 210393 h 1229989"/>
              <a:gd name="connsiteX5" fmla="*/ 60690 w 2233406"/>
              <a:gd name="connsiteY5" fmla="*/ 186117 h 1229989"/>
              <a:gd name="connsiteX6" fmla="*/ 72828 w 2233406"/>
              <a:gd name="connsiteY6" fmla="*/ 161840 h 1229989"/>
              <a:gd name="connsiteX7" fmla="*/ 76874 w 2233406"/>
              <a:gd name="connsiteY7" fmla="*/ 149702 h 1229989"/>
              <a:gd name="connsiteX8" fmla="*/ 84966 w 2233406"/>
              <a:gd name="connsiteY8" fmla="*/ 137564 h 1229989"/>
              <a:gd name="connsiteX9" fmla="*/ 89012 w 2233406"/>
              <a:gd name="connsiteY9" fmla="*/ 125426 h 1229989"/>
              <a:gd name="connsiteX10" fmla="*/ 105196 w 2233406"/>
              <a:gd name="connsiteY10" fmla="*/ 101150 h 1229989"/>
              <a:gd name="connsiteX11" fmla="*/ 109242 w 2233406"/>
              <a:gd name="connsiteY11" fmla="*/ 89012 h 1229989"/>
              <a:gd name="connsiteX12" fmla="*/ 125426 w 2233406"/>
              <a:gd name="connsiteY12" fmla="*/ 64736 h 1229989"/>
              <a:gd name="connsiteX13" fmla="*/ 145656 w 2233406"/>
              <a:gd name="connsiteY13" fmla="*/ 28322 h 1229989"/>
              <a:gd name="connsiteX14" fmla="*/ 194208 w 2233406"/>
              <a:gd name="connsiteY14" fmla="*/ 4046 h 1229989"/>
              <a:gd name="connsiteX15" fmla="*/ 206346 w 2233406"/>
              <a:gd name="connsiteY15" fmla="*/ 0 h 1229989"/>
              <a:gd name="connsiteX16" fmla="*/ 258945 w 2233406"/>
              <a:gd name="connsiteY16" fmla="*/ 12138 h 1229989"/>
              <a:gd name="connsiteX17" fmla="*/ 271083 w 2233406"/>
              <a:gd name="connsiteY17" fmla="*/ 16184 h 1229989"/>
              <a:gd name="connsiteX18" fmla="*/ 295359 w 2233406"/>
              <a:gd name="connsiteY18" fmla="*/ 32368 h 1229989"/>
              <a:gd name="connsiteX19" fmla="*/ 319635 w 2233406"/>
              <a:gd name="connsiteY19" fmla="*/ 48552 h 1229989"/>
              <a:gd name="connsiteX20" fmla="*/ 331773 w 2233406"/>
              <a:gd name="connsiteY20" fmla="*/ 52598 h 1229989"/>
              <a:gd name="connsiteX21" fmla="*/ 356049 w 2233406"/>
              <a:gd name="connsiteY21" fmla="*/ 68782 h 1229989"/>
              <a:gd name="connsiteX22" fmla="*/ 392463 w 2233406"/>
              <a:gd name="connsiteY22" fmla="*/ 93058 h 1229989"/>
              <a:gd name="connsiteX23" fmla="*/ 404601 w 2233406"/>
              <a:gd name="connsiteY23" fmla="*/ 101150 h 1229989"/>
              <a:gd name="connsiteX24" fmla="*/ 416739 w 2233406"/>
              <a:gd name="connsiteY24" fmla="*/ 109242 h 1229989"/>
              <a:gd name="connsiteX25" fmla="*/ 441016 w 2233406"/>
              <a:gd name="connsiteY25" fmla="*/ 121380 h 1229989"/>
              <a:gd name="connsiteX26" fmla="*/ 453154 w 2233406"/>
              <a:gd name="connsiteY26" fmla="*/ 125426 h 1229989"/>
              <a:gd name="connsiteX27" fmla="*/ 465292 w 2233406"/>
              <a:gd name="connsiteY27" fmla="*/ 133518 h 1229989"/>
              <a:gd name="connsiteX28" fmla="*/ 477430 w 2233406"/>
              <a:gd name="connsiteY28" fmla="*/ 137564 h 1229989"/>
              <a:gd name="connsiteX29" fmla="*/ 489568 w 2233406"/>
              <a:gd name="connsiteY29" fmla="*/ 145656 h 1229989"/>
              <a:gd name="connsiteX30" fmla="*/ 513844 w 2233406"/>
              <a:gd name="connsiteY30" fmla="*/ 153748 h 1229989"/>
              <a:gd name="connsiteX31" fmla="*/ 525982 w 2233406"/>
              <a:gd name="connsiteY31" fmla="*/ 161840 h 1229989"/>
              <a:gd name="connsiteX32" fmla="*/ 550258 w 2233406"/>
              <a:gd name="connsiteY32" fmla="*/ 169932 h 1229989"/>
              <a:gd name="connsiteX33" fmla="*/ 558350 w 2233406"/>
              <a:gd name="connsiteY33" fmla="*/ 178025 h 1229989"/>
              <a:gd name="connsiteX34" fmla="*/ 582626 w 2233406"/>
              <a:gd name="connsiteY34" fmla="*/ 186117 h 1229989"/>
              <a:gd name="connsiteX35" fmla="*/ 594764 w 2233406"/>
              <a:gd name="connsiteY35" fmla="*/ 190163 h 1229989"/>
              <a:gd name="connsiteX36" fmla="*/ 606902 w 2233406"/>
              <a:gd name="connsiteY36" fmla="*/ 198255 h 1229989"/>
              <a:gd name="connsiteX37" fmla="*/ 631178 w 2233406"/>
              <a:gd name="connsiteY37" fmla="*/ 206347 h 1229989"/>
              <a:gd name="connsiteX38" fmla="*/ 667593 w 2233406"/>
              <a:gd name="connsiteY38" fmla="*/ 218485 h 1229989"/>
              <a:gd name="connsiteX39" fmla="*/ 691869 w 2233406"/>
              <a:gd name="connsiteY39" fmla="*/ 230623 h 1229989"/>
              <a:gd name="connsiteX40" fmla="*/ 708053 w 2233406"/>
              <a:gd name="connsiteY40" fmla="*/ 234669 h 1229989"/>
              <a:gd name="connsiteX41" fmla="*/ 732329 w 2233406"/>
              <a:gd name="connsiteY41" fmla="*/ 242761 h 1229989"/>
              <a:gd name="connsiteX42" fmla="*/ 748513 w 2233406"/>
              <a:gd name="connsiteY42" fmla="*/ 246807 h 1229989"/>
              <a:gd name="connsiteX43" fmla="*/ 772789 w 2233406"/>
              <a:gd name="connsiteY43" fmla="*/ 254899 h 1229989"/>
              <a:gd name="connsiteX44" fmla="*/ 784927 w 2233406"/>
              <a:gd name="connsiteY44" fmla="*/ 258945 h 1229989"/>
              <a:gd name="connsiteX45" fmla="*/ 801111 w 2233406"/>
              <a:gd name="connsiteY45" fmla="*/ 262991 h 1229989"/>
              <a:gd name="connsiteX46" fmla="*/ 837525 w 2233406"/>
              <a:gd name="connsiteY46" fmla="*/ 275129 h 1229989"/>
              <a:gd name="connsiteX47" fmla="*/ 849663 w 2233406"/>
              <a:gd name="connsiteY47" fmla="*/ 279175 h 1229989"/>
              <a:gd name="connsiteX48" fmla="*/ 886077 w 2233406"/>
              <a:gd name="connsiteY48" fmla="*/ 287267 h 1229989"/>
              <a:gd name="connsiteX49" fmla="*/ 902262 w 2233406"/>
              <a:gd name="connsiteY49" fmla="*/ 291313 h 1229989"/>
              <a:gd name="connsiteX50" fmla="*/ 926538 w 2233406"/>
              <a:gd name="connsiteY50" fmla="*/ 295359 h 1229989"/>
              <a:gd name="connsiteX51" fmla="*/ 946768 w 2233406"/>
              <a:gd name="connsiteY51" fmla="*/ 299405 h 1229989"/>
              <a:gd name="connsiteX52" fmla="*/ 971044 w 2233406"/>
              <a:gd name="connsiteY52" fmla="*/ 303451 h 1229989"/>
              <a:gd name="connsiteX53" fmla="*/ 1007458 w 2233406"/>
              <a:gd name="connsiteY53" fmla="*/ 311543 h 1229989"/>
              <a:gd name="connsiteX54" fmla="*/ 1047918 w 2233406"/>
              <a:gd name="connsiteY54" fmla="*/ 319635 h 1229989"/>
              <a:gd name="connsiteX55" fmla="*/ 1068148 w 2233406"/>
              <a:gd name="connsiteY55" fmla="*/ 323681 h 1229989"/>
              <a:gd name="connsiteX56" fmla="*/ 1088378 w 2233406"/>
              <a:gd name="connsiteY56" fmla="*/ 327727 h 1229989"/>
              <a:gd name="connsiteX57" fmla="*/ 1112654 w 2233406"/>
              <a:gd name="connsiteY57" fmla="*/ 331773 h 1229989"/>
              <a:gd name="connsiteX58" fmla="*/ 1132885 w 2233406"/>
              <a:gd name="connsiteY58" fmla="*/ 335819 h 1229989"/>
              <a:gd name="connsiteX59" fmla="*/ 1157161 w 2233406"/>
              <a:gd name="connsiteY59" fmla="*/ 339865 h 1229989"/>
              <a:gd name="connsiteX60" fmla="*/ 1197621 w 2233406"/>
              <a:gd name="connsiteY60" fmla="*/ 347957 h 1229989"/>
              <a:gd name="connsiteX61" fmla="*/ 1217851 w 2233406"/>
              <a:gd name="connsiteY61" fmla="*/ 352003 h 1229989"/>
              <a:gd name="connsiteX62" fmla="*/ 1234035 w 2233406"/>
              <a:gd name="connsiteY62" fmla="*/ 356049 h 1229989"/>
              <a:gd name="connsiteX63" fmla="*/ 1254265 w 2233406"/>
              <a:gd name="connsiteY63" fmla="*/ 360095 h 1229989"/>
              <a:gd name="connsiteX64" fmla="*/ 1290679 w 2233406"/>
              <a:gd name="connsiteY64" fmla="*/ 368187 h 1229989"/>
              <a:gd name="connsiteX65" fmla="*/ 1319001 w 2233406"/>
              <a:gd name="connsiteY65" fmla="*/ 372233 h 1229989"/>
              <a:gd name="connsiteX66" fmla="*/ 1387784 w 2233406"/>
              <a:gd name="connsiteY66" fmla="*/ 384371 h 1229989"/>
              <a:gd name="connsiteX67" fmla="*/ 1432290 w 2233406"/>
              <a:gd name="connsiteY67" fmla="*/ 392463 h 1229989"/>
              <a:gd name="connsiteX68" fmla="*/ 1456566 w 2233406"/>
              <a:gd name="connsiteY68" fmla="*/ 400555 h 1229989"/>
              <a:gd name="connsiteX69" fmla="*/ 1472750 w 2233406"/>
              <a:gd name="connsiteY69" fmla="*/ 404601 h 1229989"/>
              <a:gd name="connsiteX70" fmla="*/ 1497026 w 2233406"/>
              <a:gd name="connsiteY70" fmla="*/ 412694 h 1229989"/>
              <a:gd name="connsiteX71" fmla="*/ 1521302 w 2233406"/>
              <a:gd name="connsiteY71" fmla="*/ 420786 h 1229989"/>
              <a:gd name="connsiteX72" fmla="*/ 1594131 w 2233406"/>
              <a:gd name="connsiteY72" fmla="*/ 445062 h 1229989"/>
              <a:gd name="connsiteX73" fmla="*/ 1606269 w 2233406"/>
              <a:gd name="connsiteY73" fmla="*/ 449108 h 1229989"/>
              <a:gd name="connsiteX74" fmla="*/ 1618407 w 2233406"/>
              <a:gd name="connsiteY74" fmla="*/ 453154 h 1229989"/>
              <a:gd name="connsiteX75" fmla="*/ 1646729 w 2233406"/>
              <a:gd name="connsiteY75" fmla="*/ 469338 h 1229989"/>
              <a:gd name="connsiteX76" fmla="*/ 1658867 w 2233406"/>
              <a:gd name="connsiteY76" fmla="*/ 473384 h 1229989"/>
              <a:gd name="connsiteX77" fmla="*/ 1683143 w 2233406"/>
              <a:gd name="connsiteY77" fmla="*/ 489568 h 1229989"/>
              <a:gd name="connsiteX78" fmla="*/ 1695281 w 2233406"/>
              <a:gd name="connsiteY78" fmla="*/ 497660 h 1229989"/>
              <a:gd name="connsiteX79" fmla="*/ 1707419 w 2233406"/>
              <a:gd name="connsiteY79" fmla="*/ 505752 h 1229989"/>
              <a:gd name="connsiteX80" fmla="*/ 1727649 w 2233406"/>
              <a:gd name="connsiteY80" fmla="*/ 525982 h 1229989"/>
              <a:gd name="connsiteX81" fmla="*/ 1760017 w 2233406"/>
              <a:gd name="connsiteY81" fmla="*/ 554304 h 1229989"/>
              <a:gd name="connsiteX82" fmla="*/ 1820708 w 2233406"/>
              <a:gd name="connsiteY82" fmla="*/ 590718 h 1229989"/>
              <a:gd name="connsiteX83" fmla="*/ 1836892 w 2233406"/>
              <a:gd name="connsiteY83" fmla="*/ 606902 h 1229989"/>
              <a:gd name="connsiteX84" fmla="*/ 1889490 w 2233406"/>
              <a:gd name="connsiteY84" fmla="*/ 655455 h 1229989"/>
              <a:gd name="connsiteX85" fmla="*/ 1913766 w 2233406"/>
              <a:gd name="connsiteY85" fmla="*/ 671639 h 1229989"/>
              <a:gd name="connsiteX86" fmla="*/ 1925904 w 2233406"/>
              <a:gd name="connsiteY86" fmla="*/ 679731 h 1229989"/>
              <a:gd name="connsiteX87" fmla="*/ 1946134 w 2233406"/>
              <a:gd name="connsiteY87" fmla="*/ 699961 h 1229989"/>
              <a:gd name="connsiteX88" fmla="*/ 1970410 w 2233406"/>
              <a:gd name="connsiteY88" fmla="*/ 720191 h 1229989"/>
              <a:gd name="connsiteX89" fmla="*/ 1990640 w 2233406"/>
              <a:gd name="connsiteY89" fmla="*/ 740421 h 1229989"/>
              <a:gd name="connsiteX90" fmla="*/ 1998732 w 2233406"/>
              <a:gd name="connsiteY90" fmla="*/ 752559 h 1229989"/>
              <a:gd name="connsiteX91" fmla="*/ 2010870 w 2233406"/>
              <a:gd name="connsiteY91" fmla="*/ 764697 h 1229989"/>
              <a:gd name="connsiteX92" fmla="*/ 2018962 w 2233406"/>
              <a:gd name="connsiteY92" fmla="*/ 776835 h 1229989"/>
              <a:gd name="connsiteX93" fmla="*/ 2031100 w 2233406"/>
              <a:gd name="connsiteY93" fmla="*/ 788973 h 1229989"/>
              <a:gd name="connsiteX94" fmla="*/ 2047285 w 2233406"/>
              <a:gd name="connsiteY94" fmla="*/ 813249 h 1229989"/>
              <a:gd name="connsiteX95" fmla="*/ 2063469 w 2233406"/>
              <a:gd name="connsiteY95" fmla="*/ 837525 h 1229989"/>
              <a:gd name="connsiteX96" fmla="*/ 2071561 w 2233406"/>
              <a:gd name="connsiteY96" fmla="*/ 849663 h 1229989"/>
              <a:gd name="connsiteX97" fmla="*/ 2079653 w 2233406"/>
              <a:gd name="connsiteY97" fmla="*/ 861801 h 1229989"/>
              <a:gd name="connsiteX98" fmla="*/ 2095837 w 2233406"/>
              <a:gd name="connsiteY98" fmla="*/ 882032 h 1229989"/>
              <a:gd name="connsiteX99" fmla="*/ 2099883 w 2233406"/>
              <a:gd name="connsiteY99" fmla="*/ 894170 h 1229989"/>
              <a:gd name="connsiteX100" fmla="*/ 2116067 w 2233406"/>
              <a:gd name="connsiteY100" fmla="*/ 918446 h 1229989"/>
              <a:gd name="connsiteX101" fmla="*/ 2124159 w 2233406"/>
              <a:gd name="connsiteY101" fmla="*/ 942722 h 1229989"/>
              <a:gd name="connsiteX102" fmla="*/ 2128205 w 2233406"/>
              <a:gd name="connsiteY102" fmla="*/ 962952 h 1229989"/>
              <a:gd name="connsiteX103" fmla="*/ 2140343 w 2233406"/>
              <a:gd name="connsiteY103" fmla="*/ 999366 h 1229989"/>
              <a:gd name="connsiteX104" fmla="*/ 2148435 w 2233406"/>
              <a:gd name="connsiteY104" fmla="*/ 1023642 h 1229989"/>
              <a:gd name="connsiteX105" fmla="*/ 2152481 w 2233406"/>
              <a:gd name="connsiteY105" fmla="*/ 1035780 h 1229989"/>
              <a:gd name="connsiteX106" fmla="*/ 2160573 w 2233406"/>
              <a:gd name="connsiteY106" fmla="*/ 1047918 h 1229989"/>
              <a:gd name="connsiteX107" fmla="*/ 2168665 w 2233406"/>
              <a:gd name="connsiteY107" fmla="*/ 1072194 h 1229989"/>
              <a:gd name="connsiteX108" fmla="*/ 2176757 w 2233406"/>
              <a:gd name="connsiteY108" fmla="*/ 1096471 h 1229989"/>
              <a:gd name="connsiteX109" fmla="*/ 2180803 w 2233406"/>
              <a:gd name="connsiteY109" fmla="*/ 1112655 h 1229989"/>
              <a:gd name="connsiteX110" fmla="*/ 2188895 w 2233406"/>
              <a:gd name="connsiteY110" fmla="*/ 1124793 h 1229989"/>
              <a:gd name="connsiteX111" fmla="*/ 2192941 w 2233406"/>
              <a:gd name="connsiteY111" fmla="*/ 1136931 h 1229989"/>
              <a:gd name="connsiteX112" fmla="*/ 2209125 w 2233406"/>
              <a:gd name="connsiteY112" fmla="*/ 1161207 h 1229989"/>
              <a:gd name="connsiteX113" fmla="*/ 2217217 w 2233406"/>
              <a:gd name="connsiteY113" fmla="*/ 1185483 h 1229989"/>
              <a:gd name="connsiteX114" fmla="*/ 2221263 w 2233406"/>
              <a:gd name="connsiteY114" fmla="*/ 1197621 h 1229989"/>
              <a:gd name="connsiteX115" fmla="*/ 2229355 w 2233406"/>
              <a:gd name="connsiteY115" fmla="*/ 1209759 h 1229989"/>
              <a:gd name="connsiteX116" fmla="*/ 2233401 w 2233406"/>
              <a:gd name="connsiteY116" fmla="*/ 1229989 h 1229989"/>
              <a:gd name="connsiteX0" fmla="*/ 0 w 2414710"/>
              <a:gd name="connsiteY0" fmla="*/ 783880 h 1229989"/>
              <a:gd name="connsiteX1" fmla="*/ 209626 w 2414710"/>
              <a:gd name="connsiteY1" fmla="*/ 246807 h 1229989"/>
              <a:gd name="connsiteX2" fmla="*/ 213672 w 2414710"/>
              <a:gd name="connsiteY2" fmla="*/ 234669 h 1229989"/>
              <a:gd name="connsiteX3" fmla="*/ 221764 w 2414710"/>
              <a:gd name="connsiteY3" fmla="*/ 222531 h 1229989"/>
              <a:gd name="connsiteX4" fmla="*/ 225810 w 2414710"/>
              <a:gd name="connsiteY4" fmla="*/ 210393 h 1229989"/>
              <a:gd name="connsiteX5" fmla="*/ 241994 w 2414710"/>
              <a:gd name="connsiteY5" fmla="*/ 186117 h 1229989"/>
              <a:gd name="connsiteX6" fmla="*/ 254132 w 2414710"/>
              <a:gd name="connsiteY6" fmla="*/ 161840 h 1229989"/>
              <a:gd name="connsiteX7" fmla="*/ 258178 w 2414710"/>
              <a:gd name="connsiteY7" fmla="*/ 149702 h 1229989"/>
              <a:gd name="connsiteX8" fmla="*/ 266270 w 2414710"/>
              <a:gd name="connsiteY8" fmla="*/ 137564 h 1229989"/>
              <a:gd name="connsiteX9" fmla="*/ 270316 w 2414710"/>
              <a:gd name="connsiteY9" fmla="*/ 125426 h 1229989"/>
              <a:gd name="connsiteX10" fmla="*/ 286500 w 2414710"/>
              <a:gd name="connsiteY10" fmla="*/ 101150 h 1229989"/>
              <a:gd name="connsiteX11" fmla="*/ 290546 w 2414710"/>
              <a:gd name="connsiteY11" fmla="*/ 89012 h 1229989"/>
              <a:gd name="connsiteX12" fmla="*/ 306730 w 2414710"/>
              <a:gd name="connsiteY12" fmla="*/ 64736 h 1229989"/>
              <a:gd name="connsiteX13" fmla="*/ 326960 w 2414710"/>
              <a:gd name="connsiteY13" fmla="*/ 28322 h 1229989"/>
              <a:gd name="connsiteX14" fmla="*/ 375512 w 2414710"/>
              <a:gd name="connsiteY14" fmla="*/ 4046 h 1229989"/>
              <a:gd name="connsiteX15" fmla="*/ 387650 w 2414710"/>
              <a:gd name="connsiteY15" fmla="*/ 0 h 1229989"/>
              <a:gd name="connsiteX16" fmla="*/ 440249 w 2414710"/>
              <a:gd name="connsiteY16" fmla="*/ 12138 h 1229989"/>
              <a:gd name="connsiteX17" fmla="*/ 452387 w 2414710"/>
              <a:gd name="connsiteY17" fmla="*/ 16184 h 1229989"/>
              <a:gd name="connsiteX18" fmla="*/ 476663 w 2414710"/>
              <a:gd name="connsiteY18" fmla="*/ 32368 h 1229989"/>
              <a:gd name="connsiteX19" fmla="*/ 500939 w 2414710"/>
              <a:gd name="connsiteY19" fmla="*/ 48552 h 1229989"/>
              <a:gd name="connsiteX20" fmla="*/ 513077 w 2414710"/>
              <a:gd name="connsiteY20" fmla="*/ 52598 h 1229989"/>
              <a:gd name="connsiteX21" fmla="*/ 537353 w 2414710"/>
              <a:gd name="connsiteY21" fmla="*/ 68782 h 1229989"/>
              <a:gd name="connsiteX22" fmla="*/ 573767 w 2414710"/>
              <a:gd name="connsiteY22" fmla="*/ 93058 h 1229989"/>
              <a:gd name="connsiteX23" fmla="*/ 585905 w 2414710"/>
              <a:gd name="connsiteY23" fmla="*/ 101150 h 1229989"/>
              <a:gd name="connsiteX24" fmla="*/ 598043 w 2414710"/>
              <a:gd name="connsiteY24" fmla="*/ 109242 h 1229989"/>
              <a:gd name="connsiteX25" fmla="*/ 622320 w 2414710"/>
              <a:gd name="connsiteY25" fmla="*/ 121380 h 1229989"/>
              <a:gd name="connsiteX26" fmla="*/ 634458 w 2414710"/>
              <a:gd name="connsiteY26" fmla="*/ 125426 h 1229989"/>
              <a:gd name="connsiteX27" fmla="*/ 646596 w 2414710"/>
              <a:gd name="connsiteY27" fmla="*/ 133518 h 1229989"/>
              <a:gd name="connsiteX28" fmla="*/ 658734 w 2414710"/>
              <a:gd name="connsiteY28" fmla="*/ 137564 h 1229989"/>
              <a:gd name="connsiteX29" fmla="*/ 670872 w 2414710"/>
              <a:gd name="connsiteY29" fmla="*/ 145656 h 1229989"/>
              <a:gd name="connsiteX30" fmla="*/ 695148 w 2414710"/>
              <a:gd name="connsiteY30" fmla="*/ 153748 h 1229989"/>
              <a:gd name="connsiteX31" fmla="*/ 707286 w 2414710"/>
              <a:gd name="connsiteY31" fmla="*/ 161840 h 1229989"/>
              <a:gd name="connsiteX32" fmla="*/ 731562 w 2414710"/>
              <a:gd name="connsiteY32" fmla="*/ 169932 h 1229989"/>
              <a:gd name="connsiteX33" fmla="*/ 739654 w 2414710"/>
              <a:gd name="connsiteY33" fmla="*/ 178025 h 1229989"/>
              <a:gd name="connsiteX34" fmla="*/ 763930 w 2414710"/>
              <a:gd name="connsiteY34" fmla="*/ 186117 h 1229989"/>
              <a:gd name="connsiteX35" fmla="*/ 776068 w 2414710"/>
              <a:gd name="connsiteY35" fmla="*/ 190163 h 1229989"/>
              <a:gd name="connsiteX36" fmla="*/ 788206 w 2414710"/>
              <a:gd name="connsiteY36" fmla="*/ 198255 h 1229989"/>
              <a:gd name="connsiteX37" fmla="*/ 812482 w 2414710"/>
              <a:gd name="connsiteY37" fmla="*/ 206347 h 1229989"/>
              <a:gd name="connsiteX38" fmla="*/ 848897 w 2414710"/>
              <a:gd name="connsiteY38" fmla="*/ 218485 h 1229989"/>
              <a:gd name="connsiteX39" fmla="*/ 873173 w 2414710"/>
              <a:gd name="connsiteY39" fmla="*/ 230623 h 1229989"/>
              <a:gd name="connsiteX40" fmla="*/ 889357 w 2414710"/>
              <a:gd name="connsiteY40" fmla="*/ 234669 h 1229989"/>
              <a:gd name="connsiteX41" fmla="*/ 913633 w 2414710"/>
              <a:gd name="connsiteY41" fmla="*/ 242761 h 1229989"/>
              <a:gd name="connsiteX42" fmla="*/ 929817 w 2414710"/>
              <a:gd name="connsiteY42" fmla="*/ 246807 h 1229989"/>
              <a:gd name="connsiteX43" fmla="*/ 954093 w 2414710"/>
              <a:gd name="connsiteY43" fmla="*/ 254899 h 1229989"/>
              <a:gd name="connsiteX44" fmla="*/ 966231 w 2414710"/>
              <a:gd name="connsiteY44" fmla="*/ 258945 h 1229989"/>
              <a:gd name="connsiteX45" fmla="*/ 982415 w 2414710"/>
              <a:gd name="connsiteY45" fmla="*/ 262991 h 1229989"/>
              <a:gd name="connsiteX46" fmla="*/ 1018829 w 2414710"/>
              <a:gd name="connsiteY46" fmla="*/ 275129 h 1229989"/>
              <a:gd name="connsiteX47" fmla="*/ 1030967 w 2414710"/>
              <a:gd name="connsiteY47" fmla="*/ 279175 h 1229989"/>
              <a:gd name="connsiteX48" fmla="*/ 1067381 w 2414710"/>
              <a:gd name="connsiteY48" fmla="*/ 287267 h 1229989"/>
              <a:gd name="connsiteX49" fmla="*/ 1083566 w 2414710"/>
              <a:gd name="connsiteY49" fmla="*/ 291313 h 1229989"/>
              <a:gd name="connsiteX50" fmla="*/ 1107842 w 2414710"/>
              <a:gd name="connsiteY50" fmla="*/ 295359 h 1229989"/>
              <a:gd name="connsiteX51" fmla="*/ 1128072 w 2414710"/>
              <a:gd name="connsiteY51" fmla="*/ 299405 h 1229989"/>
              <a:gd name="connsiteX52" fmla="*/ 1152348 w 2414710"/>
              <a:gd name="connsiteY52" fmla="*/ 303451 h 1229989"/>
              <a:gd name="connsiteX53" fmla="*/ 1188762 w 2414710"/>
              <a:gd name="connsiteY53" fmla="*/ 311543 h 1229989"/>
              <a:gd name="connsiteX54" fmla="*/ 1229222 w 2414710"/>
              <a:gd name="connsiteY54" fmla="*/ 319635 h 1229989"/>
              <a:gd name="connsiteX55" fmla="*/ 1249452 w 2414710"/>
              <a:gd name="connsiteY55" fmla="*/ 323681 h 1229989"/>
              <a:gd name="connsiteX56" fmla="*/ 1269682 w 2414710"/>
              <a:gd name="connsiteY56" fmla="*/ 327727 h 1229989"/>
              <a:gd name="connsiteX57" fmla="*/ 1293958 w 2414710"/>
              <a:gd name="connsiteY57" fmla="*/ 331773 h 1229989"/>
              <a:gd name="connsiteX58" fmla="*/ 1314189 w 2414710"/>
              <a:gd name="connsiteY58" fmla="*/ 335819 h 1229989"/>
              <a:gd name="connsiteX59" fmla="*/ 1338465 w 2414710"/>
              <a:gd name="connsiteY59" fmla="*/ 339865 h 1229989"/>
              <a:gd name="connsiteX60" fmla="*/ 1378925 w 2414710"/>
              <a:gd name="connsiteY60" fmla="*/ 347957 h 1229989"/>
              <a:gd name="connsiteX61" fmla="*/ 1399155 w 2414710"/>
              <a:gd name="connsiteY61" fmla="*/ 352003 h 1229989"/>
              <a:gd name="connsiteX62" fmla="*/ 1415339 w 2414710"/>
              <a:gd name="connsiteY62" fmla="*/ 356049 h 1229989"/>
              <a:gd name="connsiteX63" fmla="*/ 1435569 w 2414710"/>
              <a:gd name="connsiteY63" fmla="*/ 360095 h 1229989"/>
              <a:gd name="connsiteX64" fmla="*/ 1471983 w 2414710"/>
              <a:gd name="connsiteY64" fmla="*/ 368187 h 1229989"/>
              <a:gd name="connsiteX65" fmla="*/ 1500305 w 2414710"/>
              <a:gd name="connsiteY65" fmla="*/ 372233 h 1229989"/>
              <a:gd name="connsiteX66" fmla="*/ 1569088 w 2414710"/>
              <a:gd name="connsiteY66" fmla="*/ 384371 h 1229989"/>
              <a:gd name="connsiteX67" fmla="*/ 1613594 w 2414710"/>
              <a:gd name="connsiteY67" fmla="*/ 392463 h 1229989"/>
              <a:gd name="connsiteX68" fmla="*/ 1637870 w 2414710"/>
              <a:gd name="connsiteY68" fmla="*/ 400555 h 1229989"/>
              <a:gd name="connsiteX69" fmla="*/ 1654054 w 2414710"/>
              <a:gd name="connsiteY69" fmla="*/ 404601 h 1229989"/>
              <a:gd name="connsiteX70" fmla="*/ 1678330 w 2414710"/>
              <a:gd name="connsiteY70" fmla="*/ 412694 h 1229989"/>
              <a:gd name="connsiteX71" fmla="*/ 1702606 w 2414710"/>
              <a:gd name="connsiteY71" fmla="*/ 420786 h 1229989"/>
              <a:gd name="connsiteX72" fmla="*/ 1775435 w 2414710"/>
              <a:gd name="connsiteY72" fmla="*/ 445062 h 1229989"/>
              <a:gd name="connsiteX73" fmla="*/ 1787573 w 2414710"/>
              <a:gd name="connsiteY73" fmla="*/ 449108 h 1229989"/>
              <a:gd name="connsiteX74" fmla="*/ 1799711 w 2414710"/>
              <a:gd name="connsiteY74" fmla="*/ 453154 h 1229989"/>
              <a:gd name="connsiteX75" fmla="*/ 1828033 w 2414710"/>
              <a:gd name="connsiteY75" fmla="*/ 469338 h 1229989"/>
              <a:gd name="connsiteX76" fmla="*/ 1840171 w 2414710"/>
              <a:gd name="connsiteY76" fmla="*/ 473384 h 1229989"/>
              <a:gd name="connsiteX77" fmla="*/ 1864447 w 2414710"/>
              <a:gd name="connsiteY77" fmla="*/ 489568 h 1229989"/>
              <a:gd name="connsiteX78" fmla="*/ 1876585 w 2414710"/>
              <a:gd name="connsiteY78" fmla="*/ 497660 h 1229989"/>
              <a:gd name="connsiteX79" fmla="*/ 1888723 w 2414710"/>
              <a:gd name="connsiteY79" fmla="*/ 505752 h 1229989"/>
              <a:gd name="connsiteX80" fmla="*/ 1908953 w 2414710"/>
              <a:gd name="connsiteY80" fmla="*/ 525982 h 1229989"/>
              <a:gd name="connsiteX81" fmla="*/ 1941321 w 2414710"/>
              <a:gd name="connsiteY81" fmla="*/ 554304 h 1229989"/>
              <a:gd name="connsiteX82" fmla="*/ 2002012 w 2414710"/>
              <a:gd name="connsiteY82" fmla="*/ 590718 h 1229989"/>
              <a:gd name="connsiteX83" fmla="*/ 2018196 w 2414710"/>
              <a:gd name="connsiteY83" fmla="*/ 606902 h 1229989"/>
              <a:gd name="connsiteX84" fmla="*/ 2070794 w 2414710"/>
              <a:gd name="connsiteY84" fmla="*/ 655455 h 1229989"/>
              <a:gd name="connsiteX85" fmla="*/ 2095070 w 2414710"/>
              <a:gd name="connsiteY85" fmla="*/ 671639 h 1229989"/>
              <a:gd name="connsiteX86" fmla="*/ 2107208 w 2414710"/>
              <a:gd name="connsiteY86" fmla="*/ 679731 h 1229989"/>
              <a:gd name="connsiteX87" fmla="*/ 2127438 w 2414710"/>
              <a:gd name="connsiteY87" fmla="*/ 699961 h 1229989"/>
              <a:gd name="connsiteX88" fmla="*/ 2151714 w 2414710"/>
              <a:gd name="connsiteY88" fmla="*/ 720191 h 1229989"/>
              <a:gd name="connsiteX89" fmla="*/ 2171944 w 2414710"/>
              <a:gd name="connsiteY89" fmla="*/ 740421 h 1229989"/>
              <a:gd name="connsiteX90" fmla="*/ 2180036 w 2414710"/>
              <a:gd name="connsiteY90" fmla="*/ 752559 h 1229989"/>
              <a:gd name="connsiteX91" fmla="*/ 2192174 w 2414710"/>
              <a:gd name="connsiteY91" fmla="*/ 764697 h 1229989"/>
              <a:gd name="connsiteX92" fmla="*/ 2200266 w 2414710"/>
              <a:gd name="connsiteY92" fmla="*/ 776835 h 1229989"/>
              <a:gd name="connsiteX93" fmla="*/ 2212404 w 2414710"/>
              <a:gd name="connsiteY93" fmla="*/ 788973 h 1229989"/>
              <a:gd name="connsiteX94" fmla="*/ 2228589 w 2414710"/>
              <a:gd name="connsiteY94" fmla="*/ 813249 h 1229989"/>
              <a:gd name="connsiteX95" fmla="*/ 2244773 w 2414710"/>
              <a:gd name="connsiteY95" fmla="*/ 837525 h 1229989"/>
              <a:gd name="connsiteX96" fmla="*/ 2252865 w 2414710"/>
              <a:gd name="connsiteY96" fmla="*/ 849663 h 1229989"/>
              <a:gd name="connsiteX97" fmla="*/ 2260957 w 2414710"/>
              <a:gd name="connsiteY97" fmla="*/ 861801 h 1229989"/>
              <a:gd name="connsiteX98" fmla="*/ 2277141 w 2414710"/>
              <a:gd name="connsiteY98" fmla="*/ 882032 h 1229989"/>
              <a:gd name="connsiteX99" fmla="*/ 2281187 w 2414710"/>
              <a:gd name="connsiteY99" fmla="*/ 894170 h 1229989"/>
              <a:gd name="connsiteX100" fmla="*/ 2297371 w 2414710"/>
              <a:gd name="connsiteY100" fmla="*/ 918446 h 1229989"/>
              <a:gd name="connsiteX101" fmla="*/ 2305463 w 2414710"/>
              <a:gd name="connsiteY101" fmla="*/ 942722 h 1229989"/>
              <a:gd name="connsiteX102" fmla="*/ 2309509 w 2414710"/>
              <a:gd name="connsiteY102" fmla="*/ 962952 h 1229989"/>
              <a:gd name="connsiteX103" fmla="*/ 2321647 w 2414710"/>
              <a:gd name="connsiteY103" fmla="*/ 999366 h 1229989"/>
              <a:gd name="connsiteX104" fmla="*/ 2329739 w 2414710"/>
              <a:gd name="connsiteY104" fmla="*/ 1023642 h 1229989"/>
              <a:gd name="connsiteX105" fmla="*/ 2333785 w 2414710"/>
              <a:gd name="connsiteY105" fmla="*/ 1035780 h 1229989"/>
              <a:gd name="connsiteX106" fmla="*/ 2341877 w 2414710"/>
              <a:gd name="connsiteY106" fmla="*/ 1047918 h 1229989"/>
              <a:gd name="connsiteX107" fmla="*/ 2349969 w 2414710"/>
              <a:gd name="connsiteY107" fmla="*/ 1072194 h 1229989"/>
              <a:gd name="connsiteX108" fmla="*/ 2358061 w 2414710"/>
              <a:gd name="connsiteY108" fmla="*/ 1096471 h 1229989"/>
              <a:gd name="connsiteX109" fmla="*/ 2362107 w 2414710"/>
              <a:gd name="connsiteY109" fmla="*/ 1112655 h 1229989"/>
              <a:gd name="connsiteX110" fmla="*/ 2370199 w 2414710"/>
              <a:gd name="connsiteY110" fmla="*/ 1124793 h 1229989"/>
              <a:gd name="connsiteX111" fmla="*/ 2374245 w 2414710"/>
              <a:gd name="connsiteY111" fmla="*/ 1136931 h 1229989"/>
              <a:gd name="connsiteX112" fmla="*/ 2390429 w 2414710"/>
              <a:gd name="connsiteY112" fmla="*/ 1161207 h 1229989"/>
              <a:gd name="connsiteX113" fmla="*/ 2398521 w 2414710"/>
              <a:gd name="connsiteY113" fmla="*/ 1185483 h 1229989"/>
              <a:gd name="connsiteX114" fmla="*/ 2402567 w 2414710"/>
              <a:gd name="connsiteY114" fmla="*/ 1197621 h 1229989"/>
              <a:gd name="connsiteX115" fmla="*/ 2410659 w 2414710"/>
              <a:gd name="connsiteY115" fmla="*/ 1209759 h 1229989"/>
              <a:gd name="connsiteX116" fmla="*/ 2414705 w 2414710"/>
              <a:gd name="connsiteY116" fmla="*/ 1229989 h 1229989"/>
              <a:gd name="connsiteX0" fmla="*/ 0 w 2788480"/>
              <a:gd name="connsiteY0" fmla="*/ 1187685 h 1229989"/>
              <a:gd name="connsiteX1" fmla="*/ 583396 w 2788480"/>
              <a:gd name="connsiteY1" fmla="*/ 246807 h 1229989"/>
              <a:gd name="connsiteX2" fmla="*/ 587442 w 2788480"/>
              <a:gd name="connsiteY2" fmla="*/ 234669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2165 w 2790645"/>
              <a:gd name="connsiteY0" fmla="*/ 1187685 h 1229989"/>
              <a:gd name="connsiteX1" fmla="*/ 64953 w 2790645"/>
              <a:gd name="connsiteY1" fmla="*/ 1121160 h 1229989"/>
              <a:gd name="connsiteX2" fmla="*/ 589607 w 2790645"/>
              <a:gd name="connsiteY2" fmla="*/ 234669 h 1229989"/>
              <a:gd name="connsiteX3" fmla="*/ 597699 w 2790645"/>
              <a:gd name="connsiteY3" fmla="*/ 222531 h 1229989"/>
              <a:gd name="connsiteX4" fmla="*/ 601745 w 2790645"/>
              <a:gd name="connsiteY4" fmla="*/ 210393 h 1229989"/>
              <a:gd name="connsiteX5" fmla="*/ 617929 w 2790645"/>
              <a:gd name="connsiteY5" fmla="*/ 186117 h 1229989"/>
              <a:gd name="connsiteX6" fmla="*/ 630067 w 2790645"/>
              <a:gd name="connsiteY6" fmla="*/ 161840 h 1229989"/>
              <a:gd name="connsiteX7" fmla="*/ 634113 w 2790645"/>
              <a:gd name="connsiteY7" fmla="*/ 149702 h 1229989"/>
              <a:gd name="connsiteX8" fmla="*/ 642205 w 2790645"/>
              <a:gd name="connsiteY8" fmla="*/ 137564 h 1229989"/>
              <a:gd name="connsiteX9" fmla="*/ 646251 w 2790645"/>
              <a:gd name="connsiteY9" fmla="*/ 125426 h 1229989"/>
              <a:gd name="connsiteX10" fmla="*/ 662435 w 2790645"/>
              <a:gd name="connsiteY10" fmla="*/ 101150 h 1229989"/>
              <a:gd name="connsiteX11" fmla="*/ 666481 w 2790645"/>
              <a:gd name="connsiteY11" fmla="*/ 89012 h 1229989"/>
              <a:gd name="connsiteX12" fmla="*/ 682665 w 2790645"/>
              <a:gd name="connsiteY12" fmla="*/ 64736 h 1229989"/>
              <a:gd name="connsiteX13" fmla="*/ 702895 w 2790645"/>
              <a:gd name="connsiteY13" fmla="*/ 28322 h 1229989"/>
              <a:gd name="connsiteX14" fmla="*/ 751447 w 2790645"/>
              <a:gd name="connsiteY14" fmla="*/ 4046 h 1229989"/>
              <a:gd name="connsiteX15" fmla="*/ 763585 w 2790645"/>
              <a:gd name="connsiteY15" fmla="*/ 0 h 1229989"/>
              <a:gd name="connsiteX16" fmla="*/ 816184 w 2790645"/>
              <a:gd name="connsiteY16" fmla="*/ 12138 h 1229989"/>
              <a:gd name="connsiteX17" fmla="*/ 828322 w 2790645"/>
              <a:gd name="connsiteY17" fmla="*/ 16184 h 1229989"/>
              <a:gd name="connsiteX18" fmla="*/ 852598 w 2790645"/>
              <a:gd name="connsiteY18" fmla="*/ 32368 h 1229989"/>
              <a:gd name="connsiteX19" fmla="*/ 876874 w 2790645"/>
              <a:gd name="connsiteY19" fmla="*/ 48552 h 1229989"/>
              <a:gd name="connsiteX20" fmla="*/ 889012 w 2790645"/>
              <a:gd name="connsiteY20" fmla="*/ 52598 h 1229989"/>
              <a:gd name="connsiteX21" fmla="*/ 913288 w 2790645"/>
              <a:gd name="connsiteY21" fmla="*/ 68782 h 1229989"/>
              <a:gd name="connsiteX22" fmla="*/ 949702 w 2790645"/>
              <a:gd name="connsiteY22" fmla="*/ 93058 h 1229989"/>
              <a:gd name="connsiteX23" fmla="*/ 961840 w 2790645"/>
              <a:gd name="connsiteY23" fmla="*/ 101150 h 1229989"/>
              <a:gd name="connsiteX24" fmla="*/ 973978 w 2790645"/>
              <a:gd name="connsiteY24" fmla="*/ 109242 h 1229989"/>
              <a:gd name="connsiteX25" fmla="*/ 998255 w 2790645"/>
              <a:gd name="connsiteY25" fmla="*/ 121380 h 1229989"/>
              <a:gd name="connsiteX26" fmla="*/ 1010393 w 2790645"/>
              <a:gd name="connsiteY26" fmla="*/ 125426 h 1229989"/>
              <a:gd name="connsiteX27" fmla="*/ 1022531 w 2790645"/>
              <a:gd name="connsiteY27" fmla="*/ 133518 h 1229989"/>
              <a:gd name="connsiteX28" fmla="*/ 1034669 w 2790645"/>
              <a:gd name="connsiteY28" fmla="*/ 137564 h 1229989"/>
              <a:gd name="connsiteX29" fmla="*/ 1046807 w 2790645"/>
              <a:gd name="connsiteY29" fmla="*/ 145656 h 1229989"/>
              <a:gd name="connsiteX30" fmla="*/ 1071083 w 2790645"/>
              <a:gd name="connsiteY30" fmla="*/ 153748 h 1229989"/>
              <a:gd name="connsiteX31" fmla="*/ 1083221 w 2790645"/>
              <a:gd name="connsiteY31" fmla="*/ 161840 h 1229989"/>
              <a:gd name="connsiteX32" fmla="*/ 1107497 w 2790645"/>
              <a:gd name="connsiteY32" fmla="*/ 169932 h 1229989"/>
              <a:gd name="connsiteX33" fmla="*/ 1115589 w 2790645"/>
              <a:gd name="connsiteY33" fmla="*/ 178025 h 1229989"/>
              <a:gd name="connsiteX34" fmla="*/ 1139865 w 2790645"/>
              <a:gd name="connsiteY34" fmla="*/ 186117 h 1229989"/>
              <a:gd name="connsiteX35" fmla="*/ 1152003 w 2790645"/>
              <a:gd name="connsiteY35" fmla="*/ 190163 h 1229989"/>
              <a:gd name="connsiteX36" fmla="*/ 1164141 w 2790645"/>
              <a:gd name="connsiteY36" fmla="*/ 198255 h 1229989"/>
              <a:gd name="connsiteX37" fmla="*/ 1188417 w 2790645"/>
              <a:gd name="connsiteY37" fmla="*/ 206347 h 1229989"/>
              <a:gd name="connsiteX38" fmla="*/ 1224832 w 2790645"/>
              <a:gd name="connsiteY38" fmla="*/ 218485 h 1229989"/>
              <a:gd name="connsiteX39" fmla="*/ 1249108 w 2790645"/>
              <a:gd name="connsiteY39" fmla="*/ 230623 h 1229989"/>
              <a:gd name="connsiteX40" fmla="*/ 1265292 w 2790645"/>
              <a:gd name="connsiteY40" fmla="*/ 234669 h 1229989"/>
              <a:gd name="connsiteX41" fmla="*/ 1289568 w 2790645"/>
              <a:gd name="connsiteY41" fmla="*/ 242761 h 1229989"/>
              <a:gd name="connsiteX42" fmla="*/ 1305752 w 2790645"/>
              <a:gd name="connsiteY42" fmla="*/ 246807 h 1229989"/>
              <a:gd name="connsiteX43" fmla="*/ 1330028 w 2790645"/>
              <a:gd name="connsiteY43" fmla="*/ 254899 h 1229989"/>
              <a:gd name="connsiteX44" fmla="*/ 1342166 w 2790645"/>
              <a:gd name="connsiteY44" fmla="*/ 258945 h 1229989"/>
              <a:gd name="connsiteX45" fmla="*/ 1358350 w 2790645"/>
              <a:gd name="connsiteY45" fmla="*/ 262991 h 1229989"/>
              <a:gd name="connsiteX46" fmla="*/ 1394764 w 2790645"/>
              <a:gd name="connsiteY46" fmla="*/ 275129 h 1229989"/>
              <a:gd name="connsiteX47" fmla="*/ 1406902 w 2790645"/>
              <a:gd name="connsiteY47" fmla="*/ 279175 h 1229989"/>
              <a:gd name="connsiteX48" fmla="*/ 1443316 w 2790645"/>
              <a:gd name="connsiteY48" fmla="*/ 287267 h 1229989"/>
              <a:gd name="connsiteX49" fmla="*/ 1459501 w 2790645"/>
              <a:gd name="connsiteY49" fmla="*/ 291313 h 1229989"/>
              <a:gd name="connsiteX50" fmla="*/ 1483777 w 2790645"/>
              <a:gd name="connsiteY50" fmla="*/ 295359 h 1229989"/>
              <a:gd name="connsiteX51" fmla="*/ 1504007 w 2790645"/>
              <a:gd name="connsiteY51" fmla="*/ 299405 h 1229989"/>
              <a:gd name="connsiteX52" fmla="*/ 1528283 w 2790645"/>
              <a:gd name="connsiteY52" fmla="*/ 303451 h 1229989"/>
              <a:gd name="connsiteX53" fmla="*/ 1564697 w 2790645"/>
              <a:gd name="connsiteY53" fmla="*/ 311543 h 1229989"/>
              <a:gd name="connsiteX54" fmla="*/ 1605157 w 2790645"/>
              <a:gd name="connsiteY54" fmla="*/ 319635 h 1229989"/>
              <a:gd name="connsiteX55" fmla="*/ 1625387 w 2790645"/>
              <a:gd name="connsiteY55" fmla="*/ 323681 h 1229989"/>
              <a:gd name="connsiteX56" fmla="*/ 1645617 w 2790645"/>
              <a:gd name="connsiteY56" fmla="*/ 327727 h 1229989"/>
              <a:gd name="connsiteX57" fmla="*/ 1669893 w 2790645"/>
              <a:gd name="connsiteY57" fmla="*/ 331773 h 1229989"/>
              <a:gd name="connsiteX58" fmla="*/ 1690124 w 2790645"/>
              <a:gd name="connsiteY58" fmla="*/ 335819 h 1229989"/>
              <a:gd name="connsiteX59" fmla="*/ 1714400 w 2790645"/>
              <a:gd name="connsiteY59" fmla="*/ 339865 h 1229989"/>
              <a:gd name="connsiteX60" fmla="*/ 1754860 w 2790645"/>
              <a:gd name="connsiteY60" fmla="*/ 347957 h 1229989"/>
              <a:gd name="connsiteX61" fmla="*/ 1775090 w 2790645"/>
              <a:gd name="connsiteY61" fmla="*/ 352003 h 1229989"/>
              <a:gd name="connsiteX62" fmla="*/ 1791274 w 2790645"/>
              <a:gd name="connsiteY62" fmla="*/ 356049 h 1229989"/>
              <a:gd name="connsiteX63" fmla="*/ 1811504 w 2790645"/>
              <a:gd name="connsiteY63" fmla="*/ 360095 h 1229989"/>
              <a:gd name="connsiteX64" fmla="*/ 1847918 w 2790645"/>
              <a:gd name="connsiteY64" fmla="*/ 368187 h 1229989"/>
              <a:gd name="connsiteX65" fmla="*/ 1876240 w 2790645"/>
              <a:gd name="connsiteY65" fmla="*/ 372233 h 1229989"/>
              <a:gd name="connsiteX66" fmla="*/ 1945023 w 2790645"/>
              <a:gd name="connsiteY66" fmla="*/ 384371 h 1229989"/>
              <a:gd name="connsiteX67" fmla="*/ 1989529 w 2790645"/>
              <a:gd name="connsiteY67" fmla="*/ 392463 h 1229989"/>
              <a:gd name="connsiteX68" fmla="*/ 2013805 w 2790645"/>
              <a:gd name="connsiteY68" fmla="*/ 400555 h 1229989"/>
              <a:gd name="connsiteX69" fmla="*/ 2029989 w 2790645"/>
              <a:gd name="connsiteY69" fmla="*/ 404601 h 1229989"/>
              <a:gd name="connsiteX70" fmla="*/ 2054265 w 2790645"/>
              <a:gd name="connsiteY70" fmla="*/ 412694 h 1229989"/>
              <a:gd name="connsiteX71" fmla="*/ 2078541 w 2790645"/>
              <a:gd name="connsiteY71" fmla="*/ 420786 h 1229989"/>
              <a:gd name="connsiteX72" fmla="*/ 2151370 w 2790645"/>
              <a:gd name="connsiteY72" fmla="*/ 445062 h 1229989"/>
              <a:gd name="connsiteX73" fmla="*/ 2163508 w 2790645"/>
              <a:gd name="connsiteY73" fmla="*/ 449108 h 1229989"/>
              <a:gd name="connsiteX74" fmla="*/ 2175646 w 2790645"/>
              <a:gd name="connsiteY74" fmla="*/ 453154 h 1229989"/>
              <a:gd name="connsiteX75" fmla="*/ 2203968 w 2790645"/>
              <a:gd name="connsiteY75" fmla="*/ 469338 h 1229989"/>
              <a:gd name="connsiteX76" fmla="*/ 2216106 w 2790645"/>
              <a:gd name="connsiteY76" fmla="*/ 473384 h 1229989"/>
              <a:gd name="connsiteX77" fmla="*/ 2240382 w 2790645"/>
              <a:gd name="connsiteY77" fmla="*/ 489568 h 1229989"/>
              <a:gd name="connsiteX78" fmla="*/ 2252520 w 2790645"/>
              <a:gd name="connsiteY78" fmla="*/ 497660 h 1229989"/>
              <a:gd name="connsiteX79" fmla="*/ 2264658 w 2790645"/>
              <a:gd name="connsiteY79" fmla="*/ 505752 h 1229989"/>
              <a:gd name="connsiteX80" fmla="*/ 2284888 w 2790645"/>
              <a:gd name="connsiteY80" fmla="*/ 525982 h 1229989"/>
              <a:gd name="connsiteX81" fmla="*/ 2317256 w 2790645"/>
              <a:gd name="connsiteY81" fmla="*/ 554304 h 1229989"/>
              <a:gd name="connsiteX82" fmla="*/ 2377947 w 2790645"/>
              <a:gd name="connsiteY82" fmla="*/ 590718 h 1229989"/>
              <a:gd name="connsiteX83" fmla="*/ 2394131 w 2790645"/>
              <a:gd name="connsiteY83" fmla="*/ 606902 h 1229989"/>
              <a:gd name="connsiteX84" fmla="*/ 2446729 w 2790645"/>
              <a:gd name="connsiteY84" fmla="*/ 655455 h 1229989"/>
              <a:gd name="connsiteX85" fmla="*/ 2471005 w 2790645"/>
              <a:gd name="connsiteY85" fmla="*/ 671639 h 1229989"/>
              <a:gd name="connsiteX86" fmla="*/ 2483143 w 2790645"/>
              <a:gd name="connsiteY86" fmla="*/ 679731 h 1229989"/>
              <a:gd name="connsiteX87" fmla="*/ 2503373 w 2790645"/>
              <a:gd name="connsiteY87" fmla="*/ 699961 h 1229989"/>
              <a:gd name="connsiteX88" fmla="*/ 2527649 w 2790645"/>
              <a:gd name="connsiteY88" fmla="*/ 720191 h 1229989"/>
              <a:gd name="connsiteX89" fmla="*/ 2547879 w 2790645"/>
              <a:gd name="connsiteY89" fmla="*/ 740421 h 1229989"/>
              <a:gd name="connsiteX90" fmla="*/ 2555971 w 2790645"/>
              <a:gd name="connsiteY90" fmla="*/ 752559 h 1229989"/>
              <a:gd name="connsiteX91" fmla="*/ 2568109 w 2790645"/>
              <a:gd name="connsiteY91" fmla="*/ 764697 h 1229989"/>
              <a:gd name="connsiteX92" fmla="*/ 2576201 w 2790645"/>
              <a:gd name="connsiteY92" fmla="*/ 776835 h 1229989"/>
              <a:gd name="connsiteX93" fmla="*/ 2588339 w 2790645"/>
              <a:gd name="connsiteY93" fmla="*/ 788973 h 1229989"/>
              <a:gd name="connsiteX94" fmla="*/ 2604524 w 2790645"/>
              <a:gd name="connsiteY94" fmla="*/ 813249 h 1229989"/>
              <a:gd name="connsiteX95" fmla="*/ 2620708 w 2790645"/>
              <a:gd name="connsiteY95" fmla="*/ 837525 h 1229989"/>
              <a:gd name="connsiteX96" fmla="*/ 2628800 w 2790645"/>
              <a:gd name="connsiteY96" fmla="*/ 849663 h 1229989"/>
              <a:gd name="connsiteX97" fmla="*/ 2636892 w 2790645"/>
              <a:gd name="connsiteY97" fmla="*/ 861801 h 1229989"/>
              <a:gd name="connsiteX98" fmla="*/ 2653076 w 2790645"/>
              <a:gd name="connsiteY98" fmla="*/ 882032 h 1229989"/>
              <a:gd name="connsiteX99" fmla="*/ 2657122 w 2790645"/>
              <a:gd name="connsiteY99" fmla="*/ 894170 h 1229989"/>
              <a:gd name="connsiteX100" fmla="*/ 2673306 w 2790645"/>
              <a:gd name="connsiteY100" fmla="*/ 918446 h 1229989"/>
              <a:gd name="connsiteX101" fmla="*/ 2681398 w 2790645"/>
              <a:gd name="connsiteY101" fmla="*/ 942722 h 1229989"/>
              <a:gd name="connsiteX102" fmla="*/ 2685444 w 2790645"/>
              <a:gd name="connsiteY102" fmla="*/ 962952 h 1229989"/>
              <a:gd name="connsiteX103" fmla="*/ 2697582 w 2790645"/>
              <a:gd name="connsiteY103" fmla="*/ 999366 h 1229989"/>
              <a:gd name="connsiteX104" fmla="*/ 2705674 w 2790645"/>
              <a:gd name="connsiteY104" fmla="*/ 1023642 h 1229989"/>
              <a:gd name="connsiteX105" fmla="*/ 2709720 w 2790645"/>
              <a:gd name="connsiteY105" fmla="*/ 1035780 h 1229989"/>
              <a:gd name="connsiteX106" fmla="*/ 2717812 w 2790645"/>
              <a:gd name="connsiteY106" fmla="*/ 1047918 h 1229989"/>
              <a:gd name="connsiteX107" fmla="*/ 2725904 w 2790645"/>
              <a:gd name="connsiteY107" fmla="*/ 1072194 h 1229989"/>
              <a:gd name="connsiteX108" fmla="*/ 2733996 w 2790645"/>
              <a:gd name="connsiteY108" fmla="*/ 1096471 h 1229989"/>
              <a:gd name="connsiteX109" fmla="*/ 2738042 w 2790645"/>
              <a:gd name="connsiteY109" fmla="*/ 1112655 h 1229989"/>
              <a:gd name="connsiteX110" fmla="*/ 2746134 w 2790645"/>
              <a:gd name="connsiteY110" fmla="*/ 1124793 h 1229989"/>
              <a:gd name="connsiteX111" fmla="*/ 2750180 w 2790645"/>
              <a:gd name="connsiteY111" fmla="*/ 1136931 h 1229989"/>
              <a:gd name="connsiteX112" fmla="*/ 2766364 w 2790645"/>
              <a:gd name="connsiteY112" fmla="*/ 1161207 h 1229989"/>
              <a:gd name="connsiteX113" fmla="*/ 2774456 w 2790645"/>
              <a:gd name="connsiteY113" fmla="*/ 1185483 h 1229989"/>
              <a:gd name="connsiteX114" fmla="*/ 2778502 w 2790645"/>
              <a:gd name="connsiteY114" fmla="*/ 1197621 h 1229989"/>
              <a:gd name="connsiteX115" fmla="*/ 2786594 w 2790645"/>
              <a:gd name="connsiteY115" fmla="*/ 1209759 h 1229989"/>
              <a:gd name="connsiteX116" fmla="*/ 2790640 w 2790645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599580 w 2788480"/>
              <a:gd name="connsiteY4" fmla="*/ 210393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595534 w 2788480"/>
              <a:gd name="connsiteY3" fmla="*/ 22253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425335 w 2788480"/>
              <a:gd name="connsiteY3" fmla="*/ 319311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269195 w 2788480"/>
              <a:gd name="connsiteY4" fmla="*/ 834454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15090 w 2788480"/>
              <a:gd name="connsiteY3" fmla="*/ 903326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73626 w 2788480"/>
              <a:gd name="connsiteY2" fmla="*/ 978870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62788 w 2788480"/>
              <a:gd name="connsiteY1" fmla="*/ 1121160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615764 w 2788480"/>
              <a:gd name="connsiteY5" fmla="*/ 186117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627902 w 2788480"/>
              <a:gd name="connsiteY6" fmla="*/ 161840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0040 w 2788480"/>
              <a:gd name="connsiteY8" fmla="*/ 137564 h 1229989"/>
              <a:gd name="connsiteX9" fmla="*/ 644086 w 2788480"/>
              <a:gd name="connsiteY9" fmla="*/ 125426 h 1229989"/>
              <a:gd name="connsiteX10" fmla="*/ 660270 w 2788480"/>
              <a:gd name="connsiteY10" fmla="*/ 101150 h 1229989"/>
              <a:gd name="connsiteX11" fmla="*/ 664316 w 2788480"/>
              <a:gd name="connsiteY11" fmla="*/ 89012 h 1229989"/>
              <a:gd name="connsiteX12" fmla="*/ 680500 w 2788480"/>
              <a:gd name="connsiteY12" fmla="*/ 64736 h 1229989"/>
              <a:gd name="connsiteX13" fmla="*/ 700730 w 2788480"/>
              <a:gd name="connsiteY13" fmla="*/ 28322 h 1229989"/>
              <a:gd name="connsiteX14" fmla="*/ 749282 w 2788480"/>
              <a:gd name="connsiteY14" fmla="*/ 4046 h 1229989"/>
              <a:gd name="connsiteX15" fmla="*/ 761420 w 2788480"/>
              <a:gd name="connsiteY15" fmla="*/ 0 h 1229989"/>
              <a:gd name="connsiteX16" fmla="*/ 814019 w 2788480"/>
              <a:gd name="connsiteY16" fmla="*/ 12138 h 1229989"/>
              <a:gd name="connsiteX17" fmla="*/ 826157 w 2788480"/>
              <a:gd name="connsiteY17" fmla="*/ 16184 h 1229989"/>
              <a:gd name="connsiteX18" fmla="*/ 850433 w 2788480"/>
              <a:gd name="connsiteY18" fmla="*/ 32368 h 1229989"/>
              <a:gd name="connsiteX19" fmla="*/ 874709 w 2788480"/>
              <a:gd name="connsiteY19" fmla="*/ 48552 h 1229989"/>
              <a:gd name="connsiteX20" fmla="*/ 886847 w 2788480"/>
              <a:gd name="connsiteY20" fmla="*/ 52598 h 1229989"/>
              <a:gd name="connsiteX21" fmla="*/ 911123 w 2788480"/>
              <a:gd name="connsiteY21" fmla="*/ 68782 h 1229989"/>
              <a:gd name="connsiteX22" fmla="*/ 947537 w 2788480"/>
              <a:gd name="connsiteY22" fmla="*/ 93058 h 1229989"/>
              <a:gd name="connsiteX23" fmla="*/ 959675 w 2788480"/>
              <a:gd name="connsiteY23" fmla="*/ 101150 h 1229989"/>
              <a:gd name="connsiteX24" fmla="*/ 971813 w 2788480"/>
              <a:gd name="connsiteY24" fmla="*/ 109242 h 1229989"/>
              <a:gd name="connsiteX25" fmla="*/ 996090 w 2788480"/>
              <a:gd name="connsiteY25" fmla="*/ 121380 h 1229989"/>
              <a:gd name="connsiteX26" fmla="*/ 1008228 w 2788480"/>
              <a:gd name="connsiteY26" fmla="*/ 125426 h 1229989"/>
              <a:gd name="connsiteX27" fmla="*/ 1020366 w 2788480"/>
              <a:gd name="connsiteY27" fmla="*/ 133518 h 1229989"/>
              <a:gd name="connsiteX28" fmla="*/ 1032504 w 2788480"/>
              <a:gd name="connsiteY28" fmla="*/ 137564 h 1229989"/>
              <a:gd name="connsiteX29" fmla="*/ 1044642 w 2788480"/>
              <a:gd name="connsiteY29" fmla="*/ 145656 h 1229989"/>
              <a:gd name="connsiteX30" fmla="*/ 1068918 w 2788480"/>
              <a:gd name="connsiteY30" fmla="*/ 153748 h 1229989"/>
              <a:gd name="connsiteX31" fmla="*/ 1081056 w 2788480"/>
              <a:gd name="connsiteY31" fmla="*/ 161840 h 1229989"/>
              <a:gd name="connsiteX32" fmla="*/ 1105332 w 2788480"/>
              <a:gd name="connsiteY32" fmla="*/ 169932 h 1229989"/>
              <a:gd name="connsiteX33" fmla="*/ 1113424 w 2788480"/>
              <a:gd name="connsiteY33" fmla="*/ 178025 h 1229989"/>
              <a:gd name="connsiteX34" fmla="*/ 1137700 w 2788480"/>
              <a:gd name="connsiteY34" fmla="*/ 186117 h 1229989"/>
              <a:gd name="connsiteX35" fmla="*/ 1149838 w 2788480"/>
              <a:gd name="connsiteY35" fmla="*/ 190163 h 1229989"/>
              <a:gd name="connsiteX36" fmla="*/ 1161976 w 2788480"/>
              <a:gd name="connsiteY36" fmla="*/ 198255 h 1229989"/>
              <a:gd name="connsiteX37" fmla="*/ 1186252 w 2788480"/>
              <a:gd name="connsiteY37" fmla="*/ 206347 h 1229989"/>
              <a:gd name="connsiteX38" fmla="*/ 1222667 w 2788480"/>
              <a:gd name="connsiteY38" fmla="*/ 218485 h 1229989"/>
              <a:gd name="connsiteX39" fmla="*/ 1246943 w 2788480"/>
              <a:gd name="connsiteY39" fmla="*/ 230623 h 1229989"/>
              <a:gd name="connsiteX40" fmla="*/ 1263127 w 2788480"/>
              <a:gd name="connsiteY40" fmla="*/ 234669 h 1229989"/>
              <a:gd name="connsiteX41" fmla="*/ 1287403 w 2788480"/>
              <a:gd name="connsiteY41" fmla="*/ 242761 h 1229989"/>
              <a:gd name="connsiteX42" fmla="*/ 1303587 w 2788480"/>
              <a:gd name="connsiteY42" fmla="*/ 246807 h 1229989"/>
              <a:gd name="connsiteX43" fmla="*/ 1327863 w 2788480"/>
              <a:gd name="connsiteY43" fmla="*/ 254899 h 1229989"/>
              <a:gd name="connsiteX44" fmla="*/ 1340001 w 2788480"/>
              <a:gd name="connsiteY44" fmla="*/ 258945 h 1229989"/>
              <a:gd name="connsiteX45" fmla="*/ 1356185 w 2788480"/>
              <a:gd name="connsiteY45" fmla="*/ 262991 h 1229989"/>
              <a:gd name="connsiteX46" fmla="*/ 1392599 w 2788480"/>
              <a:gd name="connsiteY46" fmla="*/ 275129 h 1229989"/>
              <a:gd name="connsiteX47" fmla="*/ 1404737 w 2788480"/>
              <a:gd name="connsiteY47" fmla="*/ 279175 h 1229989"/>
              <a:gd name="connsiteX48" fmla="*/ 1441151 w 2788480"/>
              <a:gd name="connsiteY48" fmla="*/ 287267 h 1229989"/>
              <a:gd name="connsiteX49" fmla="*/ 1457336 w 2788480"/>
              <a:gd name="connsiteY49" fmla="*/ 291313 h 1229989"/>
              <a:gd name="connsiteX50" fmla="*/ 1481612 w 2788480"/>
              <a:gd name="connsiteY50" fmla="*/ 295359 h 1229989"/>
              <a:gd name="connsiteX51" fmla="*/ 1501842 w 2788480"/>
              <a:gd name="connsiteY51" fmla="*/ 299405 h 1229989"/>
              <a:gd name="connsiteX52" fmla="*/ 1526118 w 2788480"/>
              <a:gd name="connsiteY52" fmla="*/ 303451 h 1229989"/>
              <a:gd name="connsiteX53" fmla="*/ 1562532 w 2788480"/>
              <a:gd name="connsiteY53" fmla="*/ 311543 h 1229989"/>
              <a:gd name="connsiteX54" fmla="*/ 1602992 w 2788480"/>
              <a:gd name="connsiteY54" fmla="*/ 319635 h 1229989"/>
              <a:gd name="connsiteX55" fmla="*/ 1623222 w 2788480"/>
              <a:gd name="connsiteY55" fmla="*/ 323681 h 1229989"/>
              <a:gd name="connsiteX56" fmla="*/ 1643452 w 2788480"/>
              <a:gd name="connsiteY56" fmla="*/ 327727 h 1229989"/>
              <a:gd name="connsiteX57" fmla="*/ 1667728 w 2788480"/>
              <a:gd name="connsiteY57" fmla="*/ 331773 h 1229989"/>
              <a:gd name="connsiteX58" fmla="*/ 1687959 w 2788480"/>
              <a:gd name="connsiteY58" fmla="*/ 335819 h 1229989"/>
              <a:gd name="connsiteX59" fmla="*/ 1712235 w 2788480"/>
              <a:gd name="connsiteY59" fmla="*/ 339865 h 1229989"/>
              <a:gd name="connsiteX60" fmla="*/ 1752695 w 2788480"/>
              <a:gd name="connsiteY60" fmla="*/ 347957 h 1229989"/>
              <a:gd name="connsiteX61" fmla="*/ 1772925 w 2788480"/>
              <a:gd name="connsiteY61" fmla="*/ 352003 h 1229989"/>
              <a:gd name="connsiteX62" fmla="*/ 1789109 w 2788480"/>
              <a:gd name="connsiteY62" fmla="*/ 356049 h 1229989"/>
              <a:gd name="connsiteX63" fmla="*/ 1809339 w 2788480"/>
              <a:gd name="connsiteY63" fmla="*/ 360095 h 1229989"/>
              <a:gd name="connsiteX64" fmla="*/ 1845753 w 2788480"/>
              <a:gd name="connsiteY64" fmla="*/ 368187 h 1229989"/>
              <a:gd name="connsiteX65" fmla="*/ 1874075 w 2788480"/>
              <a:gd name="connsiteY65" fmla="*/ 372233 h 1229989"/>
              <a:gd name="connsiteX66" fmla="*/ 1942858 w 2788480"/>
              <a:gd name="connsiteY66" fmla="*/ 384371 h 1229989"/>
              <a:gd name="connsiteX67" fmla="*/ 1987364 w 2788480"/>
              <a:gd name="connsiteY67" fmla="*/ 392463 h 1229989"/>
              <a:gd name="connsiteX68" fmla="*/ 2011640 w 2788480"/>
              <a:gd name="connsiteY68" fmla="*/ 400555 h 1229989"/>
              <a:gd name="connsiteX69" fmla="*/ 2027824 w 2788480"/>
              <a:gd name="connsiteY69" fmla="*/ 404601 h 1229989"/>
              <a:gd name="connsiteX70" fmla="*/ 2052100 w 2788480"/>
              <a:gd name="connsiteY70" fmla="*/ 412694 h 1229989"/>
              <a:gd name="connsiteX71" fmla="*/ 2076376 w 2788480"/>
              <a:gd name="connsiteY71" fmla="*/ 420786 h 1229989"/>
              <a:gd name="connsiteX72" fmla="*/ 2149205 w 2788480"/>
              <a:gd name="connsiteY72" fmla="*/ 445062 h 1229989"/>
              <a:gd name="connsiteX73" fmla="*/ 2161343 w 2788480"/>
              <a:gd name="connsiteY73" fmla="*/ 449108 h 1229989"/>
              <a:gd name="connsiteX74" fmla="*/ 2173481 w 2788480"/>
              <a:gd name="connsiteY74" fmla="*/ 453154 h 1229989"/>
              <a:gd name="connsiteX75" fmla="*/ 2201803 w 2788480"/>
              <a:gd name="connsiteY75" fmla="*/ 469338 h 1229989"/>
              <a:gd name="connsiteX76" fmla="*/ 2213941 w 2788480"/>
              <a:gd name="connsiteY76" fmla="*/ 473384 h 1229989"/>
              <a:gd name="connsiteX77" fmla="*/ 2238217 w 2788480"/>
              <a:gd name="connsiteY77" fmla="*/ 489568 h 1229989"/>
              <a:gd name="connsiteX78" fmla="*/ 2250355 w 2788480"/>
              <a:gd name="connsiteY78" fmla="*/ 497660 h 1229989"/>
              <a:gd name="connsiteX79" fmla="*/ 2262493 w 2788480"/>
              <a:gd name="connsiteY79" fmla="*/ 505752 h 1229989"/>
              <a:gd name="connsiteX80" fmla="*/ 2282723 w 2788480"/>
              <a:gd name="connsiteY80" fmla="*/ 525982 h 1229989"/>
              <a:gd name="connsiteX81" fmla="*/ 2315091 w 2788480"/>
              <a:gd name="connsiteY81" fmla="*/ 554304 h 1229989"/>
              <a:gd name="connsiteX82" fmla="*/ 2375782 w 2788480"/>
              <a:gd name="connsiteY82" fmla="*/ 590718 h 1229989"/>
              <a:gd name="connsiteX83" fmla="*/ 2391966 w 2788480"/>
              <a:gd name="connsiteY83" fmla="*/ 606902 h 1229989"/>
              <a:gd name="connsiteX84" fmla="*/ 2444564 w 2788480"/>
              <a:gd name="connsiteY84" fmla="*/ 655455 h 1229989"/>
              <a:gd name="connsiteX85" fmla="*/ 2468840 w 2788480"/>
              <a:gd name="connsiteY85" fmla="*/ 671639 h 1229989"/>
              <a:gd name="connsiteX86" fmla="*/ 2480978 w 2788480"/>
              <a:gd name="connsiteY86" fmla="*/ 679731 h 1229989"/>
              <a:gd name="connsiteX87" fmla="*/ 2501208 w 2788480"/>
              <a:gd name="connsiteY87" fmla="*/ 699961 h 1229989"/>
              <a:gd name="connsiteX88" fmla="*/ 2525484 w 2788480"/>
              <a:gd name="connsiteY88" fmla="*/ 720191 h 1229989"/>
              <a:gd name="connsiteX89" fmla="*/ 2545714 w 2788480"/>
              <a:gd name="connsiteY89" fmla="*/ 740421 h 1229989"/>
              <a:gd name="connsiteX90" fmla="*/ 2553806 w 2788480"/>
              <a:gd name="connsiteY90" fmla="*/ 752559 h 1229989"/>
              <a:gd name="connsiteX91" fmla="*/ 2565944 w 2788480"/>
              <a:gd name="connsiteY91" fmla="*/ 764697 h 1229989"/>
              <a:gd name="connsiteX92" fmla="*/ 2574036 w 2788480"/>
              <a:gd name="connsiteY92" fmla="*/ 776835 h 1229989"/>
              <a:gd name="connsiteX93" fmla="*/ 2586174 w 2788480"/>
              <a:gd name="connsiteY93" fmla="*/ 788973 h 1229989"/>
              <a:gd name="connsiteX94" fmla="*/ 2602359 w 2788480"/>
              <a:gd name="connsiteY94" fmla="*/ 813249 h 1229989"/>
              <a:gd name="connsiteX95" fmla="*/ 2618543 w 2788480"/>
              <a:gd name="connsiteY95" fmla="*/ 837525 h 1229989"/>
              <a:gd name="connsiteX96" fmla="*/ 2626635 w 2788480"/>
              <a:gd name="connsiteY96" fmla="*/ 849663 h 1229989"/>
              <a:gd name="connsiteX97" fmla="*/ 2634727 w 2788480"/>
              <a:gd name="connsiteY97" fmla="*/ 861801 h 1229989"/>
              <a:gd name="connsiteX98" fmla="*/ 2650911 w 2788480"/>
              <a:gd name="connsiteY98" fmla="*/ 882032 h 1229989"/>
              <a:gd name="connsiteX99" fmla="*/ 2654957 w 2788480"/>
              <a:gd name="connsiteY99" fmla="*/ 894170 h 1229989"/>
              <a:gd name="connsiteX100" fmla="*/ 2671141 w 2788480"/>
              <a:gd name="connsiteY100" fmla="*/ 918446 h 1229989"/>
              <a:gd name="connsiteX101" fmla="*/ 2679233 w 2788480"/>
              <a:gd name="connsiteY101" fmla="*/ 942722 h 1229989"/>
              <a:gd name="connsiteX102" fmla="*/ 2683279 w 2788480"/>
              <a:gd name="connsiteY102" fmla="*/ 962952 h 1229989"/>
              <a:gd name="connsiteX103" fmla="*/ 2695417 w 2788480"/>
              <a:gd name="connsiteY103" fmla="*/ 999366 h 1229989"/>
              <a:gd name="connsiteX104" fmla="*/ 2703509 w 2788480"/>
              <a:gd name="connsiteY104" fmla="*/ 1023642 h 1229989"/>
              <a:gd name="connsiteX105" fmla="*/ 2707555 w 2788480"/>
              <a:gd name="connsiteY105" fmla="*/ 1035780 h 1229989"/>
              <a:gd name="connsiteX106" fmla="*/ 2715647 w 2788480"/>
              <a:gd name="connsiteY106" fmla="*/ 1047918 h 1229989"/>
              <a:gd name="connsiteX107" fmla="*/ 2723739 w 2788480"/>
              <a:gd name="connsiteY107" fmla="*/ 1072194 h 1229989"/>
              <a:gd name="connsiteX108" fmla="*/ 2731831 w 2788480"/>
              <a:gd name="connsiteY108" fmla="*/ 1096471 h 1229989"/>
              <a:gd name="connsiteX109" fmla="*/ 2735877 w 2788480"/>
              <a:gd name="connsiteY109" fmla="*/ 1112655 h 1229989"/>
              <a:gd name="connsiteX110" fmla="*/ 2743969 w 2788480"/>
              <a:gd name="connsiteY110" fmla="*/ 1124793 h 1229989"/>
              <a:gd name="connsiteX111" fmla="*/ 2748015 w 2788480"/>
              <a:gd name="connsiteY111" fmla="*/ 1136931 h 1229989"/>
              <a:gd name="connsiteX112" fmla="*/ 2764199 w 2788480"/>
              <a:gd name="connsiteY112" fmla="*/ 1161207 h 1229989"/>
              <a:gd name="connsiteX113" fmla="*/ 2772291 w 2788480"/>
              <a:gd name="connsiteY113" fmla="*/ 1185483 h 1229989"/>
              <a:gd name="connsiteX114" fmla="*/ 2776337 w 2788480"/>
              <a:gd name="connsiteY114" fmla="*/ 1197621 h 1229989"/>
              <a:gd name="connsiteX115" fmla="*/ 2784429 w 2788480"/>
              <a:gd name="connsiteY115" fmla="*/ 1209759 h 1229989"/>
              <a:gd name="connsiteX116" fmla="*/ 2788475 w 2788480"/>
              <a:gd name="connsiteY116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44086 w 2788480"/>
              <a:gd name="connsiteY8" fmla="*/ 125426 h 1229989"/>
              <a:gd name="connsiteX9" fmla="*/ 660270 w 2788480"/>
              <a:gd name="connsiteY9" fmla="*/ 101150 h 1229989"/>
              <a:gd name="connsiteX10" fmla="*/ 664316 w 2788480"/>
              <a:gd name="connsiteY10" fmla="*/ 89012 h 1229989"/>
              <a:gd name="connsiteX11" fmla="*/ 680500 w 2788480"/>
              <a:gd name="connsiteY11" fmla="*/ 64736 h 1229989"/>
              <a:gd name="connsiteX12" fmla="*/ 700730 w 2788480"/>
              <a:gd name="connsiteY12" fmla="*/ 28322 h 1229989"/>
              <a:gd name="connsiteX13" fmla="*/ 749282 w 2788480"/>
              <a:gd name="connsiteY13" fmla="*/ 4046 h 1229989"/>
              <a:gd name="connsiteX14" fmla="*/ 761420 w 2788480"/>
              <a:gd name="connsiteY14" fmla="*/ 0 h 1229989"/>
              <a:gd name="connsiteX15" fmla="*/ 814019 w 2788480"/>
              <a:gd name="connsiteY15" fmla="*/ 12138 h 1229989"/>
              <a:gd name="connsiteX16" fmla="*/ 826157 w 2788480"/>
              <a:gd name="connsiteY16" fmla="*/ 16184 h 1229989"/>
              <a:gd name="connsiteX17" fmla="*/ 850433 w 2788480"/>
              <a:gd name="connsiteY17" fmla="*/ 32368 h 1229989"/>
              <a:gd name="connsiteX18" fmla="*/ 874709 w 2788480"/>
              <a:gd name="connsiteY18" fmla="*/ 48552 h 1229989"/>
              <a:gd name="connsiteX19" fmla="*/ 886847 w 2788480"/>
              <a:gd name="connsiteY19" fmla="*/ 52598 h 1229989"/>
              <a:gd name="connsiteX20" fmla="*/ 911123 w 2788480"/>
              <a:gd name="connsiteY20" fmla="*/ 68782 h 1229989"/>
              <a:gd name="connsiteX21" fmla="*/ 947537 w 2788480"/>
              <a:gd name="connsiteY21" fmla="*/ 93058 h 1229989"/>
              <a:gd name="connsiteX22" fmla="*/ 959675 w 2788480"/>
              <a:gd name="connsiteY22" fmla="*/ 101150 h 1229989"/>
              <a:gd name="connsiteX23" fmla="*/ 971813 w 2788480"/>
              <a:gd name="connsiteY23" fmla="*/ 109242 h 1229989"/>
              <a:gd name="connsiteX24" fmla="*/ 996090 w 2788480"/>
              <a:gd name="connsiteY24" fmla="*/ 121380 h 1229989"/>
              <a:gd name="connsiteX25" fmla="*/ 1008228 w 2788480"/>
              <a:gd name="connsiteY25" fmla="*/ 125426 h 1229989"/>
              <a:gd name="connsiteX26" fmla="*/ 1020366 w 2788480"/>
              <a:gd name="connsiteY26" fmla="*/ 133518 h 1229989"/>
              <a:gd name="connsiteX27" fmla="*/ 1032504 w 2788480"/>
              <a:gd name="connsiteY27" fmla="*/ 137564 h 1229989"/>
              <a:gd name="connsiteX28" fmla="*/ 1044642 w 2788480"/>
              <a:gd name="connsiteY28" fmla="*/ 145656 h 1229989"/>
              <a:gd name="connsiteX29" fmla="*/ 1068918 w 2788480"/>
              <a:gd name="connsiteY29" fmla="*/ 153748 h 1229989"/>
              <a:gd name="connsiteX30" fmla="*/ 1081056 w 2788480"/>
              <a:gd name="connsiteY30" fmla="*/ 161840 h 1229989"/>
              <a:gd name="connsiteX31" fmla="*/ 1105332 w 2788480"/>
              <a:gd name="connsiteY31" fmla="*/ 169932 h 1229989"/>
              <a:gd name="connsiteX32" fmla="*/ 1113424 w 2788480"/>
              <a:gd name="connsiteY32" fmla="*/ 178025 h 1229989"/>
              <a:gd name="connsiteX33" fmla="*/ 1137700 w 2788480"/>
              <a:gd name="connsiteY33" fmla="*/ 186117 h 1229989"/>
              <a:gd name="connsiteX34" fmla="*/ 1149838 w 2788480"/>
              <a:gd name="connsiteY34" fmla="*/ 190163 h 1229989"/>
              <a:gd name="connsiteX35" fmla="*/ 1161976 w 2788480"/>
              <a:gd name="connsiteY35" fmla="*/ 198255 h 1229989"/>
              <a:gd name="connsiteX36" fmla="*/ 1186252 w 2788480"/>
              <a:gd name="connsiteY36" fmla="*/ 206347 h 1229989"/>
              <a:gd name="connsiteX37" fmla="*/ 1222667 w 2788480"/>
              <a:gd name="connsiteY37" fmla="*/ 218485 h 1229989"/>
              <a:gd name="connsiteX38" fmla="*/ 1246943 w 2788480"/>
              <a:gd name="connsiteY38" fmla="*/ 230623 h 1229989"/>
              <a:gd name="connsiteX39" fmla="*/ 1263127 w 2788480"/>
              <a:gd name="connsiteY39" fmla="*/ 234669 h 1229989"/>
              <a:gd name="connsiteX40" fmla="*/ 1287403 w 2788480"/>
              <a:gd name="connsiteY40" fmla="*/ 242761 h 1229989"/>
              <a:gd name="connsiteX41" fmla="*/ 1303587 w 2788480"/>
              <a:gd name="connsiteY41" fmla="*/ 246807 h 1229989"/>
              <a:gd name="connsiteX42" fmla="*/ 1327863 w 2788480"/>
              <a:gd name="connsiteY42" fmla="*/ 254899 h 1229989"/>
              <a:gd name="connsiteX43" fmla="*/ 1340001 w 2788480"/>
              <a:gd name="connsiteY43" fmla="*/ 258945 h 1229989"/>
              <a:gd name="connsiteX44" fmla="*/ 1356185 w 2788480"/>
              <a:gd name="connsiteY44" fmla="*/ 262991 h 1229989"/>
              <a:gd name="connsiteX45" fmla="*/ 1392599 w 2788480"/>
              <a:gd name="connsiteY45" fmla="*/ 275129 h 1229989"/>
              <a:gd name="connsiteX46" fmla="*/ 1404737 w 2788480"/>
              <a:gd name="connsiteY46" fmla="*/ 279175 h 1229989"/>
              <a:gd name="connsiteX47" fmla="*/ 1441151 w 2788480"/>
              <a:gd name="connsiteY47" fmla="*/ 287267 h 1229989"/>
              <a:gd name="connsiteX48" fmla="*/ 1457336 w 2788480"/>
              <a:gd name="connsiteY48" fmla="*/ 291313 h 1229989"/>
              <a:gd name="connsiteX49" fmla="*/ 1481612 w 2788480"/>
              <a:gd name="connsiteY49" fmla="*/ 295359 h 1229989"/>
              <a:gd name="connsiteX50" fmla="*/ 1501842 w 2788480"/>
              <a:gd name="connsiteY50" fmla="*/ 299405 h 1229989"/>
              <a:gd name="connsiteX51" fmla="*/ 1526118 w 2788480"/>
              <a:gd name="connsiteY51" fmla="*/ 303451 h 1229989"/>
              <a:gd name="connsiteX52" fmla="*/ 1562532 w 2788480"/>
              <a:gd name="connsiteY52" fmla="*/ 311543 h 1229989"/>
              <a:gd name="connsiteX53" fmla="*/ 1602992 w 2788480"/>
              <a:gd name="connsiteY53" fmla="*/ 319635 h 1229989"/>
              <a:gd name="connsiteX54" fmla="*/ 1623222 w 2788480"/>
              <a:gd name="connsiteY54" fmla="*/ 323681 h 1229989"/>
              <a:gd name="connsiteX55" fmla="*/ 1643452 w 2788480"/>
              <a:gd name="connsiteY55" fmla="*/ 327727 h 1229989"/>
              <a:gd name="connsiteX56" fmla="*/ 1667728 w 2788480"/>
              <a:gd name="connsiteY56" fmla="*/ 331773 h 1229989"/>
              <a:gd name="connsiteX57" fmla="*/ 1687959 w 2788480"/>
              <a:gd name="connsiteY57" fmla="*/ 335819 h 1229989"/>
              <a:gd name="connsiteX58" fmla="*/ 1712235 w 2788480"/>
              <a:gd name="connsiteY58" fmla="*/ 339865 h 1229989"/>
              <a:gd name="connsiteX59" fmla="*/ 1752695 w 2788480"/>
              <a:gd name="connsiteY59" fmla="*/ 347957 h 1229989"/>
              <a:gd name="connsiteX60" fmla="*/ 1772925 w 2788480"/>
              <a:gd name="connsiteY60" fmla="*/ 352003 h 1229989"/>
              <a:gd name="connsiteX61" fmla="*/ 1789109 w 2788480"/>
              <a:gd name="connsiteY61" fmla="*/ 356049 h 1229989"/>
              <a:gd name="connsiteX62" fmla="*/ 1809339 w 2788480"/>
              <a:gd name="connsiteY62" fmla="*/ 360095 h 1229989"/>
              <a:gd name="connsiteX63" fmla="*/ 1845753 w 2788480"/>
              <a:gd name="connsiteY63" fmla="*/ 368187 h 1229989"/>
              <a:gd name="connsiteX64" fmla="*/ 1874075 w 2788480"/>
              <a:gd name="connsiteY64" fmla="*/ 372233 h 1229989"/>
              <a:gd name="connsiteX65" fmla="*/ 1942858 w 2788480"/>
              <a:gd name="connsiteY65" fmla="*/ 384371 h 1229989"/>
              <a:gd name="connsiteX66" fmla="*/ 1987364 w 2788480"/>
              <a:gd name="connsiteY66" fmla="*/ 392463 h 1229989"/>
              <a:gd name="connsiteX67" fmla="*/ 2011640 w 2788480"/>
              <a:gd name="connsiteY67" fmla="*/ 400555 h 1229989"/>
              <a:gd name="connsiteX68" fmla="*/ 2027824 w 2788480"/>
              <a:gd name="connsiteY68" fmla="*/ 404601 h 1229989"/>
              <a:gd name="connsiteX69" fmla="*/ 2052100 w 2788480"/>
              <a:gd name="connsiteY69" fmla="*/ 412694 h 1229989"/>
              <a:gd name="connsiteX70" fmla="*/ 2076376 w 2788480"/>
              <a:gd name="connsiteY70" fmla="*/ 420786 h 1229989"/>
              <a:gd name="connsiteX71" fmla="*/ 2149205 w 2788480"/>
              <a:gd name="connsiteY71" fmla="*/ 445062 h 1229989"/>
              <a:gd name="connsiteX72" fmla="*/ 2161343 w 2788480"/>
              <a:gd name="connsiteY72" fmla="*/ 449108 h 1229989"/>
              <a:gd name="connsiteX73" fmla="*/ 2173481 w 2788480"/>
              <a:gd name="connsiteY73" fmla="*/ 453154 h 1229989"/>
              <a:gd name="connsiteX74" fmla="*/ 2201803 w 2788480"/>
              <a:gd name="connsiteY74" fmla="*/ 469338 h 1229989"/>
              <a:gd name="connsiteX75" fmla="*/ 2213941 w 2788480"/>
              <a:gd name="connsiteY75" fmla="*/ 473384 h 1229989"/>
              <a:gd name="connsiteX76" fmla="*/ 2238217 w 2788480"/>
              <a:gd name="connsiteY76" fmla="*/ 489568 h 1229989"/>
              <a:gd name="connsiteX77" fmla="*/ 2250355 w 2788480"/>
              <a:gd name="connsiteY77" fmla="*/ 497660 h 1229989"/>
              <a:gd name="connsiteX78" fmla="*/ 2262493 w 2788480"/>
              <a:gd name="connsiteY78" fmla="*/ 505752 h 1229989"/>
              <a:gd name="connsiteX79" fmla="*/ 2282723 w 2788480"/>
              <a:gd name="connsiteY79" fmla="*/ 525982 h 1229989"/>
              <a:gd name="connsiteX80" fmla="*/ 2315091 w 2788480"/>
              <a:gd name="connsiteY80" fmla="*/ 554304 h 1229989"/>
              <a:gd name="connsiteX81" fmla="*/ 2375782 w 2788480"/>
              <a:gd name="connsiteY81" fmla="*/ 590718 h 1229989"/>
              <a:gd name="connsiteX82" fmla="*/ 2391966 w 2788480"/>
              <a:gd name="connsiteY82" fmla="*/ 606902 h 1229989"/>
              <a:gd name="connsiteX83" fmla="*/ 2444564 w 2788480"/>
              <a:gd name="connsiteY83" fmla="*/ 655455 h 1229989"/>
              <a:gd name="connsiteX84" fmla="*/ 2468840 w 2788480"/>
              <a:gd name="connsiteY84" fmla="*/ 671639 h 1229989"/>
              <a:gd name="connsiteX85" fmla="*/ 2480978 w 2788480"/>
              <a:gd name="connsiteY85" fmla="*/ 679731 h 1229989"/>
              <a:gd name="connsiteX86" fmla="*/ 2501208 w 2788480"/>
              <a:gd name="connsiteY86" fmla="*/ 699961 h 1229989"/>
              <a:gd name="connsiteX87" fmla="*/ 2525484 w 2788480"/>
              <a:gd name="connsiteY87" fmla="*/ 720191 h 1229989"/>
              <a:gd name="connsiteX88" fmla="*/ 2545714 w 2788480"/>
              <a:gd name="connsiteY88" fmla="*/ 740421 h 1229989"/>
              <a:gd name="connsiteX89" fmla="*/ 2553806 w 2788480"/>
              <a:gd name="connsiteY89" fmla="*/ 752559 h 1229989"/>
              <a:gd name="connsiteX90" fmla="*/ 2565944 w 2788480"/>
              <a:gd name="connsiteY90" fmla="*/ 764697 h 1229989"/>
              <a:gd name="connsiteX91" fmla="*/ 2574036 w 2788480"/>
              <a:gd name="connsiteY91" fmla="*/ 776835 h 1229989"/>
              <a:gd name="connsiteX92" fmla="*/ 2586174 w 2788480"/>
              <a:gd name="connsiteY92" fmla="*/ 788973 h 1229989"/>
              <a:gd name="connsiteX93" fmla="*/ 2602359 w 2788480"/>
              <a:gd name="connsiteY93" fmla="*/ 813249 h 1229989"/>
              <a:gd name="connsiteX94" fmla="*/ 2618543 w 2788480"/>
              <a:gd name="connsiteY94" fmla="*/ 837525 h 1229989"/>
              <a:gd name="connsiteX95" fmla="*/ 2626635 w 2788480"/>
              <a:gd name="connsiteY95" fmla="*/ 849663 h 1229989"/>
              <a:gd name="connsiteX96" fmla="*/ 2634727 w 2788480"/>
              <a:gd name="connsiteY96" fmla="*/ 861801 h 1229989"/>
              <a:gd name="connsiteX97" fmla="*/ 2650911 w 2788480"/>
              <a:gd name="connsiteY97" fmla="*/ 882032 h 1229989"/>
              <a:gd name="connsiteX98" fmla="*/ 2654957 w 2788480"/>
              <a:gd name="connsiteY98" fmla="*/ 894170 h 1229989"/>
              <a:gd name="connsiteX99" fmla="*/ 2671141 w 2788480"/>
              <a:gd name="connsiteY99" fmla="*/ 918446 h 1229989"/>
              <a:gd name="connsiteX100" fmla="*/ 2679233 w 2788480"/>
              <a:gd name="connsiteY100" fmla="*/ 942722 h 1229989"/>
              <a:gd name="connsiteX101" fmla="*/ 2683279 w 2788480"/>
              <a:gd name="connsiteY101" fmla="*/ 962952 h 1229989"/>
              <a:gd name="connsiteX102" fmla="*/ 2695417 w 2788480"/>
              <a:gd name="connsiteY102" fmla="*/ 999366 h 1229989"/>
              <a:gd name="connsiteX103" fmla="*/ 2703509 w 2788480"/>
              <a:gd name="connsiteY103" fmla="*/ 1023642 h 1229989"/>
              <a:gd name="connsiteX104" fmla="*/ 2707555 w 2788480"/>
              <a:gd name="connsiteY104" fmla="*/ 1035780 h 1229989"/>
              <a:gd name="connsiteX105" fmla="*/ 2715647 w 2788480"/>
              <a:gd name="connsiteY105" fmla="*/ 1047918 h 1229989"/>
              <a:gd name="connsiteX106" fmla="*/ 2723739 w 2788480"/>
              <a:gd name="connsiteY106" fmla="*/ 1072194 h 1229989"/>
              <a:gd name="connsiteX107" fmla="*/ 2731831 w 2788480"/>
              <a:gd name="connsiteY107" fmla="*/ 1096471 h 1229989"/>
              <a:gd name="connsiteX108" fmla="*/ 2735877 w 2788480"/>
              <a:gd name="connsiteY108" fmla="*/ 1112655 h 1229989"/>
              <a:gd name="connsiteX109" fmla="*/ 2743969 w 2788480"/>
              <a:gd name="connsiteY109" fmla="*/ 1124793 h 1229989"/>
              <a:gd name="connsiteX110" fmla="*/ 2748015 w 2788480"/>
              <a:gd name="connsiteY110" fmla="*/ 1136931 h 1229989"/>
              <a:gd name="connsiteX111" fmla="*/ 2764199 w 2788480"/>
              <a:gd name="connsiteY111" fmla="*/ 1161207 h 1229989"/>
              <a:gd name="connsiteX112" fmla="*/ 2772291 w 2788480"/>
              <a:gd name="connsiteY112" fmla="*/ 1185483 h 1229989"/>
              <a:gd name="connsiteX113" fmla="*/ 2776337 w 2788480"/>
              <a:gd name="connsiteY113" fmla="*/ 1197621 h 1229989"/>
              <a:gd name="connsiteX114" fmla="*/ 2784429 w 2788480"/>
              <a:gd name="connsiteY114" fmla="*/ 1209759 h 1229989"/>
              <a:gd name="connsiteX115" fmla="*/ 2788475 w 2788480"/>
              <a:gd name="connsiteY115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31948 w 2788480"/>
              <a:gd name="connsiteY7" fmla="*/ 149702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64316 w 2788480"/>
              <a:gd name="connsiteY9" fmla="*/ 89012 h 1229989"/>
              <a:gd name="connsiteX10" fmla="*/ 680500 w 2788480"/>
              <a:gd name="connsiteY10" fmla="*/ 64736 h 1229989"/>
              <a:gd name="connsiteX11" fmla="*/ 700730 w 2788480"/>
              <a:gd name="connsiteY11" fmla="*/ 28322 h 1229989"/>
              <a:gd name="connsiteX12" fmla="*/ 749282 w 2788480"/>
              <a:gd name="connsiteY12" fmla="*/ 4046 h 1229989"/>
              <a:gd name="connsiteX13" fmla="*/ 761420 w 2788480"/>
              <a:gd name="connsiteY13" fmla="*/ 0 h 1229989"/>
              <a:gd name="connsiteX14" fmla="*/ 814019 w 2788480"/>
              <a:gd name="connsiteY14" fmla="*/ 12138 h 1229989"/>
              <a:gd name="connsiteX15" fmla="*/ 826157 w 2788480"/>
              <a:gd name="connsiteY15" fmla="*/ 16184 h 1229989"/>
              <a:gd name="connsiteX16" fmla="*/ 850433 w 2788480"/>
              <a:gd name="connsiteY16" fmla="*/ 32368 h 1229989"/>
              <a:gd name="connsiteX17" fmla="*/ 874709 w 2788480"/>
              <a:gd name="connsiteY17" fmla="*/ 48552 h 1229989"/>
              <a:gd name="connsiteX18" fmla="*/ 886847 w 2788480"/>
              <a:gd name="connsiteY18" fmla="*/ 52598 h 1229989"/>
              <a:gd name="connsiteX19" fmla="*/ 911123 w 2788480"/>
              <a:gd name="connsiteY19" fmla="*/ 68782 h 1229989"/>
              <a:gd name="connsiteX20" fmla="*/ 947537 w 2788480"/>
              <a:gd name="connsiteY20" fmla="*/ 93058 h 1229989"/>
              <a:gd name="connsiteX21" fmla="*/ 959675 w 2788480"/>
              <a:gd name="connsiteY21" fmla="*/ 101150 h 1229989"/>
              <a:gd name="connsiteX22" fmla="*/ 971813 w 2788480"/>
              <a:gd name="connsiteY22" fmla="*/ 109242 h 1229989"/>
              <a:gd name="connsiteX23" fmla="*/ 996090 w 2788480"/>
              <a:gd name="connsiteY23" fmla="*/ 121380 h 1229989"/>
              <a:gd name="connsiteX24" fmla="*/ 1008228 w 2788480"/>
              <a:gd name="connsiteY24" fmla="*/ 125426 h 1229989"/>
              <a:gd name="connsiteX25" fmla="*/ 1020366 w 2788480"/>
              <a:gd name="connsiteY25" fmla="*/ 133518 h 1229989"/>
              <a:gd name="connsiteX26" fmla="*/ 1032504 w 2788480"/>
              <a:gd name="connsiteY26" fmla="*/ 137564 h 1229989"/>
              <a:gd name="connsiteX27" fmla="*/ 1044642 w 2788480"/>
              <a:gd name="connsiteY27" fmla="*/ 145656 h 1229989"/>
              <a:gd name="connsiteX28" fmla="*/ 1068918 w 2788480"/>
              <a:gd name="connsiteY28" fmla="*/ 153748 h 1229989"/>
              <a:gd name="connsiteX29" fmla="*/ 1081056 w 2788480"/>
              <a:gd name="connsiteY29" fmla="*/ 161840 h 1229989"/>
              <a:gd name="connsiteX30" fmla="*/ 1105332 w 2788480"/>
              <a:gd name="connsiteY30" fmla="*/ 169932 h 1229989"/>
              <a:gd name="connsiteX31" fmla="*/ 1113424 w 2788480"/>
              <a:gd name="connsiteY31" fmla="*/ 178025 h 1229989"/>
              <a:gd name="connsiteX32" fmla="*/ 1137700 w 2788480"/>
              <a:gd name="connsiteY32" fmla="*/ 186117 h 1229989"/>
              <a:gd name="connsiteX33" fmla="*/ 1149838 w 2788480"/>
              <a:gd name="connsiteY33" fmla="*/ 190163 h 1229989"/>
              <a:gd name="connsiteX34" fmla="*/ 1161976 w 2788480"/>
              <a:gd name="connsiteY34" fmla="*/ 198255 h 1229989"/>
              <a:gd name="connsiteX35" fmla="*/ 1186252 w 2788480"/>
              <a:gd name="connsiteY35" fmla="*/ 206347 h 1229989"/>
              <a:gd name="connsiteX36" fmla="*/ 1222667 w 2788480"/>
              <a:gd name="connsiteY36" fmla="*/ 218485 h 1229989"/>
              <a:gd name="connsiteX37" fmla="*/ 1246943 w 2788480"/>
              <a:gd name="connsiteY37" fmla="*/ 230623 h 1229989"/>
              <a:gd name="connsiteX38" fmla="*/ 1263127 w 2788480"/>
              <a:gd name="connsiteY38" fmla="*/ 234669 h 1229989"/>
              <a:gd name="connsiteX39" fmla="*/ 1287403 w 2788480"/>
              <a:gd name="connsiteY39" fmla="*/ 242761 h 1229989"/>
              <a:gd name="connsiteX40" fmla="*/ 1303587 w 2788480"/>
              <a:gd name="connsiteY40" fmla="*/ 246807 h 1229989"/>
              <a:gd name="connsiteX41" fmla="*/ 1327863 w 2788480"/>
              <a:gd name="connsiteY41" fmla="*/ 254899 h 1229989"/>
              <a:gd name="connsiteX42" fmla="*/ 1340001 w 2788480"/>
              <a:gd name="connsiteY42" fmla="*/ 258945 h 1229989"/>
              <a:gd name="connsiteX43" fmla="*/ 1356185 w 2788480"/>
              <a:gd name="connsiteY43" fmla="*/ 262991 h 1229989"/>
              <a:gd name="connsiteX44" fmla="*/ 1392599 w 2788480"/>
              <a:gd name="connsiteY44" fmla="*/ 275129 h 1229989"/>
              <a:gd name="connsiteX45" fmla="*/ 1404737 w 2788480"/>
              <a:gd name="connsiteY45" fmla="*/ 279175 h 1229989"/>
              <a:gd name="connsiteX46" fmla="*/ 1441151 w 2788480"/>
              <a:gd name="connsiteY46" fmla="*/ 287267 h 1229989"/>
              <a:gd name="connsiteX47" fmla="*/ 1457336 w 2788480"/>
              <a:gd name="connsiteY47" fmla="*/ 291313 h 1229989"/>
              <a:gd name="connsiteX48" fmla="*/ 1481612 w 2788480"/>
              <a:gd name="connsiteY48" fmla="*/ 295359 h 1229989"/>
              <a:gd name="connsiteX49" fmla="*/ 1501842 w 2788480"/>
              <a:gd name="connsiteY49" fmla="*/ 299405 h 1229989"/>
              <a:gd name="connsiteX50" fmla="*/ 1526118 w 2788480"/>
              <a:gd name="connsiteY50" fmla="*/ 303451 h 1229989"/>
              <a:gd name="connsiteX51" fmla="*/ 1562532 w 2788480"/>
              <a:gd name="connsiteY51" fmla="*/ 311543 h 1229989"/>
              <a:gd name="connsiteX52" fmla="*/ 1602992 w 2788480"/>
              <a:gd name="connsiteY52" fmla="*/ 319635 h 1229989"/>
              <a:gd name="connsiteX53" fmla="*/ 1623222 w 2788480"/>
              <a:gd name="connsiteY53" fmla="*/ 323681 h 1229989"/>
              <a:gd name="connsiteX54" fmla="*/ 1643452 w 2788480"/>
              <a:gd name="connsiteY54" fmla="*/ 327727 h 1229989"/>
              <a:gd name="connsiteX55" fmla="*/ 1667728 w 2788480"/>
              <a:gd name="connsiteY55" fmla="*/ 331773 h 1229989"/>
              <a:gd name="connsiteX56" fmla="*/ 1687959 w 2788480"/>
              <a:gd name="connsiteY56" fmla="*/ 335819 h 1229989"/>
              <a:gd name="connsiteX57" fmla="*/ 1712235 w 2788480"/>
              <a:gd name="connsiteY57" fmla="*/ 339865 h 1229989"/>
              <a:gd name="connsiteX58" fmla="*/ 1752695 w 2788480"/>
              <a:gd name="connsiteY58" fmla="*/ 347957 h 1229989"/>
              <a:gd name="connsiteX59" fmla="*/ 1772925 w 2788480"/>
              <a:gd name="connsiteY59" fmla="*/ 352003 h 1229989"/>
              <a:gd name="connsiteX60" fmla="*/ 1789109 w 2788480"/>
              <a:gd name="connsiteY60" fmla="*/ 356049 h 1229989"/>
              <a:gd name="connsiteX61" fmla="*/ 1809339 w 2788480"/>
              <a:gd name="connsiteY61" fmla="*/ 360095 h 1229989"/>
              <a:gd name="connsiteX62" fmla="*/ 1845753 w 2788480"/>
              <a:gd name="connsiteY62" fmla="*/ 368187 h 1229989"/>
              <a:gd name="connsiteX63" fmla="*/ 1874075 w 2788480"/>
              <a:gd name="connsiteY63" fmla="*/ 372233 h 1229989"/>
              <a:gd name="connsiteX64" fmla="*/ 1942858 w 2788480"/>
              <a:gd name="connsiteY64" fmla="*/ 384371 h 1229989"/>
              <a:gd name="connsiteX65" fmla="*/ 1987364 w 2788480"/>
              <a:gd name="connsiteY65" fmla="*/ 392463 h 1229989"/>
              <a:gd name="connsiteX66" fmla="*/ 2011640 w 2788480"/>
              <a:gd name="connsiteY66" fmla="*/ 400555 h 1229989"/>
              <a:gd name="connsiteX67" fmla="*/ 2027824 w 2788480"/>
              <a:gd name="connsiteY67" fmla="*/ 404601 h 1229989"/>
              <a:gd name="connsiteX68" fmla="*/ 2052100 w 2788480"/>
              <a:gd name="connsiteY68" fmla="*/ 412694 h 1229989"/>
              <a:gd name="connsiteX69" fmla="*/ 2076376 w 2788480"/>
              <a:gd name="connsiteY69" fmla="*/ 420786 h 1229989"/>
              <a:gd name="connsiteX70" fmla="*/ 2149205 w 2788480"/>
              <a:gd name="connsiteY70" fmla="*/ 445062 h 1229989"/>
              <a:gd name="connsiteX71" fmla="*/ 2161343 w 2788480"/>
              <a:gd name="connsiteY71" fmla="*/ 449108 h 1229989"/>
              <a:gd name="connsiteX72" fmla="*/ 2173481 w 2788480"/>
              <a:gd name="connsiteY72" fmla="*/ 453154 h 1229989"/>
              <a:gd name="connsiteX73" fmla="*/ 2201803 w 2788480"/>
              <a:gd name="connsiteY73" fmla="*/ 469338 h 1229989"/>
              <a:gd name="connsiteX74" fmla="*/ 2213941 w 2788480"/>
              <a:gd name="connsiteY74" fmla="*/ 473384 h 1229989"/>
              <a:gd name="connsiteX75" fmla="*/ 2238217 w 2788480"/>
              <a:gd name="connsiteY75" fmla="*/ 489568 h 1229989"/>
              <a:gd name="connsiteX76" fmla="*/ 2250355 w 2788480"/>
              <a:gd name="connsiteY76" fmla="*/ 497660 h 1229989"/>
              <a:gd name="connsiteX77" fmla="*/ 2262493 w 2788480"/>
              <a:gd name="connsiteY77" fmla="*/ 505752 h 1229989"/>
              <a:gd name="connsiteX78" fmla="*/ 2282723 w 2788480"/>
              <a:gd name="connsiteY78" fmla="*/ 525982 h 1229989"/>
              <a:gd name="connsiteX79" fmla="*/ 2315091 w 2788480"/>
              <a:gd name="connsiteY79" fmla="*/ 554304 h 1229989"/>
              <a:gd name="connsiteX80" fmla="*/ 2375782 w 2788480"/>
              <a:gd name="connsiteY80" fmla="*/ 590718 h 1229989"/>
              <a:gd name="connsiteX81" fmla="*/ 2391966 w 2788480"/>
              <a:gd name="connsiteY81" fmla="*/ 606902 h 1229989"/>
              <a:gd name="connsiteX82" fmla="*/ 2444564 w 2788480"/>
              <a:gd name="connsiteY82" fmla="*/ 655455 h 1229989"/>
              <a:gd name="connsiteX83" fmla="*/ 2468840 w 2788480"/>
              <a:gd name="connsiteY83" fmla="*/ 671639 h 1229989"/>
              <a:gd name="connsiteX84" fmla="*/ 2480978 w 2788480"/>
              <a:gd name="connsiteY84" fmla="*/ 679731 h 1229989"/>
              <a:gd name="connsiteX85" fmla="*/ 2501208 w 2788480"/>
              <a:gd name="connsiteY85" fmla="*/ 699961 h 1229989"/>
              <a:gd name="connsiteX86" fmla="*/ 2525484 w 2788480"/>
              <a:gd name="connsiteY86" fmla="*/ 720191 h 1229989"/>
              <a:gd name="connsiteX87" fmla="*/ 2545714 w 2788480"/>
              <a:gd name="connsiteY87" fmla="*/ 740421 h 1229989"/>
              <a:gd name="connsiteX88" fmla="*/ 2553806 w 2788480"/>
              <a:gd name="connsiteY88" fmla="*/ 752559 h 1229989"/>
              <a:gd name="connsiteX89" fmla="*/ 2565944 w 2788480"/>
              <a:gd name="connsiteY89" fmla="*/ 764697 h 1229989"/>
              <a:gd name="connsiteX90" fmla="*/ 2574036 w 2788480"/>
              <a:gd name="connsiteY90" fmla="*/ 776835 h 1229989"/>
              <a:gd name="connsiteX91" fmla="*/ 2586174 w 2788480"/>
              <a:gd name="connsiteY91" fmla="*/ 788973 h 1229989"/>
              <a:gd name="connsiteX92" fmla="*/ 2602359 w 2788480"/>
              <a:gd name="connsiteY92" fmla="*/ 813249 h 1229989"/>
              <a:gd name="connsiteX93" fmla="*/ 2618543 w 2788480"/>
              <a:gd name="connsiteY93" fmla="*/ 837525 h 1229989"/>
              <a:gd name="connsiteX94" fmla="*/ 2626635 w 2788480"/>
              <a:gd name="connsiteY94" fmla="*/ 849663 h 1229989"/>
              <a:gd name="connsiteX95" fmla="*/ 2634727 w 2788480"/>
              <a:gd name="connsiteY95" fmla="*/ 861801 h 1229989"/>
              <a:gd name="connsiteX96" fmla="*/ 2650911 w 2788480"/>
              <a:gd name="connsiteY96" fmla="*/ 882032 h 1229989"/>
              <a:gd name="connsiteX97" fmla="*/ 2654957 w 2788480"/>
              <a:gd name="connsiteY97" fmla="*/ 894170 h 1229989"/>
              <a:gd name="connsiteX98" fmla="*/ 2671141 w 2788480"/>
              <a:gd name="connsiteY98" fmla="*/ 918446 h 1229989"/>
              <a:gd name="connsiteX99" fmla="*/ 2679233 w 2788480"/>
              <a:gd name="connsiteY99" fmla="*/ 942722 h 1229989"/>
              <a:gd name="connsiteX100" fmla="*/ 2683279 w 2788480"/>
              <a:gd name="connsiteY100" fmla="*/ 962952 h 1229989"/>
              <a:gd name="connsiteX101" fmla="*/ 2695417 w 2788480"/>
              <a:gd name="connsiteY101" fmla="*/ 999366 h 1229989"/>
              <a:gd name="connsiteX102" fmla="*/ 2703509 w 2788480"/>
              <a:gd name="connsiteY102" fmla="*/ 1023642 h 1229989"/>
              <a:gd name="connsiteX103" fmla="*/ 2707555 w 2788480"/>
              <a:gd name="connsiteY103" fmla="*/ 1035780 h 1229989"/>
              <a:gd name="connsiteX104" fmla="*/ 2715647 w 2788480"/>
              <a:gd name="connsiteY104" fmla="*/ 1047918 h 1229989"/>
              <a:gd name="connsiteX105" fmla="*/ 2723739 w 2788480"/>
              <a:gd name="connsiteY105" fmla="*/ 1072194 h 1229989"/>
              <a:gd name="connsiteX106" fmla="*/ 2731831 w 2788480"/>
              <a:gd name="connsiteY106" fmla="*/ 1096471 h 1229989"/>
              <a:gd name="connsiteX107" fmla="*/ 2735877 w 2788480"/>
              <a:gd name="connsiteY107" fmla="*/ 1112655 h 1229989"/>
              <a:gd name="connsiteX108" fmla="*/ 2743969 w 2788480"/>
              <a:gd name="connsiteY108" fmla="*/ 1124793 h 1229989"/>
              <a:gd name="connsiteX109" fmla="*/ 2748015 w 2788480"/>
              <a:gd name="connsiteY109" fmla="*/ 1136931 h 1229989"/>
              <a:gd name="connsiteX110" fmla="*/ 2764199 w 2788480"/>
              <a:gd name="connsiteY110" fmla="*/ 1161207 h 1229989"/>
              <a:gd name="connsiteX111" fmla="*/ 2772291 w 2788480"/>
              <a:gd name="connsiteY111" fmla="*/ 1185483 h 1229989"/>
              <a:gd name="connsiteX112" fmla="*/ 2776337 w 2788480"/>
              <a:gd name="connsiteY112" fmla="*/ 1197621 h 1229989"/>
              <a:gd name="connsiteX113" fmla="*/ 2784429 w 2788480"/>
              <a:gd name="connsiteY113" fmla="*/ 1209759 h 1229989"/>
              <a:gd name="connsiteX114" fmla="*/ 2788475 w 2788480"/>
              <a:gd name="connsiteY114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680500 w 2788480"/>
              <a:gd name="connsiteY9" fmla="*/ 64736 h 1229989"/>
              <a:gd name="connsiteX10" fmla="*/ 700730 w 2788480"/>
              <a:gd name="connsiteY10" fmla="*/ 28322 h 1229989"/>
              <a:gd name="connsiteX11" fmla="*/ 749282 w 2788480"/>
              <a:gd name="connsiteY11" fmla="*/ 4046 h 1229989"/>
              <a:gd name="connsiteX12" fmla="*/ 761420 w 2788480"/>
              <a:gd name="connsiteY12" fmla="*/ 0 h 1229989"/>
              <a:gd name="connsiteX13" fmla="*/ 814019 w 2788480"/>
              <a:gd name="connsiteY13" fmla="*/ 12138 h 1229989"/>
              <a:gd name="connsiteX14" fmla="*/ 826157 w 2788480"/>
              <a:gd name="connsiteY14" fmla="*/ 16184 h 1229989"/>
              <a:gd name="connsiteX15" fmla="*/ 850433 w 2788480"/>
              <a:gd name="connsiteY15" fmla="*/ 32368 h 1229989"/>
              <a:gd name="connsiteX16" fmla="*/ 874709 w 2788480"/>
              <a:gd name="connsiteY16" fmla="*/ 48552 h 1229989"/>
              <a:gd name="connsiteX17" fmla="*/ 886847 w 2788480"/>
              <a:gd name="connsiteY17" fmla="*/ 52598 h 1229989"/>
              <a:gd name="connsiteX18" fmla="*/ 911123 w 2788480"/>
              <a:gd name="connsiteY18" fmla="*/ 68782 h 1229989"/>
              <a:gd name="connsiteX19" fmla="*/ 947537 w 2788480"/>
              <a:gd name="connsiteY19" fmla="*/ 93058 h 1229989"/>
              <a:gd name="connsiteX20" fmla="*/ 959675 w 2788480"/>
              <a:gd name="connsiteY20" fmla="*/ 101150 h 1229989"/>
              <a:gd name="connsiteX21" fmla="*/ 971813 w 2788480"/>
              <a:gd name="connsiteY21" fmla="*/ 109242 h 1229989"/>
              <a:gd name="connsiteX22" fmla="*/ 996090 w 2788480"/>
              <a:gd name="connsiteY22" fmla="*/ 121380 h 1229989"/>
              <a:gd name="connsiteX23" fmla="*/ 1008228 w 2788480"/>
              <a:gd name="connsiteY23" fmla="*/ 125426 h 1229989"/>
              <a:gd name="connsiteX24" fmla="*/ 1020366 w 2788480"/>
              <a:gd name="connsiteY24" fmla="*/ 133518 h 1229989"/>
              <a:gd name="connsiteX25" fmla="*/ 1032504 w 2788480"/>
              <a:gd name="connsiteY25" fmla="*/ 137564 h 1229989"/>
              <a:gd name="connsiteX26" fmla="*/ 1044642 w 2788480"/>
              <a:gd name="connsiteY26" fmla="*/ 145656 h 1229989"/>
              <a:gd name="connsiteX27" fmla="*/ 1068918 w 2788480"/>
              <a:gd name="connsiteY27" fmla="*/ 153748 h 1229989"/>
              <a:gd name="connsiteX28" fmla="*/ 1081056 w 2788480"/>
              <a:gd name="connsiteY28" fmla="*/ 161840 h 1229989"/>
              <a:gd name="connsiteX29" fmla="*/ 1105332 w 2788480"/>
              <a:gd name="connsiteY29" fmla="*/ 169932 h 1229989"/>
              <a:gd name="connsiteX30" fmla="*/ 1113424 w 2788480"/>
              <a:gd name="connsiteY30" fmla="*/ 178025 h 1229989"/>
              <a:gd name="connsiteX31" fmla="*/ 1137700 w 2788480"/>
              <a:gd name="connsiteY31" fmla="*/ 186117 h 1229989"/>
              <a:gd name="connsiteX32" fmla="*/ 1149838 w 2788480"/>
              <a:gd name="connsiteY32" fmla="*/ 190163 h 1229989"/>
              <a:gd name="connsiteX33" fmla="*/ 1161976 w 2788480"/>
              <a:gd name="connsiteY33" fmla="*/ 198255 h 1229989"/>
              <a:gd name="connsiteX34" fmla="*/ 1186252 w 2788480"/>
              <a:gd name="connsiteY34" fmla="*/ 206347 h 1229989"/>
              <a:gd name="connsiteX35" fmla="*/ 1222667 w 2788480"/>
              <a:gd name="connsiteY35" fmla="*/ 218485 h 1229989"/>
              <a:gd name="connsiteX36" fmla="*/ 1246943 w 2788480"/>
              <a:gd name="connsiteY36" fmla="*/ 230623 h 1229989"/>
              <a:gd name="connsiteX37" fmla="*/ 1263127 w 2788480"/>
              <a:gd name="connsiteY37" fmla="*/ 234669 h 1229989"/>
              <a:gd name="connsiteX38" fmla="*/ 1287403 w 2788480"/>
              <a:gd name="connsiteY38" fmla="*/ 242761 h 1229989"/>
              <a:gd name="connsiteX39" fmla="*/ 1303587 w 2788480"/>
              <a:gd name="connsiteY39" fmla="*/ 246807 h 1229989"/>
              <a:gd name="connsiteX40" fmla="*/ 1327863 w 2788480"/>
              <a:gd name="connsiteY40" fmla="*/ 254899 h 1229989"/>
              <a:gd name="connsiteX41" fmla="*/ 1340001 w 2788480"/>
              <a:gd name="connsiteY41" fmla="*/ 258945 h 1229989"/>
              <a:gd name="connsiteX42" fmla="*/ 1356185 w 2788480"/>
              <a:gd name="connsiteY42" fmla="*/ 262991 h 1229989"/>
              <a:gd name="connsiteX43" fmla="*/ 1392599 w 2788480"/>
              <a:gd name="connsiteY43" fmla="*/ 275129 h 1229989"/>
              <a:gd name="connsiteX44" fmla="*/ 1404737 w 2788480"/>
              <a:gd name="connsiteY44" fmla="*/ 279175 h 1229989"/>
              <a:gd name="connsiteX45" fmla="*/ 1441151 w 2788480"/>
              <a:gd name="connsiteY45" fmla="*/ 287267 h 1229989"/>
              <a:gd name="connsiteX46" fmla="*/ 1457336 w 2788480"/>
              <a:gd name="connsiteY46" fmla="*/ 291313 h 1229989"/>
              <a:gd name="connsiteX47" fmla="*/ 1481612 w 2788480"/>
              <a:gd name="connsiteY47" fmla="*/ 295359 h 1229989"/>
              <a:gd name="connsiteX48" fmla="*/ 1501842 w 2788480"/>
              <a:gd name="connsiteY48" fmla="*/ 299405 h 1229989"/>
              <a:gd name="connsiteX49" fmla="*/ 1526118 w 2788480"/>
              <a:gd name="connsiteY49" fmla="*/ 303451 h 1229989"/>
              <a:gd name="connsiteX50" fmla="*/ 1562532 w 2788480"/>
              <a:gd name="connsiteY50" fmla="*/ 311543 h 1229989"/>
              <a:gd name="connsiteX51" fmla="*/ 1602992 w 2788480"/>
              <a:gd name="connsiteY51" fmla="*/ 319635 h 1229989"/>
              <a:gd name="connsiteX52" fmla="*/ 1623222 w 2788480"/>
              <a:gd name="connsiteY52" fmla="*/ 323681 h 1229989"/>
              <a:gd name="connsiteX53" fmla="*/ 1643452 w 2788480"/>
              <a:gd name="connsiteY53" fmla="*/ 327727 h 1229989"/>
              <a:gd name="connsiteX54" fmla="*/ 1667728 w 2788480"/>
              <a:gd name="connsiteY54" fmla="*/ 331773 h 1229989"/>
              <a:gd name="connsiteX55" fmla="*/ 1687959 w 2788480"/>
              <a:gd name="connsiteY55" fmla="*/ 335819 h 1229989"/>
              <a:gd name="connsiteX56" fmla="*/ 1712235 w 2788480"/>
              <a:gd name="connsiteY56" fmla="*/ 339865 h 1229989"/>
              <a:gd name="connsiteX57" fmla="*/ 1752695 w 2788480"/>
              <a:gd name="connsiteY57" fmla="*/ 347957 h 1229989"/>
              <a:gd name="connsiteX58" fmla="*/ 1772925 w 2788480"/>
              <a:gd name="connsiteY58" fmla="*/ 352003 h 1229989"/>
              <a:gd name="connsiteX59" fmla="*/ 1789109 w 2788480"/>
              <a:gd name="connsiteY59" fmla="*/ 356049 h 1229989"/>
              <a:gd name="connsiteX60" fmla="*/ 1809339 w 2788480"/>
              <a:gd name="connsiteY60" fmla="*/ 360095 h 1229989"/>
              <a:gd name="connsiteX61" fmla="*/ 1845753 w 2788480"/>
              <a:gd name="connsiteY61" fmla="*/ 368187 h 1229989"/>
              <a:gd name="connsiteX62" fmla="*/ 1874075 w 2788480"/>
              <a:gd name="connsiteY62" fmla="*/ 372233 h 1229989"/>
              <a:gd name="connsiteX63" fmla="*/ 1942858 w 2788480"/>
              <a:gd name="connsiteY63" fmla="*/ 384371 h 1229989"/>
              <a:gd name="connsiteX64" fmla="*/ 1987364 w 2788480"/>
              <a:gd name="connsiteY64" fmla="*/ 392463 h 1229989"/>
              <a:gd name="connsiteX65" fmla="*/ 2011640 w 2788480"/>
              <a:gd name="connsiteY65" fmla="*/ 400555 h 1229989"/>
              <a:gd name="connsiteX66" fmla="*/ 2027824 w 2788480"/>
              <a:gd name="connsiteY66" fmla="*/ 404601 h 1229989"/>
              <a:gd name="connsiteX67" fmla="*/ 2052100 w 2788480"/>
              <a:gd name="connsiteY67" fmla="*/ 412694 h 1229989"/>
              <a:gd name="connsiteX68" fmla="*/ 2076376 w 2788480"/>
              <a:gd name="connsiteY68" fmla="*/ 420786 h 1229989"/>
              <a:gd name="connsiteX69" fmla="*/ 2149205 w 2788480"/>
              <a:gd name="connsiteY69" fmla="*/ 445062 h 1229989"/>
              <a:gd name="connsiteX70" fmla="*/ 2161343 w 2788480"/>
              <a:gd name="connsiteY70" fmla="*/ 449108 h 1229989"/>
              <a:gd name="connsiteX71" fmla="*/ 2173481 w 2788480"/>
              <a:gd name="connsiteY71" fmla="*/ 453154 h 1229989"/>
              <a:gd name="connsiteX72" fmla="*/ 2201803 w 2788480"/>
              <a:gd name="connsiteY72" fmla="*/ 469338 h 1229989"/>
              <a:gd name="connsiteX73" fmla="*/ 2213941 w 2788480"/>
              <a:gd name="connsiteY73" fmla="*/ 473384 h 1229989"/>
              <a:gd name="connsiteX74" fmla="*/ 2238217 w 2788480"/>
              <a:gd name="connsiteY74" fmla="*/ 489568 h 1229989"/>
              <a:gd name="connsiteX75" fmla="*/ 2250355 w 2788480"/>
              <a:gd name="connsiteY75" fmla="*/ 497660 h 1229989"/>
              <a:gd name="connsiteX76" fmla="*/ 2262493 w 2788480"/>
              <a:gd name="connsiteY76" fmla="*/ 505752 h 1229989"/>
              <a:gd name="connsiteX77" fmla="*/ 2282723 w 2788480"/>
              <a:gd name="connsiteY77" fmla="*/ 525982 h 1229989"/>
              <a:gd name="connsiteX78" fmla="*/ 2315091 w 2788480"/>
              <a:gd name="connsiteY78" fmla="*/ 554304 h 1229989"/>
              <a:gd name="connsiteX79" fmla="*/ 2375782 w 2788480"/>
              <a:gd name="connsiteY79" fmla="*/ 590718 h 1229989"/>
              <a:gd name="connsiteX80" fmla="*/ 2391966 w 2788480"/>
              <a:gd name="connsiteY80" fmla="*/ 606902 h 1229989"/>
              <a:gd name="connsiteX81" fmla="*/ 2444564 w 2788480"/>
              <a:gd name="connsiteY81" fmla="*/ 655455 h 1229989"/>
              <a:gd name="connsiteX82" fmla="*/ 2468840 w 2788480"/>
              <a:gd name="connsiteY82" fmla="*/ 671639 h 1229989"/>
              <a:gd name="connsiteX83" fmla="*/ 2480978 w 2788480"/>
              <a:gd name="connsiteY83" fmla="*/ 679731 h 1229989"/>
              <a:gd name="connsiteX84" fmla="*/ 2501208 w 2788480"/>
              <a:gd name="connsiteY84" fmla="*/ 699961 h 1229989"/>
              <a:gd name="connsiteX85" fmla="*/ 2525484 w 2788480"/>
              <a:gd name="connsiteY85" fmla="*/ 720191 h 1229989"/>
              <a:gd name="connsiteX86" fmla="*/ 2545714 w 2788480"/>
              <a:gd name="connsiteY86" fmla="*/ 740421 h 1229989"/>
              <a:gd name="connsiteX87" fmla="*/ 2553806 w 2788480"/>
              <a:gd name="connsiteY87" fmla="*/ 752559 h 1229989"/>
              <a:gd name="connsiteX88" fmla="*/ 2565944 w 2788480"/>
              <a:gd name="connsiteY88" fmla="*/ 764697 h 1229989"/>
              <a:gd name="connsiteX89" fmla="*/ 2574036 w 2788480"/>
              <a:gd name="connsiteY89" fmla="*/ 776835 h 1229989"/>
              <a:gd name="connsiteX90" fmla="*/ 2586174 w 2788480"/>
              <a:gd name="connsiteY90" fmla="*/ 788973 h 1229989"/>
              <a:gd name="connsiteX91" fmla="*/ 2602359 w 2788480"/>
              <a:gd name="connsiteY91" fmla="*/ 813249 h 1229989"/>
              <a:gd name="connsiteX92" fmla="*/ 2618543 w 2788480"/>
              <a:gd name="connsiteY92" fmla="*/ 837525 h 1229989"/>
              <a:gd name="connsiteX93" fmla="*/ 2626635 w 2788480"/>
              <a:gd name="connsiteY93" fmla="*/ 849663 h 1229989"/>
              <a:gd name="connsiteX94" fmla="*/ 2634727 w 2788480"/>
              <a:gd name="connsiteY94" fmla="*/ 861801 h 1229989"/>
              <a:gd name="connsiteX95" fmla="*/ 2650911 w 2788480"/>
              <a:gd name="connsiteY95" fmla="*/ 882032 h 1229989"/>
              <a:gd name="connsiteX96" fmla="*/ 2654957 w 2788480"/>
              <a:gd name="connsiteY96" fmla="*/ 894170 h 1229989"/>
              <a:gd name="connsiteX97" fmla="*/ 2671141 w 2788480"/>
              <a:gd name="connsiteY97" fmla="*/ 918446 h 1229989"/>
              <a:gd name="connsiteX98" fmla="*/ 2679233 w 2788480"/>
              <a:gd name="connsiteY98" fmla="*/ 942722 h 1229989"/>
              <a:gd name="connsiteX99" fmla="*/ 2683279 w 2788480"/>
              <a:gd name="connsiteY99" fmla="*/ 962952 h 1229989"/>
              <a:gd name="connsiteX100" fmla="*/ 2695417 w 2788480"/>
              <a:gd name="connsiteY100" fmla="*/ 999366 h 1229989"/>
              <a:gd name="connsiteX101" fmla="*/ 2703509 w 2788480"/>
              <a:gd name="connsiteY101" fmla="*/ 1023642 h 1229989"/>
              <a:gd name="connsiteX102" fmla="*/ 2707555 w 2788480"/>
              <a:gd name="connsiteY102" fmla="*/ 1035780 h 1229989"/>
              <a:gd name="connsiteX103" fmla="*/ 2715647 w 2788480"/>
              <a:gd name="connsiteY103" fmla="*/ 1047918 h 1229989"/>
              <a:gd name="connsiteX104" fmla="*/ 2723739 w 2788480"/>
              <a:gd name="connsiteY104" fmla="*/ 1072194 h 1229989"/>
              <a:gd name="connsiteX105" fmla="*/ 2731831 w 2788480"/>
              <a:gd name="connsiteY105" fmla="*/ 1096471 h 1229989"/>
              <a:gd name="connsiteX106" fmla="*/ 2735877 w 2788480"/>
              <a:gd name="connsiteY106" fmla="*/ 1112655 h 1229989"/>
              <a:gd name="connsiteX107" fmla="*/ 2743969 w 2788480"/>
              <a:gd name="connsiteY107" fmla="*/ 1124793 h 1229989"/>
              <a:gd name="connsiteX108" fmla="*/ 2748015 w 2788480"/>
              <a:gd name="connsiteY108" fmla="*/ 1136931 h 1229989"/>
              <a:gd name="connsiteX109" fmla="*/ 2764199 w 2788480"/>
              <a:gd name="connsiteY109" fmla="*/ 1161207 h 1229989"/>
              <a:gd name="connsiteX110" fmla="*/ 2772291 w 2788480"/>
              <a:gd name="connsiteY110" fmla="*/ 1185483 h 1229989"/>
              <a:gd name="connsiteX111" fmla="*/ 2776337 w 2788480"/>
              <a:gd name="connsiteY111" fmla="*/ 1197621 h 1229989"/>
              <a:gd name="connsiteX112" fmla="*/ 2784429 w 2788480"/>
              <a:gd name="connsiteY112" fmla="*/ 1209759 h 1229989"/>
              <a:gd name="connsiteX113" fmla="*/ 2788475 w 2788480"/>
              <a:gd name="connsiteY113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60270 w 2788480"/>
              <a:gd name="connsiteY8" fmla="*/ 101150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0730 w 2788480"/>
              <a:gd name="connsiteY9" fmla="*/ 28322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5262 w 2788480"/>
              <a:gd name="connsiteY7" fmla="*/ 109655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80"/>
              <a:gd name="connsiteY0" fmla="*/ 1187685 h 1229989"/>
              <a:gd name="connsiteX1" fmla="*/ 79474 w 2788480"/>
              <a:gd name="connsiteY1" fmla="*/ 1154532 h 1229989"/>
              <a:gd name="connsiteX2" fmla="*/ 140254 w 2788480"/>
              <a:gd name="connsiteY2" fmla="*/ 1068975 h 1229989"/>
              <a:gd name="connsiteX3" fmla="*/ 248462 w 2788480"/>
              <a:gd name="connsiteY3" fmla="*/ 886640 h 1229989"/>
              <a:gd name="connsiteX4" fmla="*/ 382661 w 2788480"/>
              <a:gd name="connsiteY4" fmla="*/ 637558 h 1229989"/>
              <a:gd name="connsiteX5" fmla="*/ 498962 w 2788480"/>
              <a:gd name="connsiteY5" fmla="*/ 359653 h 1229989"/>
              <a:gd name="connsiteX6" fmla="*/ 577844 w 2788480"/>
              <a:gd name="connsiteY6" fmla="*/ 158503 h 1229989"/>
              <a:gd name="connsiteX7" fmla="*/ 611925 w 2788480"/>
              <a:gd name="connsiteY7" fmla="*/ 89632 h 1229989"/>
              <a:gd name="connsiteX8" fmla="*/ 653596 w 2788480"/>
              <a:gd name="connsiteY8" fmla="*/ 47754 h 1229989"/>
              <a:gd name="connsiteX9" fmla="*/ 704067 w 2788480"/>
              <a:gd name="connsiteY9" fmla="*/ 4961 h 1229989"/>
              <a:gd name="connsiteX10" fmla="*/ 749282 w 2788480"/>
              <a:gd name="connsiteY10" fmla="*/ 4046 h 1229989"/>
              <a:gd name="connsiteX11" fmla="*/ 761420 w 2788480"/>
              <a:gd name="connsiteY11" fmla="*/ 0 h 1229989"/>
              <a:gd name="connsiteX12" fmla="*/ 814019 w 2788480"/>
              <a:gd name="connsiteY12" fmla="*/ 12138 h 1229989"/>
              <a:gd name="connsiteX13" fmla="*/ 826157 w 2788480"/>
              <a:gd name="connsiteY13" fmla="*/ 16184 h 1229989"/>
              <a:gd name="connsiteX14" fmla="*/ 850433 w 2788480"/>
              <a:gd name="connsiteY14" fmla="*/ 32368 h 1229989"/>
              <a:gd name="connsiteX15" fmla="*/ 874709 w 2788480"/>
              <a:gd name="connsiteY15" fmla="*/ 48552 h 1229989"/>
              <a:gd name="connsiteX16" fmla="*/ 886847 w 2788480"/>
              <a:gd name="connsiteY16" fmla="*/ 52598 h 1229989"/>
              <a:gd name="connsiteX17" fmla="*/ 911123 w 2788480"/>
              <a:gd name="connsiteY17" fmla="*/ 68782 h 1229989"/>
              <a:gd name="connsiteX18" fmla="*/ 947537 w 2788480"/>
              <a:gd name="connsiteY18" fmla="*/ 93058 h 1229989"/>
              <a:gd name="connsiteX19" fmla="*/ 959675 w 2788480"/>
              <a:gd name="connsiteY19" fmla="*/ 101150 h 1229989"/>
              <a:gd name="connsiteX20" fmla="*/ 971813 w 2788480"/>
              <a:gd name="connsiteY20" fmla="*/ 109242 h 1229989"/>
              <a:gd name="connsiteX21" fmla="*/ 996090 w 2788480"/>
              <a:gd name="connsiteY21" fmla="*/ 121380 h 1229989"/>
              <a:gd name="connsiteX22" fmla="*/ 1008228 w 2788480"/>
              <a:gd name="connsiteY22" fmla="*/ 125426 h 1229989"/>
              <a:gd name="connsiteX23" fmla="*/ 1020366 w 2788480"/>
              <a:gd name="connsiteY23" fmla="*/ 133518 h 1229989"/>
              <a:gd name="connsiteX24" fmla="*/ 1032504 w 2788480"/>
              <a:gd name="connsiteY24" fmla="*/ 137564 h 1229989"/>
              <a:gd name="connsiteX25" fmla="*/ 1044642 w 2788480"/>
              <a:gd name="connsiteY25" fmla="*/ 145656 h 1229989"/>
              <a:gd name="connsiteX26" fmla="*/ 1068918 w 2788480"/>
              <a:gd name="connsiteY26" fmla="*/ 153748 h 1229989"/>
              <a:gd name="connsiteX27" fmla="*/ 1081056 w 2788480"/>
              <a:gd name="connsiteY27" fmla="*/ 161840 h 1229989"/>
              <a:gd name="connsiteX28" fmla="*/ 1105332 w 2788480"/>
              <a:gd name="connsiteY28" fmla="*/ 169932 h 1229989"/>
              <a:gd name="connsiteX29" fmla="*/ 1113424 w 2788480"/>
              <a:gd name="connsiteY29" fmla="*/ 178025 h 1229989"/>
              <a:gd name="connsiteX30" fmla="*/ 1137700 w 2788480"/>
              <a:gd name="connsiteY30" fmla="*/ 186117 h 1229989"/>
              <a:gd name="connsiteX31" fmla="*/ 1149838 w 2788480"/>
              <a:gd name="connsiteY31" fmla="*/ 190163 h 1229989"/>
              <a:gd name="connsiteX32" fmla="*/ 1161976 w 2788480"/>
              <a:gd name="connsiteY32" fmla="*/ 198255 h 1229989"/>
              <a:gd name="connsiteX33" fmla="*/ 1186252 w 2788480"/>
              <a:gd name="connsiteY33" fmla="*/ 206347 h 1229989"/>
              <a:gd name="connsiteX34" fmla="*/ 1222667 w 2788480"/>
              <a:gd name="connsiteY34" fmla="*/ 218485 h 1229989"/>
              <a:gd name="connsiteX35" fmla="*/ 1246943 w 2788480"/>
              <a:gd name="connsiteY35" fmla="*/ 230623 h 1229989"/>
              <a:gd name="connsiteX36" fmla="*/ 1263127 w 2788480"/>
              <a:gd name="connsiteY36" fmla="*/ 234669 h 1229989"/>
              <a:gd name="connsiteX37" fmla="*/ 1287403 w 2788480"/>
              <a:gd name="connsiteY37" fmla="*/ 242761 h 1229989"/>
              <a:gd name="connsiteX38" fmla="*/ 1303587 w 2788480"/>
              <a:gd name="connsiteY38" fmla="*/ 246807 h 1229989"/>
              <a:gd name="connsiteX39" fmla="*/ 1327863 w 2788480"/>
              <a:gd name="connsiteY39" fmla="*/ 254899 h 1229989"/>
              <a:gd name="connsiteX40" fmla="*/ 1340001 w 2788480"/>
              <a:gd name="connsiteY40" fmla="*/ 258945 h 1229989"/>
              <a:gd name="connsiteX41" fmla="*/ 1356185 w 2788480"/>
              <a:gd name="connsiteY41" fmla="*/ 262991 h 1229989"/>
              <a:gd name="connsiteX42" fmla="*/ 1392599 w 2788480"/>
              <a:gd name="connsiteY42" fmla="*/ 275129 h 1229989"/>
              <a:gd name="connsiteX43" fmla="*/ 1404737 w 2788480"/>
              <a:gd name="connsiteY43" fmla="*/ 279175 h 1229989"/>
              <a:gd name="connsiteX44" fmla="*/ 1441151 w 2788480"/>
              <a:gd name="connsiteY44" fmla="*/ 287267 h 1229989"/>
              <a:gd name="connsiteX45" fmla="*/ 1457336 w 2788480"/>
              <a:gd name="connsiteY45" fmla="*/ 291313 h 1229989"/>
              <a:gd name="connsiteX46" fmla="*/ 1481612 w 2788480"/>
              <a:gd name="connsiteY46" fmla="*/ 295359 h 1229989"/>
              <a:gd name="connsiteX47" fmla="*/ 1501842 w 2788480"/>
              <a:gd name="connsiteY47" fmla="*/ 299405 h 1229989"/>
              <a:gd name="connsiteX48" fmla="*/ 1526118 w 2788480"/>
              <a:gd name="connsiteY48" fmla="*/ 303451 h 1229989"/>
              <a:gd name="connsiteX49" fmla="*/ 1562532 w 2788480"/>
              <a:gd name="connsiteY49" fmla="*/ 311543 h 1229989"/>
              <a:gd name="connsiteX50" fmla="*/ 1602992 w 2788480"/>
              <a:gd name="connsiteY50" fmla="*/ 319635 h 1229989"/>
              <a:gd name="connsiteX51" fmla="*/ 1623222 w 2788480"/>
              <a:gd name="connsiteY51" fmla="*/ 323681 h 1229989"/>
              <a:gd name="connsiteX52" fmla="*/ 1643452 w 2788480"/>
              <a:gd name="connsiteY52" fmla="*/ 327727 h 1229989"/>
              <a:gd name="connsiteX53" fmla="*/ 1667728 w 2788480"/>
              <a:gd name="connsiteY53" fmla="*/ 331773 h 1229989"/>
              <a:gd name="connsiteX54" fmla="*/ 1687959 w 2788480"/>
              <a:gd name="connsiteY54" fmla="*/ 335819 h 1229989"/>
              <a:gd name="connsiteX55" fmla="*/ 1712235 w 2788480"/>
              <a:gd name="connsiteY55" fmla="*/ 339865 h 1229989"/>
              <a:gd name="connsiteX56" fmla="*/ 1752695 w 2788480"/>
              <a:gd name="connsiteY56" fmla="*/ 347957 h 1229989"/>
              <a:gd name="connsiteX57" fmla="*/ 1772925 w 2788480"/>
              <a:gd name="connsiteY57" fmla="*/ 352003 h 1229989"/>
              <a:gd name="connsiteX58" fmla="*/ 1789109 w 2788480"/>
              <a:gd name="connsiteY58" fmla="*/ 356049 h 1229989"/>
              <a:gd name="connsiteX59" fmla="*/ 1809339 w 2788480"/>
              <a:gd name="connsiteY59" fmla="*/ 360095 h 1229989"/>
              <a:gd name="connsiteX60" fmla="*/ 1845753 w 2788480"/>
              <a:gd name="connsiteY60" fmla="*/ 368187 h 1229989"/>
              <a:gd name="connsiteX61" fmla="*/ 1874075 w 2788480"/>
              <a:gd name="connsiteY61" fmla="*/ 372233 h 1229989"/>
              <a:gd name="connsiteX62" fmla="*/ 1942858 w 2788480"/>
              <a:gd name="connsiteY62" fmla="*/ 384371 h 1229989"/>
              <a:gd name="connsiteX63" fmla="*/ 1987364 w 2788480"/>
              <a:gd name="connsiteY63" fmla="*/ 392463 h 1229989"/>
              <a:gd name="connsiteX64" fmla="*/ 2011640 w 2788480"/>
              <a:gd name="connsiteY64" fmla="*/ 400555 h 1229989"/>
              <a:gd name="connsiteX65" fmla="*/ 2027824 w 2788480"/>
              <a:gd name="connsiteY65" fmla="*/ 404601 h 1229989"/>
              <a:gd name="connsiteX66" fmla="*/ 2052100 w 2788480"/>
              <a:gd name="connsiteY66" fmla="*/ 412694 h 1229989"/>
              <a:gd name="connsiteX67" fmla="*/ 2076376 w 2788480"/>
              <a:gd name="connsiteY67" fmla="*/ 420786 h 1229989"/>
              <a:gd name="connsiteX68" fmla="*/ 2149205 w 2788480"/>
              <a:gd name="connsiteY68" fmla="*/ 445062 h 1229989"/>
              <a:gd name="connsiteX69" fmla="*/ 2161343 w 2788480"/>
              <a:gd name="connsiteY69" fmla="*/ 449108 h 1229989"/>
              <a:gd name="connsiteX70" fmla="*/ 2173481 w 2788480"/>
              <a:gd name="connsiteY70" fmla="*/ 453154 h 1229989"/>
              <a:gd name="connsiteX71" fmla="*/ 2201803 w 2788480"/>
              <a:gd name="connsiteY71" fmla="*/ 469338 h 1229989"/>
              <a:gd name="connsiteX72" fmla="*/ 2213941 w 2788480"/>
              <a:gd name="connsiteY72" fmla="*/ 473384 h 1229989"/>
              <a:gd name="connsiteX73" fmla="*/ 2238217 w 2788480"/>
              <a:gd name="connsiteY73" fmla="*/ 489568 h 1229989"/>
              <a:gd name="connsiteX74" fmla="*/ 2250355 w 2788480"/>
              <a:gd name="connsiteY74" fmla="*/ 497660 h 1229989"/>
              <a:gd name="connsiteX75" fmla="*/ 2262493 w 2788480"/>
              <a:gd name="connsiteY75" fmla="*/ 505752 h 1229989"/>
              <a:gd name="connsiteX76" fmla="*/ 2282723 w 2788480"/>
              <a:gd name="connsiteY76" fmla="*/ 525982 h 1229989"/>
              <a:gd name="connsiteX77" fmla="*/ 2315091 w 2788480"/>
              <a:gd name="connsiteY77" fmla="*/ 554304 h 1229989"/>
              <a:gd name="connsiteX78" fmla="*/ 2375782 w 2788480"/>
              <a:gd name="connsiteY78" fmla="*/ 590718 h 1229989"/>
              <a:gd name="connsiteX79" fmla="*/ 2391966 w 2788480"/>
              <a:gd name="connsiteY79" fmla="*/ 606902 h 1229989"/>
              <a:gd name="connsiteX80" fmla="*/ 2444564 w 2788480"/>
              <a:gd name="connsiteY80" fmla="*/ 655455 h 1229989"/>
              <a:gd name="connsiteX81" fmla="*/ 2468840 w 2788480"/>
              <a:gd name="connsiteY81" fmla="*/ 671639 h 1229989"/>
              <a:gd name="connsiteX82" fmla="*/ 2480978 w 2788480"/>
              <a:gd name="connsiteY82" fmla="*/ 679731 h 1229989"/>
              <a:gd name="connsiteX83" fmla="*/ 2501208 w 2788480"/>
              <a:gd name="connsiteY83" fmla="*/ 699961 h 1229989"/>
              <a:gd name="connsiteX84" fmla="*/ 2525484 w 2788480"/>
              <a:gd name="connsiteY84" fmla="*/ 720191 h 1229989"/>
              <a:gd name="connsiteX85" fmla="*/ 2545714 w 2788480"/>
              <a:gd name="connsiteY85" fmla="*/ 740421 h 1229989"/>
              <a:gd name="connsiteX86" fmla="*/ 2553806 w 2788480"/>
              <a:gd name="connsiteY86" fmla="*/ 752559 h 1229989"/>
              <a:gd name="connsiteX87" fmla="*/ 2565944 w 2788480"/>
              <a:gd name="connsiteY87" fmla="*/ 764697 h 1229989"/>
              <a:gd name="connsiteX88" fmla="*/ 2574036 w 2788480"/>
              <a:gd name="connsiteY88" fmla="*/ 776835 h 1229989"/>
              <a:gd name="connsiteX89" fmla="*/ 2586174 w 2788480"/>
              <a:gd name="connsiteY89" fmla="*/ 788973 h 1229989"/>
              <a:gd name="connsiteX90" fmla="*/ 2602359 w 2788480"/>
              <a:gd name="connsiteY90" fmla="*/ 813249 h 1229989"/>
              <a:gd name="connsiteX91" fmla="*/ 2618543 w 2788480"/>
              <a:gd name="connsiteY91" fmla="*/ 837525 h 1229989"/>
              <a:gd name="connsiteX92" fmla="*/ 2626635 w 2788480"/>
              <a:gd name="connsiteY92" fmla="*/ 849663 h 1229989"/>
              <a:gd name="connsiteX93" fmla="*/ 2634727 w 2788480"/>
              <a:gd name="connsiteY93" fmla="*/ 861801 h 1229989"/>
              <a:gd name="connsiteX94" fmla="*/ 2650911 w 2788480"/>
              <a:gd name="connsiteY94" fmla="*/ 882032 h 1229989"/>
              <a:gd name="connsiteX95" fmla="*/ 2654957 w 2788480"/>
              <a:gd name="connsiteY95" fmla="*/ 894170 h 1229989"/>
              <a:gd name="connsiteX96" fmla="*/ 2671141 w 2788480"/>
              <a:gd name="connsiteY96" fmla="*/ 918446 h 1229989"/>
              <a:gd name="connsiteX97" fmla="*/ 2679233 w 2788480"/>
              <a:gd name="connsiteY97" fmla="*/ 942722 h 1229989"/>
              <a:gd name="connsiteX98" fmla="*/ 2683279 w 2788480"/>
              <a:gd name="connsiteY98" fmla="*/ 962952 h 1229989"/>
              <a:gd name="connsiteX99" fmla="*/ 2695417 w 2788480"/>
              <a:gd name="connsiteY99" fmla="*/ 999366 h 1229989"/>
              <a:gd name="connsiteX100" fmla="*/ 2703509 w 2788480"/>
              <a:gd name="connsiteY100" fmla="*/ 1023642 h 1229989"/>
              <a:gd name="connsiteX101" fmla="*/ 2707555 w 2788480"/>
              <a:gd name="connsiteY101" fmla="*/ 1035780 h 1229989"/>
              <a:gd name="connsiteX102" fmla="*/ 2715647 w 2788480"/>
              <a:gd name="connsiteY102" fmla="*/ 1047918 h 1229989"/>
              <a:gd name="connsiteX103" fmla="*/ 2723739 w 2788480"/>
              <a:gd name="connsiteY103" fmla="*/ 1072194 h 1229989"/>
              <a:gd name="connsiteX104" fmla="*/ 2731831 w 2788480"/>
              <a:gd name="connsiteY104" fmla="*/ 1096471 h 1229989"/>
              <a:gd name="connsiteX105" fmla="*/ 2735877 w 2788480"/>
              <a:gd name="connsiteY105" fmla="*/ 1112655 h 1229989"/>
              <a:gd name="connsiteX106" fmla="*/ 2743969 w 2788480"/>
              <a:gd name="connsiteY106" fmla="*/ 1124793 h 1229989"/>
              <a:gd name="connsiteX107" fmla="*/ 2748015 w 2788480"/>
              <a:gd name="connsiteY107" fmla="*/ 1136931 h 1229989"/>
              <a:gd name="connsiteX108" fmla="*/ 2764199 w 2788480"/>
              <a:gd name="connsiteY108" fmla="*/ 1161207 h 1229989"/>
              <a:gd name="connsiteX109" fmla="*/ 2772291 w 2788480"/>
              <a:gd name="connsiteY109" fmla="*/ 1185483 h 1229989"/>
              <a:gd name="connsiteX110" fmla="*/ 2776337 w 2788480"/>
              <a:gd name="connsiteY110" fmla="*/ 1197621 h 1229989"/>
              <a:gd name="connsiteX111" fmla="*/ 2784429 w 2788480"/>
              <a:gd name="connsiteY111" fmla="*/ 1209759 h 1229989"/>
              <a:gd name="connsiteX112" fmla="*/ 2788475 w 2788480"/>
              <a:gd name="connsiteY112" fmla="*/ 1229989 h 1229989"/>
              <a:gd name="connsiteX0" fmla="*/ 0 w 2788475"/>
              <a:gd name="connsiteY0" fmla="*/ 1187685 h 1229989"/>
              <a:gd name="connsiteX1" fmla="*/ 79474 w 2788475"/>
              <a:gd name="connsiteY1" fmla="*/ 1154532 h 1229989"/>
              <a:gd name="connsiteX2" fmla="*/ 140254 w 2788475"/>
              <a:gd name="connsiteY2" fmla="*/ 1068975 h 1229989"/>
              <a:gd name="connsiteX3" fmla="*/ 248462 w 2788475"/>
              <a:gd name="connsiteY3" fmla="*/ 886640 h 1229989"/>
              <a:gd name="connsiteX4" fmla="*/ 382661 w 2788475"/>
              <a:gd name="connsiteY4" fmla="*/ 637558 h 1229989"/>
              <a:gd name="connsiteX5" fmla="*/ 498962 w 2788475"/>
              <a:gd name="connsiteY5" fmla="*/ 359653 h 1229989"/>
              <a:gd name="connsiteX6" fmla="*/ 577844 w 2788475"/>
              <a:gd name="connsiteY6" fmla="*/ 158503 h 1229989"/>
              <a:gd name="connsiteX7" fmla="*/ 611925 w 2788475"/>
              <a:gd name="connsiteY7" fmla="*/ 89632 h 1229989"/>
              <a:gd name="connsiteX8" fmla="*/ 653596 w 2788475"/>
              <a:gd name="connsiteY8" fmla="*/ 47754 h 1229989"/>
              <a:gd name="connsiteX9" fmla="*/ 704067 w 2788475"/>
              <a:gd name="connsiteY9" fmla="*/ 4961 h 1229989"/>
              <a:gd name="connsiteX10" fmla="*/ 749282 w 2788475"/>
              <a:gd name="connsiteY10" fmla="*/ 4046 h 1229989"/>
              <a:gd name="connsiteX11" fmla="*/ 761420 w 2788475"/>
              <a:gd name="connsiteY11" fmla="*/ 0 h 1229989"/>
              <a:gd name="connsiteX12" fmla="*/ 814019 w 2788475"/>
              <a:gd name="connsiteY12" fmla="*/ 12138 h 1229989"/>
              <a:gd name="connsiteX13" fmla="*/ 826157 w 2788475"/>
              <a:gd name="connsiteY13" fmla="*/ 16184 h 1229989"/>
              <a:gd name="connsiteX14" fmla="*/ 850433 w 2788475"/>
              <a:gd name="connsiteY14" fmla="*/ 32368 h 1229989"/>
              <a:gd name="connsiteX15" fmla="*/ 874709 w 2788475"/>
              <a:gd name="connsiteY15" fmla="*/ 48552 h 1229989"/>
              <a:gd name="connsiteX16" fmla="*/ 886847 w 2788475"/>
              <a:gd name="connsiteY16" fmla="*/ 52598 h 1229989"/>
              <a:gd name="connsiteX17" fmla="*/ 911123 w 2788475"/>
              <a:gd name="connsiteY17" fmla="*/ 68782 h 1229989"/>
              <a:gd name="connsiteX18" fmla="*/ 947537 w 2788475"/>
              <a:gd name="connsiteY18" fmla="*/ 93058 h 1229989"/>
              <a:gd name="connsiteX19" fmla="*/ 959675 w 2788475"/>
              <a:gd name="connsiteY19" fmla="*/ 101150 h 1229989"/>
              <a:gd name="connsiteX20" fmla="*/ 971813 w 2788475"/>
              <a:gd name="connsiteY20" fmla="*/ 109242 h 1229989"/>
              <a:gd name="connsiteX21" fmla="*/ 996090 w 2788475"/>
              <a:gd name="connsiteY21" fmla="*/ 121380 h 1229989"/>
              <a:gd name="connsiteX22" fmla="*/ 1008228 w 2788475"/>
              <a:gd name="connsiteY22" fmla="*/ 125426 h 1229989"/>
              <a:gd name="connsiteX23" fmla="*/ 1020366 w 2788475"/>
              <a:gd name="connsiteY23" fmla="*/ 133518 h 1229989"/>
              <a:gd name="connsiteX24" fmla="*/ 1032504 w 2788475"/>
              <a:gd name="connsiteY24" fmla="*/ 137564 h 1229989"/>
              <a:gd name="connsiteX25" fmla="*/ 1044642 w 2788475"/>
              <a:gd name="connsiteY25" fmla="*/ 145656 h 1229989"/>
              <a:gd name="connsiteX26" fmla="*/ 1068918 w 2788475"/>
              <a:gd name="connsiteY26" fmla="*/ 153748 h 1229989"/>
              <a:gd name="connsiteX27" fmla="*/ 1081056 w 2788475"/>
              <a:gd name="connsiteY27" fmla="*/ 161840 h 1229989"/>
              <a:gd name="connsiteX28" fmla="*/ 1105332 w 2788475"/>
              <a:gd name="connsiteY28" fmla="*/ 169932 h 1229989"/>
              <a:gd name="connsiteX29" fmla="*/ 1113424 w 2788475"/>
              <a:gd name="connsiteY29" fmla="*/ 178025 h 1229989"/>
              <a:gd name="connsiteX30" fmla="*/ 1137700 w 2788475"/>
              <a:gd name="connsiteY30" fmla="*/ 186117 h 1229989"/>
              <a:gd name="connsiteX31" fmla="*/ 1149838 w 2788475"/>
              <a:gd name="connsiteY31" fmla="*/ 190163 h 1229989"/>
              <a:gd name="connsiteX32" fmla="*/ 1161976 w 2788475"/>
              <a:gd name="connsiteY32" fmla="*/ 198255 h 1229989"/>
              <a:gd name="connsiteX33" fmla="*/ 1186252 w 2788475"/>
              <a:gd name="connsiteY33" fmla="*/ 206347 h 1229989"/>
              <a:gd name="connsiteX34" fmla="*/ 1222667 w 2788475"/>
              <a:gd name="connsiteY34" fmla="*/ 218485 h 1229989"/>
              <a:gd name="connsiteX35" fmla="*/ 1246943 w 2788475"/>
              <a:gd name="connsiteY35" fmla="*/ 230623 h 1229989"/>
              <a:gd name="connsiteX36" fmla="*/ 1263127 w 2788475"/>
              <a:gd name="connsiteY36" fmla="*/ 234669 h 1229989"/>
              <a:gd name="connsiteX37" fmla="*/ 1287403 w 2788475"/>
              <a:gd name="connsiteY37" fmla="*/ 242761 h 1229989"/>
              <a:gd name="connsiteX38" fmla="*/ 1303587 w 2788475"/>
              <a:gd name="connsiteY38" fmla="*/ 246807 h 1229989"/>
              <a:gd name="connsiteX39" fmla="*/ 1327863 w 2788475"/>
              <a:gd name="connsiteY39" fmla="*/ 254899 h 1229989"/>
              <a:gd name="connsiteX40" fmla="*/ 1340001 w 2788475"/>
              <a:gd name="connsiteY40" fmla="*/ 258945 h 1229989"/>
              <a:gd name="connsiteX41" fmla="*/ 1356185 w 2788475"/>
              <a:gd name="connsiteY41" fmla="*/ 262991 h 1229989"/>
              <a:gd name="connsiteX42" fmla="*/ 1392599 w 2788475"/>
              <a:gd name="connsiteY42" fmla="*/ 275129 h 1229989"/>
              <a:gd name="connsiteX43" fmla="*/ 1404737 w 2788475"/>
              <a:gd name="connsiteY43" fmla="*/ 279175 h 1229989"/>
              <a:gd name="connsiteX44" fmla="*/ 1441151 w 2788475"/>
              <a:gd name="connsiteY44" fmla="*/ 287267 h 1229989"/>
              <a:gd name="connsiteX45" fmla="*/ 1457336 w 2788475"/>
              <a:gd name="connsiteY45" fmla="*/ 291313 h 1229989"/>
              <a:gd name="connsiteX46" fmla="*/ 1481612 w 2788475"/>
              <a:gd name="connsiteY46" fmla="*/ 295359 h 1229989"/>
              <a:gd name="connsiteX47" fmla="*/ 1501842 w 2788475"/>
              <a:gd name="connsiteY47" fmla="*/ 299405 h 1229989"/>
              <a:gd name="connsiteX48" fmla="*/ 1526118 w 2788475"/>
              <a:gd name="connsiteY48" fmla="*/ 303451 h 1229989"/>
              <a:gd name="connsiteX49" fmla="*/ 1562532 w 2788475"/>
              <a:gd name="connsiteY49" fmla="*/ 311543 h 1229989"/>
              <a:gd name="connsiteX50" fmla="*/ 1602992 w 2788475"/>
              <a:gd name="connsiteY50" fmla="*/ 319635 h 1229989"/>
              <a:gd name="connsiteX51" fmla="*/ 1623222 w 2788475"/>
              <a:gd name="connsiteY51" fmla="*/ 323681 h 1229989"/>
              <a:gd name="connsiteX52" fmla="*/ 1643452 w 2788475"/>
              <a:gd name="connsiteY52" fmla="*/ 327727 h 1229989"/>
              <a:gd name="connsiteX53" fmla="*/ 1667728 w 2788475"/>
              <a:gd name="connsiteY53" fmla="*/ 331773 h 1229989"/>
              <a:gd name="connsiteX54" fmla="*/ 1687959 w 2788475"/>
              <a:gd name="connsiteY54" fmla="*/ 335819 h 1229989"/>
              <a:gd name="connsiteX55" fmla="*/ 1712235 w 2788475"/>
              <a:gd name="connsiteY55" fmla="*/ 339865 h 1229989"/>
              <a:gd name="connsiteX56" fmla="*/ 1752695 w 2788475"/>
              <a:gd name="connsiteY56" fmla="*/ 347957 h 1229989"/>
              <a:gd name="connsiteX57" fmla="*/ 1772925 w 2788475"/>
              <a:gd name="connsiteY57" fmla="*/ 352003 h 1229989"/>
              <a:gd name="connsiteX58" fmla="*/ 1789109 w 2788475"/>
              <a:gd name="connsiteY58" fmla="*/ 356049 h 1229989"/>
              <a:gd name="connsiteX59" fmla="*/ 1809339 w 2788475"/>
              <a:gd name="connsiteY59" fmla="*/ 360095 h 1229989"/>
              <a:gd name="connsiteX60" fmla="*/ 1845753 w 2788475"/>
              <a:gd name="connsiteY60" fmla="*/ 368187 h 1229989"/>
              <a:gd name="connsiteX61" fmla="*/ 1874075 w 2788475"/>
              <a:gd name="connsiteY61" fmla="*/ 372233 h 1229989"/>
              <a:gd name="connsiteX62" fmla="*/ 1942858 w 2788475"/>
              <a:gd name="connsiteY62" fmla="*/ 384371 h 1229989"/>
              <a:gd name="connsiteX63" fmla="*/ 1987364 w 2788475"/>
              <a:gd name="connsiteY63" fmla="*/ 392463 h 1229989"/>
              <a:gd name="connsiteX64" fmla="*/ 2011640 w 2788475"/>
              <a:gd name="connsiteY64" fmla="*/ 400555 h 1229989"/>
              <a:gd name="connsiteX65" fmla="*/ 2027824 w 2788475"/>
              <a:gd name="connsiteY65" fmla="*/ 404601 h 1229989"/>
              <a:gd name="connsiteX66" fmla="*/ 2052100 w 2788475"/>
              <a:gd name="connsiteY66" fmla="*/ 412694 h 1229989"/>
              <a:gd name="connsiteX67" fmla="*/ 2076376 w 2788475"/>
              <a:gd name="connsiteY67" fmla="*/ 420786 h 1229989"/>
              <a:gd name="connsiteX68" fmla="*/ 2149205 w 2788475"/>
              <a:gd name="connsiteY68" fmla="*/ 445062 h 1229989"/>
              <a:gd name="connsiteX69" fmla="*/ 2161343 w 2788475"/>
              <a:gd name="connsiteY69" fmla="*/ 449108 h 1229989"/>
              <a:gd name="connsiteX70" fmla="*/ 2173481 w 2788475"/>
              <a:gd name="connsiteY70" fmla="*/ 453154 h 1229989"/>
              <a:gd name="connsiteX71" fmla="*/ 2201803 w 2788475"/>
              <a:gd name="connsiteY71" fmla="*/ 469338 h 1229989"/>
              <a:gd name="connsiteX72" fmla="*/ 2213941 w 2788475"/>
              <a:gd name="connsiteY72" fmla="*/ 473384 h 1229989"/>
              <a:gd name="connsiteX73" fmla="*/ 2238217 w 2788475"/>
              <a:gd name="connsiteY73" fmla="*/ 489568 h 1229989"/>
              <a:gd name="connsiteX74" fmla="*/ 2250355 w 2788475"/>
              <a:gd name="connsiteY74" fmla="*/ 497660 h 1229989"/>
              <a:gd name="connsiteX75" fmla="*/ 2262493 w 2788475"/>
              <a:gd name="connsiteY75" fmla="*/ 505752 h 1229989"/>
              <a:gd name="connsiteX76" fmla="*/ 2282723 w 2788475"/>
              <a:gd name="connsiteY76" fmla="*/ 525982 h 1229989"/>
              <a:gd name="connsiteX77" fmla="*/ 2315091 w 2788475"/>
              <a:gd name="connsiteY77" fmla="*/ 554304 h 1229989"/>
              <a:gd name="connsiteX78" fmla="*/ 2375782 w 2788475"/>
              <a:gd name="connsiteY78" fmla="*/ 590718 h 1229989"/>
              <a:gd name="connsiteX79" fmla="*/ 2391966 w 2788475"/>
              <a:gd name="connsiteY79" fmla="*/ 606902 h 1229989"/>
              <a:gd name="connsiteX80" fmla="*/ 2444564 w 2788475"/>
              <a:gd name="connsiteY80" fmla="*/ 655455 h 1229989"/>
              <a:gd name="connsiteX81" fmla="*/ 2468840 w 2788475"/>
              <a:gd name="connsiteY81" fmla="*/ 671639 h 1229989"/>
              <a:gd name="connsiteX82" fmla="*/ 2480978 w 2788475"/>
              <a:gd name="connsiteY82" fmla="*/ 679731 h 1229989"/>
              <a:gd name="connsiteX83" fmla="*/ 2501208 w 2788475"/>
              <a:gd name="connsiteY83" fmla="*/ 699961 h 1229989"/>
              <a:gd name="connsiteX84" fmla="*/ 2525484 w 2788475"/>
              <a:gd name="connsiteY84" fmla="*/ 720191 h 1229989"/>
              <a:gd name="connsiteX85" fmla="*/ 2545714 w 2788475"/>
              <a:gd name="connsiteY85" fmla="*/ 740421 h 1229989"/>
              <a:gd name="connsiteX86" fmla="*/ 2553806 w 2788475"/>
              <a:gd name="connsiteY86" fmla="*/ 752559 h 1229989"/>
              <a:gd name="connsiteX87" fmla="*/ 2565944 w 2788475"/>
              <a:gd name="connsiteY87" fmla="*/ 764697 h 1229989"/>
              <a:gd name="connsiteX88" fmla="*/ 2574036 w 2788475"/>
              <a:gd name="connsiteY88" fmla="*/ 776835 h 1229989"/>
              <a:gd name="connsiteX89" fmla="*/ 2586174 w 2788475"/>
              <a:gd name="connsiteY89" fmla="*/ 788973 h 1229989"/>
              <a:gd name="connsiteX90" fmla="*/ 2602359 w 2788475"/>
              <a:gd name="connsiteY90" fmla="*/ 813249 h 1229989"/>
              <a:gd name="connsiteX91" fmla="*/ 2618543 w 2788475"/>
              <a:gd name="connsiteY91" fmla="*/ 837525 h 1229989"/>
              <a:gd name="connsiteX92" fmla="*/ 2626635 w 2788475"/>
              <a:gd name="connsiteY92" fmla="*/ 849663 h 1229989"/>
              <a:gd name="connsiteX93" fmla="*/ 2634727 w 2788475"/>
              <a:gd name="connsiteY93" fmla="*/ 861801 h 1229989"/>
              <a:gd name="connsiteX94" fmla="*/ 2650911 w 2788475"/>
              <a:gd name="connsiteY94" fmla="*/ 882032 h 1229989"/>
              <a:gd name="connsiteX95" fmla="*/ 2654957 w 2788475"/>
              <a:gd name="connsiteY95" fmla="*/ 894170 h 1229989"/>
              <a:gd name="connsiteX96" fmla="*/ 2671141 w 2788475"/>
              <a:gd name="connsiteY96" fmla="*/ 918446 h 1229989"/>
              <a:gd name="connsiteX97" fmla="*/ 2679233 w 2788475"/>
              <a:gd name="connsiteY97" fmla="*/ 942722 h 1229989"/>
              <a:gd name="connsiteX98" fmla="*/ 2683279 w 2788475"/>
              <a:gd name="connsiteY98" fmla="*/ 962952 h 1229989"/>
              <a:gd name="connsiteX99" fmla="*/ 2695417 w 2788475"/>
              <a:gd name="connsiteY99" fmla="*/ 999366 h 1229989"/>
              <a:gd name="connsiteX100" fmla="*/ 2703509 w 2788475"/>
              <a:gd name="connsiteY100" fmla="*/ 1023642 h 1229989"/>
              <a:gd name="connsiteX101" fmla="*/ 2707555 w 2788475"/>
              <a:gd name="connsiteY101" fmla="*/ 1035780 h 1229989"/>
              <a:gd name="connsiteX102" fmla="*/ 2715647 w 2788475"/>
              <a:gd name="connsiteY102" fmla="*/ 1047918 h 1229989"/>
              <a:gd name="connsiteX103" fmla="*/ 2723739 w 2788475"/>
              <a:gd name="connsiteY103" fmla="*/ 1072194 h 1229989"/>
              <a:gd name="connsiteX104" fmla="*/ 2731831 w 2788475"/>
              <a:gd name="connsiteY104" fmla="*/ 1096471 h 1229989"/>
              <a:gd name="connsiteX105" fmla="*/ 2735877 w 2788475"/>
              <a:gd name="connsiteY105" fmla="*/ 1112655 h 1229989"/>
              <a:gd name="connsiteX106" fmla="*/ 2743969 w 2788475"/>
              <a:gd name="connsiteY106" fmla="*/ 1124793 h 1229989"/>
              <a:gd name="connsiteX107" fmla="*/ 2748015 w 2788475"/>
              <a:gd name="connsiteY107" fmla="*/ 1136931 h 1229989"/>
              <a:gd name="connsiteX108" fmla="*/ 2764199 w 2788475"/>
              <a:gd name="connsiteY108" fmla="*/ 1161207 h 1229989"/>
              <a:gd name="connsiteX109" fmla="*/ 2772291 w 2788475"/>
              <a:gd name="connsiteY109" fmla="*/ 1185483 h 1229989"/>
              <a:gd name="connsiteX110" fmla="*/ 2776337 w 2788475"/>
              <a:gd name="connsiteY110" fmla="*/ 1197621 h 1229989"/>
              <a:gd name="connsiteX111" fmla="*/ 2788475 w 2788475"/>
              <a:gd name="connsiteY111" fmla="*/ 1229989 h 1229989"/>
              <a:gd name="connsiteX0" fmla="*/ 0 w 2776337"/>
              <a:gd name="connsiteY0" fmla="*/ 1187685 h 1197621"/>
              <a:gd name="connsiteX1" fmla="*/ 79474 w 2776337"/>
              <a:gd name="connsiteY1" fmla="*/ 1154532 h 1197621"/>
              <a:gd name="connsiteX2" fmla="*/ 140254 w 2776337"/>
              <a:gd name="connsiteY2" fmla="*/ 1068975 h 1197621"/>
              <a:gd name="connsiteX3" fmla="*/ 248462 w 2776337"/>
              <a:gd name="connsiteY3" fmla="*/ 886640 h 1197621"/>
              <a:gd name="connsiteX4" fmla="*/ 382661 w 2776337"/>
              <a:gd name="connsiteY4" fmla="*/ 637558 h 1197621"/>
              <a:gd name="connsiteX5" fmla="*/ 498962 w 2776337"/>
              <a:gd name="connsiteY5" fmla="*/ 359653 h 1197621"/>
              <a:gd name="connsiteX6" fmla="*/ 577844 w 2776337"/>
              <a:gd name="connsiteY6" fmla="*/ 158503 h 1197621"/>
              <a:gd name="connsiteX7" fmla="*/ 611925 w 2776337"/>
              <a:gd name="connsiteY7" fmla="*/ 89632 h 1197621"/>
              <a:gd name="connsiteX8" fmla="*/ 653596 w 2776337"/>
              <a:gd name="connsiteY8" fmla="*/ 47754 h 1197621"/>
              <a:gd name="connsiteX9" fmla="*/ 704067 w 2776337"/>
              <a:gd name="connsiteY9" fmla="*/ 4961 h 1197621"/>
              <a:gd name="connsiteX10" fmla="*/ 749282 w 2776337"/>
              <a:gd name="connsiteY10" fmla="*/ 4046 h 1197621"/>
              <a:gd name="connsiteX11" fmla="*/ 761420 w 2776337"/>
              <a:gd name="connsiteY11" fmla="*/ 0 h 1197621"/>
              <a:gd name="connsiteX12" fmla="*/ 814019 w 2776337"/>
              <a:gd name="connsiteY12" fmla="*/ 12138 h 1197621"/>
              <a:gd name="connsiteX13" fmla="*/ 826157 w 2776337"/>
              <a:gd name="connsiteY13" fmla="*/ 16184 h 1197621"/>
              <a:gd name="connsiteX14" fmla="*/ 850433 w 2776337"/>
              <a:gd name="connsiteY14" fmla="*/ 32368 h 1197621"/>
              <a:gd name="connsiteX15" fmla="*/ 874709 w 2776337"/>
              <a:gd name="connsiteY15" fmla="*/ 48552 h 1197621"/>
              <a:gd name="connsiteX16" fmla="*/ 886847 w 2776337"/>
              <a:gd name="connsiteY16" fmla="*/ 52598 h 1197621"/>
              <a:gd name="connsiteX17" fmla="*/ 911123 w 2776337"/>
              <a:gd name="connsiteY17" fmla="*/ 68782 h 1197621"/>
              <a:gd name="connsiteX18" fmla="*/ 947537 w 2776337"/>
              <a:gd name="connsiteY18" fmla="*/ 93058 h 1197621"/>
              <a:gd name="connsiteX19" fmla="*/ 959675 w 2776337"/>
              <a:gd name="connsiteY19" fmla="*/ 101150 h 1197621"/>
              <a:gd name="connsiteX20" fmla="*/ 971813 w 2776337"/>
              <a:gd name="connsiteY20" fmla="*/ 109242 h 1197621"/>
              <a:gd name="connsiteX21" fmla="*/ 996090 w 2776337"/>
              <a:gd name="connsiteY21" fmla="*/ 121380 h 1197621"/>
              <a:gd name="connsiteX22" fmla="*/ 1008228 w 2776337"/>
              <a:gd name="connsiteY22" fmla="*/ 125426 h 1197621"/>
              <a:gd name="connsiteX23" fmla="*/ 1020366 w 2776337"/>
              <a:gd name="connsiteY23" fmla="*/ 133518 h 1197621"/>
              <a:gd name="connsiteX24" fmla="*/ 1032504 w 2776337"/>
              <a:gd name="connsiteY24" fmla="*/ 137564 h 1197621"/>
              <a:gd name="connsiteX25" fmla="*/ 1044642 w 2776337"/>
              <a:gd name="connsiteY25" fmla="*/ 145656 h 1197621"/>
              <a:gd name="connsiteX26" fmla="*/ 1068918 w 2776337"/>
              <a:gd name="connsiteY26" fmla="*/ 153748 h 1197621"/>
              <a:gd name="connsiteX27" fmla="*/ 1081056 w 2776337"/>
              <a:gd name="connsiteY27" fmla="*/ 161840 h 1197621"/>
              <a:gd name="connsiteX28" fmla="*/ 1105332 w 2776337"/>
              <a:gd name="connsiteY28" fmla="*/ 169932 h 1197621"/>
              <a:gd name="connsiteX29" fmla="*/ 1113424 w 2776337"/>
              <a:gd name="connsiteY29" fmla="*/ 178025 h 1197621"/>
              <a:gd name="connsiteX30" fmla="*/ 1137700 w 2776337"/>
              <a:gd name="connsiteY30" fmla="*/ 186117 h 1197621"/>
              <a:gd name="connsiteX31" fmla="*/ 1149838 w 2776337"/>
              <a:gd name="connsiteY31" fmla="*/ 190163 h 1197621"/>
              <a:gd name="connsiteX32" fmla="*/ 1161976 w 2776337"/>
              <a:gd name="connsiteY32" fmla="*/ 198255 h 1197621"/>
              <a:gd name="connsiteX33" fmla="*/ 1186252 w 2776337"/>
              <a:gd name="connsiteY33" fmla="*/ 206347 h 1197621"/>
              <a:gd name="connsiteX34" fmla="*/ 1222667 w 2776337"/>
              <a:gd name="connsiteY34" fmla="*/ 218485 h 1197621"/>
              <a:gd name="connsiteX35" fmla="*/ 1246943 w 2776337"/>
              <a:gd name="connsiteY35" fmla="*/ 230623 h 1197621"/>
              <a:gd name="connsiteX36" fmla="*/ 1263127 w 2776337"/>
              <a:gd name="connsiteY36" fmla="*/ 234669 h 1197621"/>
              <a:gd name="connsiteX37" fmla="*/ 1287403 w 2776337"/>
              <a:gd name="connsiteY37" fmla="*/ 242761 h 1197621"/>
              <a:gd name="connsiteX38" fmla="*/ 1303587 w 2776337"/>
              <a:gd name="connsiteY38" fmla="*/ 246807 h 1197621"/>
              <a:gd name="connsiteX39" fmla="*/ 1327863 w 2776337"/>
              <a:gd name="connsiteY39" fmla="*/ 254899 h 1197621"/>
              <a:gd name="connsiteX40" fmla="*/ 1340001 w 2776337"/>
              <a:gd name="connsiteY40" fmla="*/ 258945 h 1197621"/>
              <a:gd name="connsiteX41" fmla="*/ 1356185 w 2776337"/>
              <a:gd name="connsiteY41" fmla="*/ 262991 h 1197621"/>
              <a:gd name="connsiteX42" fmla="*/ 1392599 w 2776337"/>
              <a:gd name="connsiteY42" fmla="*/ 275129 h 1197621"/>
              <a:gd name="connsiteX43" fmla="*/ 1404737 w 2776337"/>
              <a:gd name="connsiteY43" fmla="*/ 279175 h 1197621"/>
              <a:gd name="connsiteX44" fmla="*/ 1441151 w 2776337"/>
              <a:gd name="connsiteY44" fmla="*/ 287267 h 1197621"/>
              <a:gd name="connsiteX45" fmla="*/ 1457336 w 2776337"/>
              <a:gd name="connsiteY45" fmla="*/ 291313 h 1197621"/>
              <a:gd name="connsiteX46" fmla="*/ 1481612 w 2776337"/>
              <a:gd name="connsiteY46" fmla="*/ 295359 h 1197621"/>
              <a:gd name="connsiteX47" fmla="*/ 1501842 w 2776337"/>
              <a:gd name="connsiteY47" fmla="*/ 299405 h 1197621"/>
              <a:gd name="connsiteX48" fmla="*/ 1526118 w 2776337"/>
              <a:gd name="connsiteY48" fmla="*/ 303451 h 1197621"/>
              <a:gd name="connsiteX49" fmla="*/ 1562532 w 2776337"/>
              <a:gd name="connsiteY49" fmla="*/ 311543 h 1197621"/>
              <a:gd name="connsiteX50" fmla="*/ 1602992 w 2776337"/>
              <a:gd name="connsiteY50" fmla="*/ 319635 h 1197621"/>
              <a:gd name="connsiteX51" fmla="*/ 1623222 w 2776337"/>
              <a:gd name="connsiteY51" fmla="*/ 323681 h 1197621"/>
              <a:gd name="connsiteX52" fmla="*/ 1643452 w 2776337"/>
              <a:gd name="connsiteY52" fmla="*/ 327727 h 1197621"/>
              <a:gd name="connsiteX53" fmla="*/ 1667728 w 2776337"/>
              <a:gd name="connsiteY53" fmla="*/ 331773 h 1197621"/>
              <a:gd name="connsiteX54" fmla="*/ 1687959 w 2776337"/>
              <a:gd name="connsiteY54" fmla="*/ 335819 h 1197621"/>
              <a:gd name="connsiteX55" fmla="*/ 1712235 w 2776337"/>
              <a:gd name="connsiteY55" fmla="*/ 339865 h 1197621"/>
              <a:gd name="connsiteX56" fmla="*/ 1752695 w 2776337"/>
              <a:gd name="connsiteY56" fmla="*/ 347957 h 1197621"/>
              <a:gd name="connsiteX57" fmla="*/ 1772925 w 2776337"/>
              <a:gd name="connsiteY57" fmla="*/ 352003 h 1197621"/>
              <a:gd name="connsiteX58" fmla="*/ 1789109 w 2776337"/>
              <a:gd name="connsiteY58" fmla="*/ 356049 h 1197621"/>
              <a:gd name="connsiteX59" fmla="*/ 1809339 w 2776337"/>
              <a:gd name="connsiteY59" fmla="*/ 360095 h 1197621"/>
              <a:gd name="connsiteX60" fmla="*/ 1845753 w 2776337"/>
              <a:gd name="connsiteY60" fmla="*/ 368187 h 1197621"/>
              <a:gd name="connsiteX61" fmla="*/ 1874075 w 2776337"/>
              <a:gd name="connsiteY61" fmla="*/ 372233 h 1197621"/>
              <a:gd name="connsiteX62" fmla="*/ 1942858 w 2776337"/>
              <a:gd name="connsiteY62" fmla="*/ 384371 h 1197621"/>
              <a:gd name="connsiteX63" fmla="*/ 1987364 w 2776337"/>
              <a:gd name="connsiteY63" fmla="*/ 392463 h 1197621"/>
              <a:gd name="connsiteX64" fmla="*/ 2011640 w 2776337"/>
              <a:gd name="connsiteY64" fmla="*/ 400555 h 1197621"/>
              <a:gd name="connsiteX65" fmla="*/ 2027824 w 2776337"/>
              <a:gd name="connsiteY65" fmla="*/ 404601 h 1197621"/>
              <a:gd name="connsiteX66" fmla="*/ 2052100 w 2776337"/>
              <a:gd name="connsiteY66" fmla="*/ 412694 h 1197621"/>
              <a:gd name="connsiteX67" fmla="*/ 2076376 w 2776337"/>
              <a:gd name="connsiteY67" fmla="*/ 420786 h 1197621"/>
              <a:gd name="connsiteX68" fmla="*/ 2149205 w 2776337"/>
              <a:gd name="connsiteY68" fmla="*/ 445062 h 1197621"/>
              <a:gd name="connsiteX69" fmla="*/ 2161343 w 2776337"/>
              <a:gd name="connsiteY69" fmla="*/ 449108 h 1197621"/>
              <a:gd name="connsiteX70" fmla="*/ 2173481 w 2776337"/>
              <a:gd name="connsiteY70" fmla="*/ 453154 h 1197621"/>
              <a:gd name="connsiteX71" fmla="*/ 2201803 w 2776337"/>
              <a:gd name="connsiteY71" fmla="*/ 469338 h 1197621"/>
              <a:gd name="connsiteX72" fmla="*/ 2213941 w 2776337"/>
              <a:gd name="connsiteY72" fmla="*/ 473384 h 1197621"/>
              <a:gd name="connsiteX73" fmla="*/ 2238217 w 2776337"/>
              <a:gd name="connsiteY73" fmla="*/ 489568 h 1197621"/>
              <a:gd name="connsiteX74" fmla="*/ 2250355 w 2776337"/>
              <a:gd name="connsiteY74" fmla="*/ 497660 h 1197621"/>
              <a:gd name="connsiteX75" fmla="*/ 2262493 w 2776337"/>
              <a:gd name="connsiteY75" fmla="*/ 505752 h 1197621"/>
              <a:gd name="connsiteX76" fmla="*/ 2282723 w 2776337"/>
              <a:gd name="connsiteY76" fmla="*/ 525982 h 1197621"/>
              <a:gd name="connsiteX77" fmla="*/ 2315091 w 2776337"/>
              <a:gd name="connsiteY77" fmla="*/ 554304 h 1197621"/>
              <a:gd name="connsiteX78" fmla="*/ 2375782 w 2776337"/>
              <a:gd name="connsiteY78" fmla="*/ 590718 h 1197621"/>
              <a:gd name="connsiteX79" fmla="*/ 2391966 w 2776337"/>
              <a:gd name="connsiteY79" fmla="*/ 606902 h 1197621"/>
              <a:gd name="connsiteX80" fmla="*/ 2444564 w 2776337"/>
              <a:gd name="connsiteY80" fmla="*/ 655455 h 1197621"/>
              <a:gd name="connsiteX81" fmla="*/ 2468840 w 2776337"/>
              <a:gd name="connsiteY81" fmla="*/ 671639 h 1197621"/>
              <a:gd name="connsiteX82" fmla="*/ 2480978 w 2776337"/>
              <a:gd name="connsiteY82" fmla="*/ 679731 h 1197621"/>
              <a:gd name="connsiteX83" fmla="*/ 2501208 w 2776337"/>
              <a:gd name="connsiteY83" fmla="*/ 699961 h 1197621"/>
              <a:gd name="connsiteX84" fmla="*/ 2525484 w 2776337"/>
              <a:gd name="connsiteY84" fmla="*/ 720191 h 1197621"/>
              <a:gd name="connsiteX85" fmla="*/ 2545714 w 2776337"/>
              <a:gd name="connsiteY85" fmla="*/ 740421 h 1197621"/>
              <a:gd name="connsiteX86" fmla="*/ 2553806 w 2776337"/>
              <a:gd name="connsiteY86" fmla="*/ 752559 h 1197621"/>
              <a:gd name="connsiteX87" fmla="*/ 2565944 w 2776337"/>
              <a:gd name="connsiteY87" fmla="*/ 764697 h 1197621"/>
              <a:gd name="connsiteX88" fmla="*/ 2574036 w 2776337"/>
              <a:gd name="connsiteY88" fmla="*/ 776835 h 1197621"/>
              <a:gd name="connsiteX89" fmla="*/ 2586174 w 2776337"/>
              <a:gd name="connsiteY89" fmla="*/ 788973 h 1197621"/>
              <a:gd name="connsiteX90" fmla="*/ 2602359 w 2776337"/>
              <a:gd name="connsiteY90" fmla="*/ 813249 h 1197621"/>
              <a:gd name="connsiteX91" fmla="*/ 2618543 w 2776337"/>
              <a:gd name="connsiteY91" fmla="*/ 837525 h 1197621"/>
              <a:gd name="connsiteX92" fmla="*/ 2626635 w 2776337"/>
              <a:gd name="connsiteY92" fmla="*/ 849663 h 1197621"/>
              <a:gd name="connsiteX93" fmla="*/ 2634727 w 2776337"/>
              <a:gd name="connsiteY93" fmla="*/ 861801 h 1197621"/>
              <a:gd name="connsiteX94" fmla="*/ 2650911 w 2776337"/>
              <a:gd name="connsiteY94" fmla="*/ 882032 h 1197621"/>
              <a:gd name="connsiteX95" fmla="*/ 2654957 w 2776337"/>
              <a:gd name="connsiteY95" fmla="*/ 894170 h 1197621"/>
              <a:gd name="connsiteX96" fmla="*/ 2671141 w 2776337"/>
              <a:gd name="connsiteY96" fmla="*/ 918446 h 1197621"/>
              <a:gd name="connsiteX97" fmla="*/ 2679233 w 2776337"/>
              <a:gd name="connsiteY97" fmla="*/ 942722 h 1197621"/>
              <a:gd name="connsiteX98" fmla="*/ 2683279 w 2776337"/>
              <a:gd name="connsiteY98" fmla="*/ 962952 h 1197621"/>
              <a:gd name="connsiteX99" fmla="*/ 2695417 w 2776337"/>
              <a:gd name="connsiteY99" fmla="*/ 999366 h 1197621"/>
              <a:gd name="connsiteX100" fmla="*/ 2703509 w 2776337"/>
              <a:gd name="connsiteY100" fmla="*/ 1023642 h 1197621"/>
              <a:gd name="connsiteX101" fmla="*/ 2707555 w 2776337"/>
              <a:gd name="connsiteY101" fmla="*/ 1035780 h 1197621"/>
              <a:gd name="connsiteX102" fmla="*/ 2715647 w 2776337"/>
              <a:gd name="connsiteY102" fmla="*/ 1047918 h 1197621"/>
              <a:gd name="connsiteX103" fmla="*/ 2723739 w 2776337"/>
              <a:gd name="connsiteY103" fmla="*/ 1072194 h 1197621"/>
              <a:gd name="connsiteX104" fmla="*/ 2731831 w 2776337"/>
              <a:gd name="connsiteY104" fmla="*/ 1096471 h 1197621"/>
              <a:gd name="connsiteX105" fmla="*/ 2735877 w 2776337"/>
              <a:gd name="connsiteY105" fmla="*/ 1112655 h 1197621"/>
              <a:gd name="connsiteX106" fmla="*/ 2743969 w 2776337"/>
              <a:gd name="connsiteY106" fmla="*/ 1124793 h 1197621"/>
              <a:gd name="connsiteX107" fmla="*/ 2748015 w 2776337"/>
              <a:gd name="connsiteY107" fmla="*/ 1136931 h 1197621"/>
              <a:gd name="connsiteX108" fmla="*/ 2764199 w 2776337"/>
              <a:gd name="connsiteY108" fmla="*/ 1161207 h 1197621"/>
              <a:gd name="connsiteX109" fmla="*/ 2772291 w 2776337"/>
              <a:gd name="connsiteY109" fmla="*/ 1185483 h 1197621"/>
              <a:gd name="connsiteX110" fmla="*/ 2776337 w 2776337"/>
              <a:gd name="connsiteY110" fmla="*/ 1197621 h 1197621"/>
              <a:gd name="connsiteX0" fmla="*/ 0 w 2772291"/>
              <a:gd name="connsiteY0" fmla="*/ 1187685 h 1187685"/>
              <a:gd name="connsiteX1" fmla="*/ 79474 w 2772291"/>
              <a:gd name="connsiteY1" fmla="*/ 1154532 h 1187685"/>
              <a:gd name="connsiteX2" fmla="*/ 140254 w 2772291"/>
              <a:gd name="connsiteY2" fmla="*/ 1068975 h 1187685"/>
              <a:gd name="connsiteX3" fmla="*/ 248462 w 2772291"/>
              <a:gd name="connsiteY3" fmla="*/ 886640 h 1187685"/>
              <a:gd name="connsiteX4" fmla="*/ 382661 w 2772291"/>
              <a:gd name="connsiteY4" fmla="*/ 637558 h 1187685"/>
              <a:gd name="connsiteX5" fmla="*/ 498962 w 2772291"/>
              <a:gd name="connsiteY5" fmla="*/ 359653 h 1187685"/>
              <a:gd name="connsiteX6" fmla="*/ 577844 w 2772291"/>
              <a:gd name="connsiteY6" fmla="*/ 158503 h 1187685"/>
              <a:gd name="connsiteX7" fmla="*/ 611925 w 2772291"/>
              <a:gd name="connsiteY7" fmla="*/ 89632 h 1187685"/>
              <a:gd name="connsiteX8" fmla="*/ 653596 w 2772291"/>
              <a:gd name="connsiteY8" fmla="*/ 47754 h 1187685"/>
              <a:gd name="connsiteX9" fmla="*/ 704067 w 2772291"/>
              <a:gd name="connsiteY9" fmla="*/ 4961 h 1187685"/>
              <a:gd name="connsiteX10" fmla="*/ 749282 w 2772291"/>
              <a:gd name="connsiteY10" fmla="*/ 4046 h 1187685"/>
              <a:gd name="connsiteX11" fmla="*/ 761420 w 2772291"/>
              <a:gd name="connsiteY11" fmla="*/ 0 h 1187685"/>
              <a:gd name="connsiteX12" fmla="*/ 814019 w 2772291"/>
              <a:gd name="connsiteY12" fmla="*/ 12138 h 1187685"/>
              <a:gd name="connsiteX13" fmla="*/ 826157 w 2772291"/>
              <a:gd name="connsiteY13" fmla="*/ 16184 h 1187685"/>
              <a:gd name="connsiteX14" fmla="*/ 850433 w 2772291"/>
              <a:gd name="connsiteY14" fmla="*/ 32368 h 1187685"/>
              <a:gd name="connsiteX15" fmla="*/ 874709 w 2772291"/>
              <a:gd name="connsiteY15" fmla="*/ 48552 h 1187685"/>
              <a:gd name="connsiteX16" fmla="*/ 886847 w 2772291"/>
              <a:gd name="connsiteY16" fmla="*/ 52598 h 1187685"/>
              <a:gd name="connsiteX17" fmla="*/ 911123 w 2772291"/>
              <a:gd name="connsiteY17" fmla="*/ 68782 h 1187685"/>
              <a:gd name="connsiteX18" fmla="*/ 947537 w 2772291"/>
              <a:gd name="connsiteY18" fmla="*/ 93058 h 1187685"/>
              <a:gd name="connsiteX19" fmla="*/ 959675 w 2772291"/>
              <a:gd name="connsiteY19" fmla="*/ 101150 h 1187685"/>
              <a:gd name="connsiteX20" fmla="*/ 971813 w 2772291"/>
              <a:gd name="connsiteY20" fmla="*/ 109242 h 1187685"/>
              <a:gd name="connsiteX21" fmla="*/ 996090 w 2772291"/>
              <a:gd name="connsiteY21" fmla="*/ 121380 h 1187685"/>
              <a:gd name="connsiteX22" fmla="*/ 1008228 w 2772291"/>
              <a:gd name="connsiteY22" fmla="*/ 125426 h 1187685"/>
              <a:gd name="connsiteX23" fmla="*/ 1020366 w 2772291"/>
              <a:gd name="connsiteY23" fmla="*/ 133518 h 1187685"/>
              <a:gd name="connsiteX24" fmla="*/ 1032504 w 2772291"/>
              <a:gd name="connsiteY24" fmla="*/ 137564 h 1187685"/>
              <a:gd name="connsiteX25" fmla="*/ 1044642 w 2772291"/>
              <a:gd name="connsiteY25" fmla="*/ 145656 h 1187685"/>
              <a:gd name="connsiteX26" fmla="*/ 1068918 w 2772291"/>
              <a:gd name="connsiteY26" fmla="*/ 153748 h 1187685"/>
              <a:gd name="connsiteX27" fmla="*/ 1081056 w 2772291"/>
              <a:gd name="connsiteY27" fmla="*/ 161840 h 1187685"/>
              <a:gd name="connsiteX28" fmla="*/ 1105332 w 2772291"/>
              <a:gd name="connsiteY28" fmla="*/ 169932 h 1187685"/>
              <a:gd name="connsiteX29" fmla="*/ 1113424 w 2772291"/>
              <a:gd name="connsiteY29" fmla="*/ 178025 h 1187685"/>
              <a:gd name="connsiteX30" fmla="*/ 1137700 w 2772291"/>
              <a:gd name="connsiteY30" fmla="*/ 186117 h 1187685"/>
              <a:gd name="connsiteX31" fmla="*/ 1149838 w 2772291"/>
              <a:gd name="connsiteY31" fmla="*/ 190163 h 1187685"/>
              <a:gd name="connsiteX32" fmla="*/ 1161976 w 2772291"/>
              <a:gd name="connsiteY32" fmla="*/ 198255 h 1187685"/>
              <a:gd name="connsiteX33" fmla="*/ 1186252 w 2772291"/>
              <a:gd name="connsiteY33" fmla="*/ 206347 h 1187685"/>
              <a:gd name="connsiteX34" fmla="*/ 1222667 w 2772291"/>
              <a:gd name="connsiteY34" fmla="*/ 218485 h 1187685"/>
              <a:gd name="connsiteX35" fmla="*/ 1246943 w 2772291"/>
              <a:gd name="connsiteY35" fmla="*/ 230623 h 1187685"/>
              <a:gd name="connsiteX36" fmla="*/ 1263127 w 2772291"/>
              <a:gd name="connsiteY36" fmla="*/ 234669 h 1187685"/>
              <a:gd name="connsiteX37" fmla="*/ 1287403 w 2772291"/>
              <a:gd name="connsiteY37" fmla="*/ 242761 h 1187685"/>
              <a:gd name="connsiteX38" fmla="*/ 1303587 w 2772291"/>
              <a:gd name="connsiteY38" fmla="*/ 246807 h 1187685"/>
              <a:gd name="connsiteX39" fmla="*/ 1327863 w 2772291"/>
              <a:gd name="connsiteY39" fmla="*/ 254899 h 1187685"/>
              <a:gd name="connsiteX40" fmla="*/ 1340001 w 2772291"/>
              <a:gd name="connsiteY40" fmla="*/ 258945 h 1187685"/>
              <a:gd name="connsiteX41" fmla="*/ 1356185 w 2772291"/>
              <a:gd name="connsiteY41" fmla="*/ 262991 h 1187685"/>
              <a:gd name="connsiteX42" fmla="*/ 1392599 w 2772291"/>
              <a:gd name="connsiteY42" fmla="*/ 275129 h 1187685"/>
              <a:gd name="connsiteX43" fmla="*/ 1404737 w 2772291"/>
              <a:gd name="connsiteY43" fmla="*/ 279175 h 1187685"/>
              <a:gd name="connsiteX44" fmla="*/ 1441151 w 2772291"/>
              <a:gd name="connsiteY44" fmla="*/ 287267 h 1187685"/>
              <a:gd name="connsiteX45" fmla="*/ 1457336 w 2772291"/>
              <a:gd name="connsiteY45" fmla="*/ 291313 h 1187685"/>
              <a:gd name="connsiteX46" fmla="*/ 1481612 w 2772291"/>
              <a:gd name="connsiteY46" fmla="*/ 295359 h 1187685"/>
              <a:gd name="connsiteX47" fmla="*/ 1501842 w 2772291"/>
              <a:gd name="connsiteY47" fmla="*/ 299405 h 1187685"/>
              <a:gd name="connsiteX48" fmla="*/ 1526118 w 2772291"/>
              <a:gd name="connsiteY48" fmla="*/ 303451 h 1187685"/>
              <a:gd name="connsiteX49" fmla="*/ 1562532 w 2772291"/>
              <a:gd name="connsiteY49" fmla="*/ 311543 h 1187685"/>
              <a:gd name="connsiteX50" fmla="*/ 1602992 w 2772291"/>
              <a:gd name="connsiteY50" fmla="*/ 319635 h 1187685"/>
              <a:gd name="connsiteX51" fmla="*/ 1623222 w 2772291"/>
              <a:gd name="connsiteY51" fmla="*/ 323681 h 1187685"/>
              <a:gd name="connsiteX52" fmla="*/ 1643452 w 2772291"/>
              <a:gd name="connsiteY52" fmla="*/ 327727 h 1187685"/>
              <a:gd name="connsiteX53" fmla="*/ 1667728 w 2772291"/>
              <a:gd name="connsiteY53" fmla="*/ 331773 h 1187685"/>
              <a:gd name="connsiteX54" fmla="*/ 1687959 w 2772291"/>
              <a:gd name="connsiteY54" fmla="*/ 335819 h 1187685"/>
              <a:gd name="connsiteX55" fmla="*/ 1712235 w 2772291"/>
              <a:gd name="connsiteY55" fmla="*/ 339865 h 1187685"/>
              <a:gd name="connsiteX56" fmla="*/ 1752695 w 2772291"/>
              <a:gd name="connsiteY56" fmla="*/ 347957 h 1187685"/>
              <a:gd name="connsiteX57" fmla="*/ 1772925 w 2772291"/>
              <a:gd name="connsiteY57" fmla="*/ 352003 h 1187685"/>
              <a:gd name="connsiteX58" fmla="*/ 1789109 w 2772291"/>
              <a:gd name="connsiteY58" fmla="*/ 356049 h 1187685"/>
              <a:gd name="connsiteX59" fmla="*/ 1809339 w 2772291"/>
              <a:gd name="connsiteY59" fmla="*/ 360095 h 1187685"/>
              <a:gd name="connsiteX60" fmla="*/ 1845753 w 2772291"/>
              <a:gd name="connsiteY60" fmla="*/ 368187 h 1187685"/>
              <a:gd name="connsiteX61" fmla="*/ 1874075 w 2772291"/>
              <a:gd name="connsiteY61" fmla="*/ 372233 h 1187685"/>
              <a:gd name="connsiteX62" fmla="*/ 1942858 w 2772291"/>
              <a:gd name="connsiteY62" fmla="*/ 384371 h 1187685"/>
              <a:gd name="connsiteX63" fmla="*/ 1987364 w 2772291"/>
              <a:gd name="connsiteY63" fmla="*/ 392463 h 1187685"/>
              <a:gd name="connsiteX64" fmla="*/ 2011640 w 2772291"/>
              <a:gd name="connsiteY64" fmla="*/ 400555 h 1187685"/>
              <a:gd name="connsiteX65" fmla="*/ 2027824 w 2772291"/>
              <a:gd name="connsiteY65" fmla="*/ 404601 h 1187685"/>
              <a:gd name="connsiteX66" fmla="*/ 2052100 w 2772291"/>
              <a:gd name="connsiteY66" fmla="*/ 412694 h 1187685"/>
              <a:gd name="connsiteX67" fmla="*/ 2076376 w 2772291"/>
              <a:gd name="connsiteY67" fmla="*/ 420786 h 1187685"/>
              <a:gd name="connsiteX68" fmla="*/ 2149205 w 2772291"/>
              <a:gd name="connsiteY68" fmla="*/ 445062 h 1187685"/>
              <a:gd name="connsiteX69" fmla="*/ 2161343 w 2772291"/>
              <a:gd name="connsiteY69" fmla="*/ 449108 h 1187685"/>
              <a:gd name="connsiteX70" fmla="*/ 2173481 w 2772291"/>
              <a:gd name="connsiteY70" fmla="*/ 453154 h 1187685"/>
              <a:gd name="connsiteX71" fmla="*/ 2201803 w 2772291"/>
              <a:gd name="connsiteY71" fmla="*/ 469338 h 1187685"/>
              <a:gd name="connsiteX72" fmla="*/ 2213941 w 2772291"/>
              <a:gd name="connsiteY72" fmla="*/ 473384 h 1187685"/>
              <a:gd name="connsiteX73" fmla="*/ 2238217 w 2772291"/>
              <a:gd name="connsiteY73" fmla="*/ 489568 h 1187685"/>
              <a:gd name="connsiteX74" fmla="*/ 2250355 w 2772291"/>
              <a:gd name="connsiteY74" fmla="*/ 497660 h 1187685"/>
              <a:gd name="connsiteX75" fmla="*/ 2262493 w 2772291"/>
              <a:gd name="connsiteY75" fmla="*/ 505752 h 1187685"/>
              <a:gd name="connsiteX76" fmla="*/ 2282723 w 2772291"/>
              <a:gd name="connsiteY76" fmla="*/ 525982 h 1187685"/>
              <a:gd name="connsiteX77" fmla="*/ 2315091 w 2772291"/>
              <a:gd name="connsiteY77" fmla="*/ 554304 h 1187685"/>
              <a:gd name="connsiteX78" fmla="*/ 2375782 w 2772291"/>
              <a:gd name="connsiteY78" fmla="*/ 590718 h 1187685"/>
              <a:gd name="connsiteX79" fmla="*/ 2391966 w 2772291"/>
              <a:gd name="connsiteY79" fmla="*/ 606902 h 1187685"/>
              <a:gd name="connsiteX80" fmla="*/ 2444564 w 2772291"/>
              <a:gd name="connsiteY80" fmla="*/ 655455 h 1187685"/>
              <a:gd name="connsiteX81" fmla="*/ 2468840 w 2772291"/>
              <a:gd name="connsiteY81" fmla="*/ 671639 h 1187685"/>
              <a:gd name="connsiteX82" fmla="*/ 2480978 w 2772291"/>
              <a:gd name="connsiteY82" fmla="*/ 679731 h 1187685"/>
              <a:gd name="connsiteX83" fmla="*/ 2501208 w 2772291"/>
              <a:gd name="connsiteY83" fmla="*/ 699961 h 1187685"/>
              <a:gd name="connsiteX84" fmla="*/ 2525484 w 2772291"/>
              <a:gd name="connsiteY84" fmla="*/ 720191 h 1187685"/>
              <a:gd name="connsiteX85" fmla="*/ 2545714 w 2772291"/>
              <a:gd name="connsiteY85" fmla="*/ 740421 h 1187685"/>
              <a:gd name="connsiteX86" fmla="*/ 2553806 w 2772291"/>
              <a:gd name="connsiteY86" fmla="*/ 752559 h 1187685"/>
              <a:gd name="connsiteX87" fmla="*/ 2565944 w 2772291"/>
              <a:gd name="connsiteY87" fmla="*/ 764697 h 1187685"/>
              <a:gd name="connsiteX88" fmla="*/ 2574036 w 2772291"/>
              <a:gd name="connsiteY88" fmla="*/ 776835 h 1187685"/>
              <a:gd name="connsiteX89" fmla="*/ 2586174 w 2772291"/>
              <a:gd name="connsiteY89" fmla="*/ 788973 h 1187685"/>
              <a:gd name="connsiteX90" fmla="*/ 2602359 w 2772291"/>
              <a:gd name="connsiteY90" fmla="*/ 813249 h 1187685"/>
              <a:gd name="connsiteX91" fmla="*/ 2618543 w 2772291"/>
              <a:gd name="connsiteY91" fmla="*/ 837525 h 1187685"/>
              <a:gd name="connsiteX92" fmla="*/ 2626635 w 2772291"/>
              <a:gd name="connsiteY92" fmla="*/ 849663 h 1187685"/>
              <a:gd name="connsiteX93" fmla="*/ 2634727 w 2772291"/>
              <a:gd name="connsiteY93" fmla="*/ 861801 h 1187685"/>
              <a:gd name="connsiteX94" fmla="*/ 2650911 w 2772291"/>
              <a:gd name="connsiteY94" fmla="*/ 882032 h 1187685"/>
              <a:gd name="connsiteX95" fmla="*/ 2654957 w 2772291"/>
              <a:gd name="connsiteY95" fmla="*/ 894170 h 1187685"/>
              <a:gd name="connsiteX96" fmla="*/ 2671141 w 2772291"/>
              <a:gd name="connsiteY96" fmla="*/ 918446 h 1187685"/>
              <a:gd name="connsiteX97" fmla="*/ 2679233 w 2772291"/>
              <a:gd name="connsiteY97" fmla="*/ 942722 h 1187685"/>
              <a:gd name="connsiteX98" fmla="*/ 2683279 w 2772291"/>
              <a:gd name="connsiteY98" fmla="*/ 962952 h 1187685"/>
              <a:gd name="connsiteX99" fmla="*/ 2695417 w 2772291"/>
              <a:gd name="connsiteY99" fmla="*/ 999366 h 1187685"/>
              <a:gd name="connsiteX100" fmla="*/ 2703509 w 2772291"/>
              <a:gd name="connsiteY100" fmla="*/ 1023642 h 1187685"/>
              <a:gd name="connsiteX101" fmla="*/ 2707555 w 2772291"/>
              <a:gd name="connsiteY101" fmla="*/ 1035780 h 1187685"/>
              <a:gd name="connsiteX102" fmla="*/ 2715647 w 2772291"/>
              <a:gd name="connsiteY102" fmla="*/ 1047918 h 1187685"/>
              <a:gd name="connsiteX103" fmla="*/ 2723739 w 2772291"/>
              <a:gd name="connsiteY103" fmla="*/ 1072194 h 1187685"/>
              <a:gd name="connsiteX104" fmla="*/ 2731831 w 2772291"/>
              <a:gd name="connsiteY104" fmla="*/ 1096471 h 1187685"/>
              <a:gd name="connsiteX105" fmla="*/ 2735877 w 2772291"/>
              <a:gd name="connsiteY105" fmla="*/ 1112655 h 1187685"/>
              <a:gd name="connsiteX106" fmla="*/ 2743969 w 2772291"/>
              <a:gd name="connsiteY106" fmla="*/ 1124793 h 1187685"/>
              <a:gd name="connsiteX107" fmla="*/ 2748015 w 2772291"/>
              <a:gd name="connsiteY107" fmla="*/ 1136931 h 1187685"/>
              <a:gd name="connsiteX108" fmla="*/ 2764199 w 2772291"/>
              <a:gd name="connsiteY108" fmla="*/ 1161207 h 1187685"/>
              <a:gd name="connsiteX109" fmla="*/ 2772291 w 2772291"/>
              <a:gd name="connsiteY109" fmla="*/ 1185483 h 118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2772291" h="1187685">
                <a:moveTo>
                  <a:pt x="0" y="1187685"/>
                </a:moveTo>
                <a:cubicBezTo>
                  <a:pt x="9441" y="1174198"/>
                  <a:pt x="56098" y="1174317"/>
                  <a:pt x="79474" y="1154532"/>
                </a:cubicBezTo>
                <a:cubicBezTo>
                  <a:pt x="102850" y="1134747"/>
                  <a:pt x="112089" y="1113624"/>
                  <a:pt x="140254" y="1068975"/>
                </a:cubicBezTo>
                <a:cubicBezTo>
                  <a:pt x="168419" y="1024326"/>
                  <a:pt x="208061" y="958543"/>
                  <a:pt x="248462" y="886640"/>
                </a:cubicBezTo>
                <a:cubicBezTo>
                  <a:pt x="288863" y="814737"/>
                  <a:pt x="340911" y="725389"/>
                  <a:pt x="382661" y="637558"/>
                </a:cubicBezTo>
                <a:cubicBezTo>
                  <a:pt x="424411" y="549727"/>
                  <a:pt x="466432" y="439496"/>
                  <a:pt x="498962" y="359653"/>
                </a:cubicBezTo>
                <a:cubicBezTo>
                  <a:pt x="531493" y="279811"/>
                  <a:pt x="559017" y="203506"/>
                  <a:pt x="577844" y="158503"/>
                </a:cubicBezTo>
                <a:cubicBezTo>
                  <a:pt x="596671" y="113500"/>
                  <a:pt x="599300" y="108090"/>
                  <a:pt x="611925" y="89632"/>
                </a:cubicBezTo>
                <a:cubicBezTo>
                  <a:pt x="624550" y="71174"/>
                  <a:pt x="638239" y="61866"/>
                  <a:pt x="653596" y="47754"/>
                </a:cubicBezTo>
                <a:cubicBezTo>
                  <a:pt x="668953" y="33642"/>
                  <a:pt x="688119" y="12246"/>
                  <a:pt x="704067" y="4961"/>
                </a:cubicBezTo>
                <a:cubicBezTo>
                  <a:pt x="720015" y="-2324"/>
                  <a:pt x="715780" y="15213"/>
                  <a:pt x="749282" y="4046"/>
                </a:cubicBezTo>
                <a:lnTo>
                  <a:pt x="761420" y="0"/>
                </a:lnTo>
                <a:cubicBezTo>
                  <a:pt x="798187" y="5252"/>
                  <a:pt x="780696" y="1030"/>
                  <a:pt x="814019" y="12138"/>
                </a:cubicBezTo>
                <a:lnTo>
                  <a:pt x="826157" y="16184"/>
                </a:lnTo>
                <a:cubicBezTo>
                  <a:pt x="853095" y="43122"/>
                  <a:pt x="824084" y="17729"/>
                  <a:pt x="850433" y="32368"/>
                </a:cubicBezTo>
                <a:cubicBezTo>
                  <a:pt x="858935" y="37091"/>
                  <a:pt x="865483" y="45477"/>
                  <a:pt x="874709" y="48552"/>
                </a:cubicBezTo>
                <a:cubicBezTo>
                  <a:pt x="878755" y="49901"/>
                  <a:pt x="883119" y="50527"/>
                  <a:pt x="886847" y="52598"/>
                </a:cubicBezTo>
                <a:cubicBezTo>
                  <a:pt x="895349" y="57321"/>
                  <a:pt x="903031" y="63387"/>
                  <a:pt x="911123" y="68782"/>
                </a:cubicBezTo>
                <a:lnTo>
                  <a:pt x="947537" y="93058"/>
                </a:lnTo>
                <a:lnTo>
                  <a:pt x="959675" y="101150"/>
                </a:lnTo>
                <a:cubicBezTo>
                  <a:pt x="963721" y="103847"/>
                  <a:pt x="967200" y="107704"/>
                  <a:pt x="971813" y="109242"/>
                </a:cubicBezTo>
                <a:cubicBezTo>
                  <a:pt x="1002321" y="119411"/>
                  <a:pt x="964716" y="105694"/>
                  <a:pt x="996090" y="121380"/>
                </a:cubicBezTo>
                <a:cubicBezTo>
                  <a:pt x="999905" y="123287"/>
                  <a:pt x="1004413" y="123519"/>
                  <a:pt x="1008228" y="125426"/>
                </a:cubicBezTo>
                <a:cubicBezTo>
                  <a:pt x="1012577" y="127601"/>
                  <a:pt x="1016017" y="131343"/>
                  <a:pt x="1020366" y="133518"/>
                </a:cubicBezTo>
                <a:cubicBezTo>
                  <a:pt x="1024181" y="135425"/>
                  <a:pt x="1028689" y="135657"/>
                  <a:pt x="1032504" y="137564"/>
                </a:cubicBezTo>
                <a:cubicBezTo>
                  <a:pt x="1036853" y="139739"/>
                  <a:pt x="1040198" y="143681"/>
                  <a:pt x="1044642" y="145656"/>
                </a:cubicBezTo>
                <a:cubicBezTo>
                  <a:pt x="1052437" y="149120"/>
                  <a:pt x="1061821" y="149017"/>
                  <a:pt x="1068918" y="153748"/>
                </a:cubicBezTo>
                <a:cubicBezTo>
                  <a:pt x="1072964" y="156445"/>
                  <a:pt x="1076612" y="159865"/>
                  <a:pt x="1081056" y="161840"/>
                </a:cubicBezTo>
                <a:cubicBezTo>
                  <a:pt x="1088851" y="165304"/>
                  <a:pt x="1105332" y="169932"/>
                  <a:pt x="1105332" y="169932"/>
                </a:cubicBezTo>
                <a:cubicBezTo>
                  <a:pt x="1108029" y="172630"/>
                  <a:pt x="1110012" y="176319"/>
                  <a:pt x="1113424" y="178025"/>
                </a:cubicBezTo>
                <a:cubicBezTo>
                  <a:pt x="1121053" y="181840"/>
                  <a:pt x="1129608" y="183420"/>
                  <a:pt x="1137700" y="186117"/>
                </a:cubicBezTo>
                <a:cubicBezTo>
                  <a:pt x="1141746" y="187466"/>
                  <a:pt x="1146289" y="187797"/>
                  <a:pt x="1149838" y="190163"/>
                </a:cubicBezTo>
                <a:cubicBezTo>
                  <a:pt x="1153884" y="192860"/>
                  <a:pt x="1157532" y="196280"/>
                  <a:pt x="1161976" y="198255"/>
                </a:cubicBezTo>
                <a:cubicBezTo>
                  <a:pt x="1169771" y="201719"/>
                  <a:pt x="1178160" y="203650"/>
                  <a:pt x="1186252" y="206347"/>
                </a:cubicBezTo>
                <a:lnTo>
                  <a:pt x="1222667" y="218485"/>
                </a:lnTo>
                <a:cubicBezTo>
                  <a:pt x="1273806" y="235531"/>
                  <a:pt x="1192048" y="207097"/>
                  <a:pt x="1246943" y="230623"/>
                </a:cubicBezTo>
                <a:cubicBezTo>
                  <a:pt x="1252054" y="232813"/>
                  <a:pt x="1257801" y="233071"/>
                  <a:pt x="1263127" y="234669"/>
                </a:cubicBezTo>
                <a:cubicBezTo>
                  <a:pt x="1271297" y="237120"/>
                  <a:pt x="1279128" y="240692"/>
                  <a:pt x="1287403" y="242761"/>
                </a:cubicBezTo>
                <a:cubicBezTo>
                  <a:pt x="1292798" y="244110"/>
                  <a:pt x="1298261" y="245209"/>
                  <a:pt x="1303587" y="246807"/>
                </a:cubicBezTo>
                <a:cubicBezTo>
                  <a:pt x="1311757" y="249258"/>
                  <a:pt x="1319771" y="252202"/>
                  <a:pt x="1327863" y="254899"/>
                </a:cubicBezTo>
                <a:cubicBezTo>
                  <a:pt x="1331909" y="256248"/>
                  <a:pt x="1335863" y="257911"/>
                  <a:pt x="1340001" y="258945"/>
                </a:cubicBezTo>
                <a:cubicBezTo>
                  <a:pt x="1345396" y="260294"/>
                  <a:pt x="1350859" y="261393"/>
                  <a:pt x="1356185" y="262991"/>
                </a:cubicBezTo>
                <a:cubicBezTo>
                  <a:pt x="1368440" y="266667"/>
                  <a:pt x="1380461" y="271083"/>
                  <a:pt x="1392599" y="275129"/>
                </a:cubicBezTo>
                <a:cubicBezTo>
                  <a:pt x="1396645" y="276478"/>
                  <a:pt x="1400599" y="278141"/>
                  <a:pt x="1404737" y="279175"/>
                </a:cubicBezTo>
                <a:cubicBezTo>
                  <a:pt x="1444198" y="289040"/>
                  <a:pt x="1394932" y="276996"/>
                  <a:pt x="1441151" y="287267"/>
                </a:cubicBezTo>
                <a:cubicBezTo>
                  <a:pt x="1446580" y="288473"/>
                  <a:pt x="1451883" y="290222"/>
                  <a:pt x="1457336" y="291313"/>
                </a:cubicBezTo>
                <a:cubicBezTo>
                  <a:pt x="1465380" y="292922"/>
                  <a:pt x="1473541" y="293891"/>
                  <a:pt x="1481612" y="295359"/>
                </a:cubicBezTo>
                <a:cubicBezTo>
                  <a:pt x="1488378" y="296589"/>
                  <a:pt x="1495076" y="298175"/>
                  <a:pt x="1501842" y="299405"/>
                </a:cubicBezTo>
                <a:cubicBezTo>
                  <a:pt x="1509913" y="300873"/>
                  <a:pt x="1518047" y="301983"/>
                  <a:pt x="1526118" y="303451"/>
                </a:cubicBezTo>
                <a:cubicBezTo>
                  <a:pt x="1568510" y="311159"/>
                  <a:pt x="1526165" y="303750"/>
                  <a:pt x="1562532" y="311543"/>
                </a:cubicBezTo>
                <a:cubicBezTo>
                  <a:pt x="1575980" y="314425"/>
                  <a:pt x="1589505" y="316938"/>
                  <a:pt x="1602992" y="319635"/>
                </a:cubicBezTo>
                <a:lnTo>
                  <a:pt x="1623222" y="323681"/>
                </a:lnTo>
                <a:cubicBezTo>
                  <a:pt x="1629965" y="325030"/>
                  <a:pt x="1636669" y="326596"/>
                  <a:pt x="1643452" y="327727"/>
                </a:cubicBezTo>
                <a:lnTo>
                  <a:pt x="1667728" y="331773"/>
                </a:lnTo>
                <a:cubicBezTo>
                  <a:pt x="1674494" y="333003"/>
                  <a:pt x="1681193" y="334589"/>
                  <a:pt x="1687959" y="335819"/>
                </a:cubicBezTo>
                <a:cubicBezTo>
                  <a:pt x="1696030" y="337286"/>
                  <a:pt x="1704172" y="338353"/>
                  <a:pt x="1712235" y="339865"/>
                </a:cubicBezTo>
                <a:cubicBezTo>
                  <a:pt x="1725753" y="342400"/>
                  <a:pt x="1739208" y="345260"/>
                  <a:pt x="1752695" y="347957"/>
                </a:cubicBezTo>
                <a:cubicBezTo>
                  <a:pt x="1759438" y="349306"/>
                  <a:pt x="1766253" y="350335"/>
                  <a:pt x="1772925" y="352003"/>
                </a:cubicBezTo>
                <a:cubicBezTo>
                  <a:pt x="1778320" y="353352"/>
                  <a:pt x="1783681" y="354843"/>
                  <a:pt x="1789109" y="356049"/>
                </a:cubicBezTo>
                <a:cubicBezTo>
                  <a:pt x="1795822" y="357541"/>
                  <a:pt x="1802626" y="358603"/>
                  <a:pt x="1809339" y="360095"/>
                </a:cubicBezTo>
                <a:cubicBezTo>
                  <a:pt x="1831162" y="364945"/>
                  <a:pt x="1821347" y="364119"/>
                  <a:pt x="1845753" y="368187"/>
                </a:cubicBezTo>
                <a:cubicBezTo>
                  <a:pt x="1855160" y="369755"/>
                  <a:pt x="1864655" y="370746"/>
                  <a:pt x="1874075" y="372233"/>
                </a:cubicBezTo>
                <a:cubicBezTo>
                  <a:pt x="1974977" y="388165"/>
                  <a:pt x="1887441" y="374295"/>
                  <a:pt x="1942858" y="384371"/>
                </a:cubicBezTo>
                <a:cubicBezTo>
                  <a:pt x="1952110" y="386053"/>
                  <a:pt x="1977370" y="389737"/>
                  <a:pt x="1987364" y="392463"/>
                </a:cubicBezTo>
                <a:cubicBezTo>
                  <a:pt x="1995593" y="394707"/>
                  <a:pt x="2003365" y="398486"/>
                  <a:pt x="2011640" y="400555"/>
                </a:cubicBezTo>
                <a:cubicBezTo>
                  <a:pt x="2017035" y="401904"/>
                  <a:pt x="2022498" y="403003"/>
                  <a:pt x="2027824" y="404601"/>
                </a:cubicBezTo>
                <a:cubicBezTo>
                  <a:pt x="2035994" y="407052"/>
                  <a:pt x="2044008" y="409996"/>
                  <a:pt x="2052100" y="412694"/>
                </a:cubicBezTo>
                <a:lnTo>
                  <a:pt x="2076376" y="420786"/>
                </a:lnTo>
                <a:lnTo>
                  <a:pt x="2149205" y="445062"/>
                </a:lnTo>
                <a:lnTo>
                  <a:pt x="2161343" y="449108"/>
                </a:lnTo>
                <a:cubicBezTo>
                  <a:pt x="2165389" y="450457"/>
                  <a:pt x="2169932" y="450788"/>
                  <a:pt x="2173481" y="453154"/>
                </a:cubicBezTo>
                <a:cubicBezTo>
                  <a:pt x="2185671" y="461281"/>
                  <a:pt x="2187430" y="463178"/>
                  <a:pt x="2201803" y="469338"/>
                </a:cubicBezTo>
                <a:cubicBezTo>
                  <a:pt x="2205723" y="471018"/>
                  <a:pt x="2210213" y="471313"/>
                  <a:pt x="2213941" y="473384"/>
                </a:cubicBezTo>
                <a:cubicBezTo>
                  <a:pt x="2222443" y="478107"/>
                  <a:pt x="2230125" y="484173"/>
                  <a:pt x="2238217" y="489568"/>
                </a:cubicBezTo>
                <a:lnTo>
                  <a:pt x="2250355" y="497660"/>
                </a:lnTo>
                <a:lnTo>
                  <a:pt x="2262493" y="505752"/>
                </a:lnTo>
                <a:cubicBezTo>
                  <a:pt x="2284072" y="538120"/>
                  <a:pt x="2273957" y="517890"/>
                  <a:pt x="2282723" y="525982"/>
                </a:cubicBezTo>
                <a:cubicBezTo>
                  <a:pt x="2291489" y="534074"/>
                  <a:pt x="2299581" y="543515"/>
                  <a:pt x="2315091" y="554304"/>
                </a:cubicBezTo>
                <a:cubicBezTo>
                  <a:pt x="2330601" y="565093"/>
                  <a:pt x="2362970" y="581952"/>
                  <a:pt x="2375782" y="590718"/>
                </a:cubicBezTo>
                <a:cubicBezTo>
                  <a:pt x="2388595" y="599484"/>
                  <a:pt x="2380502" y="596113"/>
                  <a:pt x="2391966" y="606902"/>
                </a:cubicBezTo>
                <a:cubicBezTo>
                  <a:pt x="2403430" y="617691"/>
                  <a:pt x="2431752" y="644666"/>
                  <a:pt x="2444564" y="655455"/>
                </a:cubicBezTo>
                <a:lnTo>
                  <a:pt x="2468840" y="671639"/>
                </a:lnTo>
                <a:lnTo>
                  <a:pt x="2480978" y="679731"/>
                </a:lnTo>
                <a:cubicBezTo>
                  <a:pt x="2495813" y="701984"/>
                  <a:pt x="2480978" y="683103"/>
                  <a:pt x="2501208" y="699961"/>
                </a:cubicBezTo>
                <a:cubicBezTo>
                  <a:pt x="2532361" y="725922"/>
                  <a:pt x="2495348" y="700100"/>
                  <a:pt x="2525484" y="720191"/>
                </a:cubicBezTo>
                <a:cubicBezTo>
                  <a:pt x="2547063" y="752559"/>
                  <a:pt x="2518741" y="713448"/>
                  <a:pt x="2545714" y="740421"/>
                </a:cubicBezTo>
                <a:cubicBezTo>
                  <a:pt x="2549152" y="743859"/>
                  <a:pt x="2550693" y="748823"/>
                  <a:pt x="2553806" y="752559"/>
                </a:cubicBezTo>
                <a:cubicBezTo>
                  <a:pt x="2557469" y="756955"/>
                  <a:pt x="2562281" y="760301"/>
                  <a:pt x="2565944" y="764697"/>
                </a:cubicBezTo>
                <a:cubicBezTo>
                  <a:pt x="2569057" y="768433"/>
                  <a:pt x="2570923" y="773099"/>
                  <a:pt x="2574036" y="776835"/>
                </a:cubicBezTo>
                <a:cubicBezTo>
                  <a:pt x="2577699" y="781231"/>
                  <a:pt x="2582661" y="784456"/>
                  <a:pt x="2586174" y="788973"/>
                </a:cubicBezTo>
                <a:cubicBezTo>
                  <a:pt x="2592145" y="796650"/>
                  <a:pt x="2596964" y="805157"/>
                  <a:pt x="2602359" y="813249"/>
                </a:cubicBezTo>
                <a:lnTo>
                  <a:pt x="2618543" y="837525"/>
                </a:lnTo>
                <a:lnTo>
                  <a:pt x="2626635" y="849663"/>
                </a:lnTo>
                <a:cubicBezTo>
                  <a:pt x="2629332" y="853709"/>
                  <a:pt x="2631289" y="858362"/>
                  <a:pt x="2634727" y="861801"/>
                </a:cubicBezTo>
                <a:cubicBezTo>
                  <a:pt x="2642253" y="869327"/>
                  <a:pt x="2645808" y="871825"/>
                  <a:pt x="2650911" y="882032"/>
                </a:cubicBezTo>
                <a:cubicBezTo>
                  <a:pt x="2652818" y="885847"/>
                  <a:pt x="2652886" y="890442"/>
                  <a:pt x="2654957" y="894170"/>
                </a:cubicBezTo>
                <a:cubicBezTo>
                  <a:pt x="2659680" y="902672"/>
                  <a:pt x="2668066" y="909220"/>
                  <a:pt x="2671141" y="918446"/>
                </a:cubicBezTo>
                <a:cubicBezTo>
                  <a:pt x="2673838" y="926538"/>
                  <a:pt x="2677560" y="934358"/>
                  <a:pt x="2679233" y="942722"/>
                </a:cubicBezTo>
                <a:cubicBezTo>
                  <a:pt x="2680582" y="949465"/>
                  <a:pt x="2681470" y="956317"/>
                  <a:pt x="2683279" y="962952"/>
                </a:cubicBezTo>
                <a:lnTo>
                  <a:pt x="2695417" y="999366"/>
                </a:lnTo>
                <a:lnTo>
                  <a:pt x="2703509" y="1023642"/>
                </a:lnTo>
                <a:cubicBezTo>
                  <a:pt x="2704858" y="1027688"/>
                  <a:pt x="2705189" y="1032231"/>
                  <a:pt x="2707555" y="1035780"/>
                </a:cubicBezTo>
                <a:cubicBezTo>
                  <a:pt x="2710252" y="1039826"/>
                  <a:pt x="2713672" y="1043474"/>
                  <a:pt x="2715647" y="1047918"/>
                </a:cubicBezTo>
                <a:cubicBezTo>
                  <a:pt x="2719111" y="1055713"/>
                  <a:pt x="2721042" y="1064102"/>
                  <a:pt x="2723739" y="1072194"/>
                </a:cubicBezTo>
                <a:lnTo>
                  <a:pt x="2731831" y="1096471"/>
                </a:lnTo>
                <a:cubicBezTo>
                  <a:pt x="2733180" y="1101866"/>
                  <a:pt x="2733687" y="1107544"/>
                  <a:pt x="2735877" y="1112655"/>
                </a:cubicBezTo>
                <a:cubicBezTo>
                  <a:pt x="2737793" y="1117125"/>
                  <a:pt x="2741794" y="1120444"/>
                  <a:pt x="2743969" y="1124793"/>
                </a:cubicBezTo>
                <a:cubicBezTo>
                  <a:pt x="2745876" y="1128608"/>
                  <a:pt x="2745944" y="1133203"/>
                  <a:pt x="2748015" y="1136931"/>
                </a:cubicBezTo>
                <a:cubicBezTo>
                  <a:pt x="2752738" y="1145433"/>
                  <a:pt x="2761124" y="1151981"/>
                  <a:pt x="2764199" y="1161207"/>
                </a:cubicBezTo>
                <a:lnTo>
                  <a:pt x="2772291" y="1185483"/>
                </a:lnTo>
              </a:path>
            </a:pathLst>
          </a:custGeom>
          <a:solidFill>
            <a:srgbClr val="848484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663681E8-2FF0-5CF3-F0E7-B14EF6BD45D7}"/>
              </a:ext>
            </a:extLst>
          </p:cNvPr>
          <p:cNvSpPr/>
          <p:nvPr/>
        </p:nvSpPr>
        <p:spPr>
          <a:xfrm>
            <a:off x="4912071" y="3839447"/>
            <a:ext cx="1028799" cy="1147533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349829" h="1657548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66800" y="1439834"/>
                </a:lnTo>
                <a:cubicBezTo>
                  <a:pt x="1074057" y="1447091"/>
                  <a:pt x="1080032" y="1455912"/>
                  <a:pt x="1088572" y="1461605"/>
                </a:cubicBezTo>
                <a:cubicBezTo>
                  <a:pt x="1099458" y="1468862"/>
                  <a:pt x="1111296" y="1474862"/>
                  <a:pt x="1121229" y="1483376"/>
                </a:cubicBezTo>
                <a:cubicBezTo>
                  <a:pt x="1186975" y="1539729"/>
                  <a:pt x="1137423" y="1517802"/>
                  <a:pt x="1197429" y="1537805"/>
                </a:cubicBezTo>
                <a:cubicBezTo>
                  <a:pt x="1250478" y="1617380"/>
                  <a:pt x="1184938" y="1533548"/>
                  <a:pt x="1251857" y="1581348"/>
                </a:cubicBezTo>
                <a:cubicBezTo>
                  <a:pt x="1268560" y="1593279"/>
                  <a:pt x="1275927" y="1618400"/>
                  <a:pt x="1295400" y="1624891"/>
                </a:cubicBezTo>
                <a:cubicBezTo>
                  <a:pt x="1335755" y="1638342"/>
                  <a:pt x="1317794" y="1630644"/>
                  <a:pt x="1349829" y="1646662"/>
                </a:cubicBezTo>
              </a:path>
            </a:pathLst>
          </a:custGeom>
          <a:solidFill>
            <a:srgbClr val="848484">
              <a:alpha val="80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57AAC00F-0A2C-79B0-581A-114FD98B067F}"/>
              </a:ext>
            </a:extLst>
          </p:cNvPr>
          <p:cNvSpPr/>
          <p:nvPr/>
        </p:nvSpPr>
        <p:spPr>
          <a:xfrm>
            <a:off x="4932104" y="4208440"/>
            <a:ext cx="1506367" cy="788188"/>
          </a:xfrm>
          <a:custGeom>
            <a:avLst/>
            <a:gdLst>
              <a:gd name="connsiteX0" fmla="*/ 0 w 1349829"/>
              <a:gd name="connsiteY0" fmla="*/ 1654629 h 1654629"/>
              <a:gd name="connsiteX1" fmla="*/ 54429 w 1349829"/>
              <a:gd name="connsiteY1" fmla="*/ 1578429 h 1654629"/>
              <a:gd name="connsiteX2" fmla="*/ 76200 w 1349829"/>
              <a:gd name="connsiteY2" fmla="*/ 1556657 h 1654629"/>
              <a:gd name="connsiteX3" fmla="*/ 97972 w 1349829"/>
              <a:gd name="connsiteY3" fmla="*/ 1491343 h 1654629"/>
              <a:gd name="connsiteX4" fmla="*/ 141514 w 1349829"/>
              <a:gd name="connsiteY4" fmla="*/ 1426029 h 1654629"/>
              <a:gd name="connsiteX5" fmla="*/ 195943 w 1349829"/>
              <a:gd name="connsiteY5" fmla="*/ 1262743 h 1654629"/>
              <a:gd name="connsiteX6" fmla="*/ 217714 w 1349829"/>
              <a:gd name="connsiteY6" fmla="*/ 1197429 h 1654629"/>
              <a:gd name="connsiteX7" fmla="*/ 250372 w 1349829"/>
              <a:gd name="connsiteY7" fmla="*/ 1066800 h 1654629"/>
              <a:gd name="connsiteX8" fmla="*/ 261257 w 1349829"/>
              <a:gd name="connsiteY8" fmla="*/ 1023257 h 1654629"/>
              <a:gd name="connsiteX9" fmla="*/ 272143 w 1349829"/>
              <a:gd name="connsiteY9" fmla="*/ 990600 h 1654629"/>
              <a:gd name="connsiteX10" fmla="*/ 293914 w 1349829"/>
              <a:gd name="connsiteY10" fmla="*/ 881743 h 1654629"/>
              <a:gd name="connsiteX11" fmla="*/ 304800 w 1349829"/>
              <a:gd name="connsiteY11" fmla="*/ 816429 h 1654629"/>
              <a:gd name="connsiteX12" fmla="*/ 315686 w 1349829"/>
              <a:gd name="connsiteY12" fmla="*/ 729343 h 1654629"/>
              <a:gd name="connsiteX13" fmla="*/ 337457 w 1349829"/>
              <a:gd name="connsiteY13" fmla="*/ 598715 h 1654629"/>
              <a:gd name="connsiteX14" fmla="*/ 348343 w 1349829"/>
              <a:gd name="connsiteY14" fmla="*/ 533400 h 1654629"/>
              <a:gd name="connsiteX15" fmla="*/ 370114 w 1349829"/>
              <a:gd name="connsiteY15" fmla="*/ 424543 h 1654629"/>
              <a:gd name="connsiteX16" fmla="*/ 381000 w 1349829"/>
              <a:gd name="connsiteY16" fmla="*/ 381000 h 1654629"/>
              <a:gd name="connsiteX17" fmla="*/ 402772 w 1349829"/>
              <a:gd name="connsiteY17" fmla="*/ 272143 h 1654629"/>
              <a:gd name="connsiteX18" fmla="*/ 424543 w 1349829"/>
              <a:gd name="connsiteY18" fmla="*/ 185057 h 1654629"/>
              <a:gd name="connsiteX19" fmla="*/ 446314 w 1349829"/>
              <a:gd name="connsiteY19" fmla="*/ 65315 h 1654629"/>
              <a:gd name="connsiteX20" fmla="*/ 457200 w 1349829"/>
              <a:gd name="connsiteY20" fmla="*/ 21772 h 1654629"/>
              <a:gd name="connsiteX21" fmla="*/ 478972 w 1349829"/>
              <a:gd name="connsiteY21" fmla="*/ 0 h 1654629"/>
              <a:gd name="connsiteX22" fmla="*/ 511629 w 1349829"/>
              <a:gd name="connsiteY22" fmla="*/ 10886 h 1654629"/>
              <a:gd name="connsiteX23" fmla="*/ 533400 w 1349829"/>
              <a:gd name="connsiteY23" fmla="*/ 130629 h 1654629"/>
              <a:gd name="connsiteX24" fmla="*/ 555172 w 1349829"/>
              <a:gd name="connsiteY24" fmla="*/ 152400 h 1654629"/>
              <a:gd name="connsiteX25" fmla="*/ 576943 w 1349829"/>
              <a:gd name="connsiteY25" fmla="*/ 217715 h 1654629"/>
              <a:gd name="connsiteX26" fmla="*/ 587829 w 1349829"/>
              <a:gd name="connsiteY26" fmla="*/ 250372 h 1654629"/>
              <a:gd name="connsiteX27" fmla="*/ 598714 w 1349829"/>
              <a:gd name="connsiteY27" fmla="*/ 293915 h 1654629"/>
              <a:gd name="connsiteX28" fmla="*/ 620486 w 1349829"/>
              <a:gd name="connsiteY28" fmla="*/ 359229 h 1654629"/>
              <a:gd name="connsiteX29" fmla="*/ 631372 w 1349829"/>
              <a:gd name="connsiteY29" fmla="*/ 391886 h 1654629"/>
              <a:gd name="connsiteX30" fmla="*/ 642257 w 1349829"/>
              <a:gd name="connsiteY30" fmla="*/ 468086 h 1654629"/>
              <a:gd name="connsiteX31" fmla="*/ 664029 w 1349829"/>
              <a:gd name="connsiteY31" fmla="*/ 555172 h 1654629"/>
              <a:gd name="connsiteX32" fmla="*/ 674914 w 1349829"/>
              <a:gd name="connsiteY32" fmla="*/ 598715 h 1654629"/>
              <a:gd name="connsiteX33" fmla="*/ 685800 w 1349829"/>
              <a:gd name="connsiteY33" fmla="*/ 631372 h 1654629"/>
              <a:gd name="connsiteX34" fmla="*/ 696686 w 1349829"/>
              <a:gd name="connsiteY34" fmla="*/ 674915 h 1654629"/>
              <a:gd name="connsiteX35" fmla="*/ 718457 w 1349829"/>
              <a:gd name="connsiteY35" fmla="*/ 740229 h 1654629"/>
              <a:gd name="connsiteX36" fmla="*/ 740229 w 1349829"/>
              <a:gd name="connsiteY36" fmla="*/ 805543 h 1654629"/>
              <a:gd name="connsiteX37" fmla="*/ 751114 w 1349829"/>
              <a:gd name="connsiteY37" fmla="*/ 838200 h 1654629"/>
              <a:gd name="connsiteX38" fmla="*/ 762000 w 1349829"/>
              <a:gd name="connsiteY38" fmla="*/ 870857 h 1654629"/>
              <a:gd name="connsiteX39" fmla="*/ 794657 w 1349829"/>
              <a:gd name="connsiteY39" fmla="*/ 979715 h 1654629"/>
              <a:gd name="connsiteX40" fmla="*/ 805543 w 1349829"/>
              <a:gd name="connsiteY40" fmla="*/ 1012372 h 1654629"/>
              <a:gd name="connsiteX41" fmla="*/ 816429 w 1349829"/>
              <a:gd name="connsiteY41" fmla="*/ 1045029 h 1654629"/>
              <a:gd name="connsiteX42" fmla="*/ 838200 w 1349829"/>
              <a:gd name="connsiteY42" fmla="*/ 1077686 h 1654629"/>
              <a:gd name="connsiteX43" fmla="*/ 870857 w 1349829"/>
              <a:gd name="connsiteY43" fmla="*/ 1132115 h 1654629"/>
              <a:gd name="connsiteX44" fmla="*/ 914400 w 1349829"/>
              <a:gd name="connsiteY44" fmla="*/ 1230086 h 1654629"/>
              <a:gd name="connsiteX45" fmla="*/ 936172 w 1349829"/>
              <a:gd name="connsiteY45" fmla="*/ 1251857 h 1654629"/>
              <a:gd name="connsiteX46" fmla="*/ 968829 w 1349829"/>
              <a:gd name="connsiteY46" fmla="*/ 1317172 h 1654629"/>
              <a:gd name="connsiteX47" fmla="*/ 979714 w 1349829"/>
              <a:gd name="connsiteY47" fmla="*/ 1349829 h 1654629"/>
              <a:gd name="connsiteX48" fmla="*/ 1023257 w 1349829"/>
              <a:gd name="connsiteY48" fmla="*/ 1393372 h 1654629"/>
              <a:gd name="connsiteX49" fmla="*/ 1066800 w 1349829"/>
              <a:gd name="connsiteY49" fmla="*/ 1436915 h 1654629"/>
              <a:gd name="connsiteX50" fmla="*/ 1088572 w 1349829"/>
              <a:gd name="connsiteY50" fmla="*/ 1458686 h 1654629"/>
              <a:gd name="connsiteX51" fmla="*/ 1121229 w 1349829"/>
              <a:gd name="connsiteY51" fmla="*/ 1480457 h 1654629"/>
              <a:gd name="connsiteX52" fmla="*/ 1197429 w 1349829"/>
              <a:gd name="connsiteY52" fmla="*/ 1534886 h 1654629"/>
              <a:gd name="connsiteX53" fmla="*/ 1251857 w 1349829"/>
              <a:gd name="connsiteY53" fmla="*/ 1578429 h 1654629"/>
              <a:gd name="connsiteX54" fmla="*/ 1295400 w 1349829"/>
              <a:gd name="connsiteY54" fmla="*/ 1621972 h 1654629"/>
              <a:gd name="connsiteX55" fmla="*/ 1349829 w 1349829"/>
              <a:gd name="connsiteY55" fmla="*/ 1643743 h 1654629"/>
              <a:gd name="connsiteX0" fmla="*/ 0 w 1349829"/>
              <a:gd name="connsiteY0" fmla="*/ 1657548 h 1657548"/>
              <a:gd name="connsiteX1" fmla="*/ 54429 w 1349829"/>
              <a:gd name="connsiteY1" fmla="*/ 1581348 h 1657548"/>
              <a:gd name="connsiteX2" fmla="*/ 76200 w 1349829"/>
              <a:gd name="connsiteY2" fmla="*/ 1559576 h 1657548"/>
              <a:gd name="connsiteX3" fmla="*/ 97972 w 1349829"/>
              <a:gd name="connsiteY3" fmla="*/ 1494262 h 1657548"/>
              <a:gd name="connsiteX4" fmla="*/ 141514 w 1349829"/>
              <a:gd name="connsiteY4" fmla="*/ 1428948 h 1657548"/>
              <a:gd name="connsiteX5" fmla="*/ 195943 w 1349829"/>
              <a:gd name="connsiteY5" fmla="*/ 1265662 h 1657548"/>
              <a:gd name="connsiteX6" fmla="*/ 217714 w 1349829"/>
              <a:gd name="connsiteY6" fmla="*/ 1200348 h 1657548"/>
              <a:gd name="connsiteX7" fmla="*/ 250372 w 1349829"/>
              <a:gd name="connsiteY7" fmla="*/ 1069719 h 1657548"/>
              <a:gd name="connsiteX8" fmla="*/ 261257 w 1349829"/>
              <a:gd name="connsiteY8" fmla="*/ 1026176 h 1657548"/>
              <a:gd name="connsiteX9" fmla="*/ 272143 w 1349829"/>
              <a:gd name="connsiteY9" fmla="*/ 993519 h 1657548"/>
              <a:gd name="connsiteX10" fmla="*/ 293914 w 1349829"/>
              <a:gd name="connsiteY10" fmla="*/ 884662 h 1657548"/>
              <a:gd name="connsiteX11" fmla="*/ 304800 w 1349829"/>
              <a:gd name="connsiteY11" fmla="*/ 819348 h 1657548"/>
              <a:gd name="connsiteX12" fmla="*/ 315686 w 1349829"/>
              <a:gd name="connsiteY12" fmla="*/ 732262 h 1657548"/>
              <a:gd name="connsiteX13" fmla="*/ 337457 w 1349829"/>
              <a:gd name="connsiteY13" fmla="*/ 601634 h 1657548"/>
              <a:gd name="connsiteX14" fmla="*/ 348343 w 1349829"/>
              <a:gd name="connsiteY14" fmla="*/ 536319 h 1657548"/>
              <a:gd name="connsiteX15" fmla="*/ 370114 w 1349829"/>
              <a:gd name="connsiteY15" fmla="*/ 427462 h 1657548"/>
              <a:gd name="connsiteX16" fmla="*/ 381000 w 1349829"/>
              <a:gd name="connsiteY16" fmla="*/ 383919 h 1657548"/>
              <a:gd name="connsiteX17" fmla="*/ 402772 w 1349829"/>
              <a:gd name="connsiteY17" fmla="*/ 275062 h 1657548"/>
              <a:gd name="connsiteX18" fmla="*/ 424543 w 1349829"/>
              <a:gd name="connsiteY18" fmla="*/ 187976 h 1657548"/>
              <a:gd name="connsiteX19" fmla="*/ 446314 w 1349829"/>
              <a:gd name="connsiteY19" fmla="*/ 68234 h 1657548"/>
              <a:gd name="connsiteX20" fmla="*/ 457200 w 1349829"/>
              <a:gd name="connsiteY20" fmla="*/ 24691 h 1657548"/>
              <a:gd name="connsiteX21" fmla="*/ 478972 w 1349829"/>
              <a:gd name="connsiteY21" fmla="*/ 2919 h 1657548"/>
              <a:gd name="connsiteX22" fmla="*/ 511629 w 1349829"/>
              <a:gd name="connsiteY22" fmla="*/ 13805 h 1657548"/>
              <a:gd name="connsiteX23" fmla="*/ 555172 w 1349829"/>
              <a:gd name="connsiteY23" fmla="*/ 155319 h 1657548"/>
              <a:gd name="connsiteX24" fmla="*/ 576943 w 1349829"/>
              <a:gd name="connsiteY24" fmla="*/ 220634 h 1657548"/>
              <a:gd name="connsiteX25" fmla="*/ 587829 w 1349829"/>
              <a:gd name="connsiteY25" fmla="*/ 253291 h 1657548"/>
              <a:gd name="connsiteX26" fmla="*/ 598714 w 1349829"/>
              <a:gd name="connsiteY26" fmla="*/ 296834 h 1657548"/>
              <a:gd name="connsiteX27" fmla="*/ 620486 w 1349829"/>
              <a:gd name="connsiteY27" fmla="*/ 362148 h 1657548"/>
              <a:gd name="connsiteX28" fmla="*/ 631372 w 1349829"/>
              <a:gd name="connsiteY28" fmla="*/ 394805 h 1657548"/>
              <a:gd name="connsiteX29" fmla="*/ 642257 w 1349829"/>
              <a:gd name="connsiteY29" fmla="*/ 471005 h 1657548"/>
              <a:gd name="connsiteX30" fmla="*/ 664029 w 1349829"/>
              <a:gd name="connsiteY30" fmla="*/ 558091 h 1657548"/>
              <a:gd name="connsiteX31" fmla="*/ 674914 w 1349829"/>
              <a:gd name="connsiteY31" fmla="*/ 601634 h 1657548"/>
              <a:gd name="connsiteX32" fmla="*/ 685800 w 1349829"/>
              <a:gd name="connsiteY32" fmla="*/ 634291 h 1657548"/>
              <a:gd name="connsiteX33" fmla="*/ 696686 w 1349829"/>
              <a:gd name="connsiteY33" fmla="*/ 677834 h 1657548"/>
              <a:gd name="connsiteX34" fmla="*/ 718457 w 1349829"/>
              <a:gd name="connsiteY34" fmla="*/ 743148 h 1657548"/>
              <a:gd name="connsiteX35" fmla="*/ 740229 w 1349829"/>
              <a:gd name="connsiteY35" fmla="*/ 808462 h 1657548"/>
              <a:gd name="connsiteX36" fmla="*/ 751114 w 1349829"/>
              <a:gd name="connsiteY36" fmla="*/ 841119 h 1657548"/>
              <a:gd name="connsiteX37" fmla="*/ 762000 w 1349829"/>
              <a:gd name="connsiteY37" fmla="*/ 873776 h 1657548"/>
              <a:gd name="connsiteX38" fmla="*/ 794657 w 1349829"/>
              <a:gd name="connsiteY38" fmla="*/ 982634 h 1657548"/>
              <a:gd name="connsiteX39" fmla="*/ 805543 w 1349829"/>
              <a:gd name="connsiteY39" fmla="*/ 1015291 h 1657548"/>
              <a:gd name="connsiteX40" fmla="*/ 816429 w 1349829"/>
              <a:gd name="connsiteY40" fmla="*/ 1047948 h 1657548"/>
              <a:gd name="connsiteX41" fmla="*/ 838200 w 1349829"/>
              <a:gd name="connsiteY41" fmla="*/ 1080605 h 1657548"/>
              <a:gd name="connsiteX42" fmla="*/ 870857 w 1349829"/>
              <a:gd name="connsiteY42" fmla="*/ 1135034 h 1657548"/>
              <a:gd name="connsiteX43" fmla="*/ 914400 w 1349829"/>
              <a:gd name="connsiteY43" fmla="*/ 1233005 h 1657548"/>
              <a:gd name="connsiteX44" fmla="*/ 936172 w 1349829"/>
              <a:gd name="connsiteY44" fmla="*/ 1254776 h 1657548"/>
              <a:gd name="connsiteX45" fmla="*/ 968829 w 1349829"/>
              <a:gd name="connsiteY45" fmla="*/ 1320091 h 1657548"/>
              <a:gd name="connsiteX46" fmla="*/ 979714 w 1349829"/>
              <a:gd name="connsiteY46" fmla="*/ 1352748 h 1657548"/>
              <a:gd name="connsiteX47" fmla="*/ 1023257 w 1349829"/>
              <a:gd name="connsiteY47" fmla="*/ 1396291 h 1657548"/>
              <a:gd name="connsiteX48" fmla="*/ 1066800 w 1349829"/>
              <a:gd name="connsiteY48" fmla="*/ 1439834 h 1657548"/>
              <a:gd name="connsiteX49" fmla="*/ 1088572 w 1349829"/>
              <a:gd name="connsiteY49" fmla="*/ 1461605 h 1657548"/>
              <a:gd name="connsiteX50" fmla="*/ 1121229 w 1349829"/>
              <a:gd name="connsiteY50" fmla="*/ 1483376 h 1657548"/>
              <a:gd name="connsiteX51" fmla="*/ 1197429 w 1349829"/>
              <a:gd name="connsiteY51" fmla="*/ 1537805 h 1657548"/>
              <a:gd name="connsiteX52" fmla="*/ 1251857 w 1349829"/>
              <a:gd name="connsiteY52" fmla="*/ 1581348 h 1657548"/>
              <a:gd name="connsiteX53" fmla="*/ 1295400 w 1349829"/>
              <a:gd name="connsiteY53" fmla="*/ 1624891 h 1657548"/>
              <a:gd name="connsiteX54" fmla="*/ 1349829 w 1349829"/>
              <a:gd name="connsiteY54" fmla="*/ 1646662 h 1657548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95400 w 1349829"/>
              <a:gd name="connsiteY53" fmla="*/ 1624891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51857 w 1349829"/>
              <a:gd name="connsiteY52" fmla="*/ 1581348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97429 w 1349829"/>
              <a:gd name="connsiteY51" fmla="*/ 1537805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21229 w 1349829"/>
              <a:gd name="connsiteY50" fmla="*/ 1483376 h 1713243"/>
              <a:gd name="connsiteX51" fmla="*/ 1179131 w 1349829"/>
              <a:gd name="connsiteY51" fmla="*/ 1593290 h 1713243"/>
              <a:gd name="connsiteX52" fmla="*/ 1233558 w 1349829"/>
              <a:gd name="connsiteY52" fmla="*/ 1659027 h 1713243"/>
              <a:gd name="connsiteX53" fmla="*/ 1277101 w 1349829"/>
              <a:gd name="connsiteY53" fmla="*/ 1680376 h 1713243"/>
              <a:gd name="connsiteX54" fmla="*/ 1349829 w 1349829"/>
              <a:gd name="connsiteY54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088572 w 1349829"/>
              <a:gd name="connsiteY49" fmla="*/ 1461605 h 1713243"/>
              <a:gd name="connsiteX50" fmla="*/ 1179131 w 1349829"/>
              <a:gd name="connsiteY50" fmla="*/ 1593290 h 1713243"/>
              <a:gd name="connsiteX51" fmla="*/ 1233558 w 1349829"/>
              <a:gd name="connsiteY51" fmla="*/ 1659027 h 1713243"/>
              <a:gd name="connsiteX52" fmla="*/ 1277101 w 1349829"/>
              <a:gd name="connsiteY52" fmla="*/ 1680376 h 1713243"/>
              <a:gd name="connsiteX53" fmla="*/ 1349829 w 1349829"/>
              <a:gd name="connsiteY53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66800 w 1349829"/>
              <a:gd name="connsiteY48" fmla="*/ 1439834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  <a:gd name="connsiteX0" fmla="*/ 0 w 1349829"/>
              <a:gd name="connsiteY0" fmla="*/ 1657548 h 1713243"/>
              <a:gd name="connsiteX1" fmla="*/ 54429 w 1349829"/>
              <a:gd name="connsiteY1" fmla="*/ 1581348 h 1713243"/>
              <a:gd name="connsiteX2" fmla="*/ 76200 w 1349829"/>
              <a:gd name="connsiteY2" fmla="*/ 1559576 h 1713243"/>
              <a:gd name="connsiteX3" fmla="*/ 97972 w 1349829"/>
              <a:gd name="connsiteY3" fmla="*/ 1494262 h 1713243"/>
              <a:gd name="connsiteX4" fmla="*/ 141514 w 1349829"/>
              <a:gd name="connsiteY4" fmla="*/ 1428948 h 1713243"/>
              <a:gd name="connsiteX5" fmla="*/ 195943 w 1349829"/>
              <a:gd name="connsiteY5" fmla="*/ 1265662 h 1713243"/>
              <a:gd name="connsiteX6" fmla="*/ 217714 w 1349829"/>
              <a:gd name="connsiteY6" fmla="*/ 1200348 h 1713243"/>
              <a:gd name="connsiteX7" fmla="*/ 250372 w 1349829"/>
              <a:gd name="connsiteY7" fmla="*/ 1069719 h 1713243"/>
              <a:gd name="connsiteX8" fmla="*/ 261257 w 1349829"/>
              <a:gd name="connsiteY8" fmla="*/ 1026176 h 1713243"/>
              <a:gd name="connsiteX9" fmla="*/ 272143 w 1349829"/>
              <a:gd name="connsiteY9" fmla="*/ 993519 h 1713243"/>
              <a:gd name="connsiteX10" fmla="*/ 293914 w 1349829"/>
              <a:gd name="connsiteY10" fmla="*/ 884662 h 1713243"/>
              <a:gd name="connsiteX11" fmla="*/ 304800 w 1349829"/>
              <a:gd name="connsiteY11" fmla="*/ 819348 h 1713243"/>
              <a:gd name="connsiteX12" fmla="*/ 315686 w 1349829"/>
              <a:gd name="connsiteY12" fmla="*/ 732262 h 1713243"/>
              <a:gd name="connsiteX13" fmla="*/ 337457 w 1349829"/>
              <a:gd name="connsiteY13" fmla="*/ 601634 h 1713243"/>
              <a:gd name="connsiteX14" fmla="*/ 348343 w 1349829"/>
              <a:gd name="connsiteY14" fmla="*/ 536319 h 1713243"/>
              <a:gd name="connsiteX15" fmla="*/ 370114 w 1349829"/>
              <a:gd name="connsiteY15" fmla="*/ 427462 h 1713243"/>
              <a:gd name="connsiteX16" fmla="*/ 381000 w 1349829"/>
              <a:gd name="connsiteY16" fmla="*/ 383919 h 1713243"/>
              <a:gd name="connsiteX17" fmla="*/ 402772 w 1349829"/>
              <a:gd name="connsiteY17" fmla="*/ 275062 h 1713243"/>
              <a:gd name="connsiteX18" fmla="*/ 424543 w 1349829"/>
              <a:gd name="connsiteY18" fmla="*/ 187976 h 1713243"/>
              <a:gd name="connsiteX19" fmla="*/ 446314 w 1349829"/>
              <a:gd name="connsiteY19" fmla="*/ 68234 h 1713243"/>
              <a:gd name="connsiteX20" fmla="*/ 457200 w 1349829"/>
              <a:gd name="connsiteY20" fmla="*/ 24691 h 1713243"/>
              <a:gd name="connsiteX21" fmla="*/ 478972 w 1349829"/>
              <a:gd name="connsiteY21" fmla="*/ 2919 h 1713243"/>
              <a:gd name="connsiteX22" fmla="*/ 511629 w 1349829"/>
              <a:gd name="connsiteY22" fmla="*/ 13805 h 1713243"/>
              <a:gd name="connsiteX23" fmla="*/ 555172 w 1349829"/>
              <a:gd name="connsiteY23" fmla="*/ 155319 h 1713243"/>
              <a:gd name="connsiteX24" fmla="*/ 576943 w 1349829"/>
              <a:gd name="connsiteY24" fmla="*/ 220634 h 1713243"/>
              <a:gd name="connsiteX25" fmla="*/ 587829 w 1349829"/>
              <a:gd name="connsiteY25" fmla="*/ 253291 h 1713243"/>
              <a:gd name="connsiteX26" fmla="*/ 598714 w 1349829"/>
              <a:gd name="connsiteY26" fmla="*/ 296834 h 1713243"/>
              <a:gd name="connsiteX27" fmla="*/ 620486 w 1349829"/>
              <a:gd name="connsiteY27" fmla="*/ 362148 h 1713243"/>
              <a:gd name="connsiteX28" fmla="*/ 631372 w 1349829"/>
              <a:gd name="connsiteY28" fmla="*/ 394805 h 1713243"/>
              <a:gd name="connsiteX29" fmla="*/ 642257 w 1349829"/>
              <a:gd name="connsiteY29" fmla="*/ 471005 h 1713243"/>
              <a:gd name="connsiteX30" fmla="*/ 664029 w 1349829"/>
              <a:gd name="connsiteY30" fmla="*/ 558091 h 1713243"/>
              <a:gd name="connsiteX31" fmla="*/ 674914 w 1349829"/>
              <a:gd name="connsiteY31" fmla="*/ 601634 h 1713243"/>
              <a:gd name="connsiteX32" fmla="*/ 685800 w 1349829"/>
              <a:gd name="connsiteY32" fmla="*/ 634291 h 1713243"/>
              <a:gd name="connsiteX33" fmla="*/ 696686 w 1349829"/>
              <a:gd name="connsiteY33" fmla="*/ 677834 h 1713243"/>
              <a:gd name="connsiteX34" fmla="*/ 718457 w 1349829"/>
              <a:gd name="connsiteY34" fmla="*/ 743148 h 1713243"/>
              <a:gd name="connsiteX35" fmla="*/ 740229 w 1349829"/>
              <a:gd name="connsiteY35" fmla="*/ 808462 h 1713243"/>
              <a:gd name="connsiteX36" fmla="*/ 751114 w 1349829"/>
              <a:gd name="connsiteY36" fmla="*/ 841119 h 1713243"/>
              <a:gd name="connsiteX37" fmla="*/ 762000 w 1349829"/>
              <a:gd name="connsiteY37" fmla="*/ 873776 h 1713243"/>
              <a:gd name="connsiteX38" fmla="*/ 794657 w 1349829"/>
              <a:gd name="connsiteY38" fmla="*/ 982634 h 1713243"/>
              <a:gd name="connsiteX39" fmla="*/ 805543 w 1349829"/>
              <a:gd name="connsiteY39" fmla="*/ 1015291 h 1713243"/>
              <a:gd name="connsiteX40" fmla="*/ 816429 w 1349829"/>
              <a:gd name="connsiteY40" fmla="*/ 1047948 h 1713243"/>
              <a:gd name="connsiteX41" fmla="*/ 838200 w 1349829"/>
              <a:gd name="connsiteY41" fmla="*/ 1080605 h 1713243"/>
              <a:gd name="connsiteX42" fmla="*/ 870857 w 1349829"/>
              <a:gd name="connsiteY42" fmla="*/ 1135034 h 1713243"/>
              <a:gd name="connsiteX43" fmla="*/ 914400 w 1349829"/>
              <a:gd name="connsiteY43" fmla="*/ 1233005 h 1713243"/>
              <a:gd name="connsiteX44" fmla="*/ 936172 w 1349829"/>
              <a:gd name="connsiteY44" fmla="*/ 1254776 h 1713243"/>
              <a:gd name="connsiteX45" fmla="*/ 968829 w 1349829"/>
              <a:gd name="connsiteY45" fmla="*/ 1320091 h 1713243"/>
              <a:gd name="connsiteX46" fmla="*/ 979714 w 1349829"/>
              <a:gd name="connsiteY46" fmla="*/ 1352748 h 1713243"/>
              <a:gd name="connsiteX47" fmla="*/ 1023257 w 1349829"/>
              <a:gd name="connsiteY47" fmla="*/ 1396291 h 1713243"/>
              <a:gd name="connsiteX48" fmla="*/ 1089673 w 1349829"/>
              <a:gd name="connsiteY48" fmla="*/ 1528609 h 1713243"/>
              <a:gd name="connsiteX49" fmla="*/ 1179131 w 1349829"/>
              <a:gd name="connsiteY49" fmla="*/ 1593290 h 1713243"/>
              <a:gd name="connsiteX50" fmla="*/ 1233558 w 1349829"/>
              <a:gd name="connsiteY50" fmla="*/ 1659027 h 1713243"/>
              <a:gd name="connsiteX51" fmla="*/ 1277101 w 1349829"/>
              <a:gd name="connsiteY51" fmla="*/ 1680376 h 1713243"/>
              <a:gd name="connsiteX52" fmla="*/ 1349829 w 1349829"/>
              <a:gd name="connsiteY52" fmla="*/ 1713243 h 171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49829" h="1713243">
                <a:moveTo>
                  <a:pt x="0" y="1657548"/>
                </a:moveTo>
                <a:cubicBezTo>
                  <a:pt x="18143" y="1632148"/>
                  <a:pt x="35265" y="1605987"/>
                  <a:pt x="54429" y="1581348"/>
                </a:cubicBezTo>
                <a:cubicBezTo>
                  <a:pt x="60730" y="1573247"/>
                  <a:pt x="71610" y="1568756"/>
                  <a:pt x="76200" y="1559576"/>
                </a:cubicBezTo>
                <a:cubicBezTo>
                  <a:pt x="86463" y="1539050"/>
                  <a:pt x="85242" y="1513357"/>
                  <a:pt x="97972" y="1494262"/>
                </a:cubicBezTo>
                <a:cubicBezTo>
                  <a:pt x="112486" y="1472491"/>
                  <a:pt x="133239" y="1453771"/>
                  <a:pt x="141514" y="1428948"/>
                </a:cubicBezTo>
                <a:lnTo>
                  <a:pt x="195943" y="1265662"/>
                </a:lnTo>
                <a:lnTo>
                  <a:pt x="217714" y="1200348"/>
                </a:lnTo>
                <a:lnTo>
                  <a:pt x="250372" y="1069719"/>
                </a:lnTo>
                <a:cubicBezTo>
                  <a:pt x="254000" y="1055205"/>
                  <a:pt x="256526" y="1040369"/>
                  <a:pt x="261257" y="1026176"/>
                </a:cubicBezTo>
                <a:cubicBezTo>
                  <a:pt x="264886" y="1015290"/>
                  <a:pt x="269563" y="1004700"/>
                  <a:pt x="272143" y="993519"/>
                </a:cubicBezTo>
                <a:cubicBezTo>
                  <a:pt x="280464" y="957462"/>
                  <a:pt x="287830" y="921163"/>
                  <a:pt x="293914" y="884662"/>
                </a:cubicBezTo>
                <a:cubicBezTo>
                  <a:pt x="297543" y="862891"/>
                  <a:pt x="301679" y="841198"/>
                  <a:pt x="304800" y="819348"/>
                </a:cubicBezTo>
                <a:cubicBezTo>
                  <a:pt x="308937" y="790387"/>
                  <a:pt x="311346" y="761193"/>
                  <a:pt x="315686" y="732262"/>
                </a:cubicBezTo>
                <a:cubicBezTo>
                  <a:pt x="322234" y="688607"/>
                  <a:pt x="330200" y="645177"/>
                  <a:pt x="337457" y="601634"/>
                </a:cubicBezTo>
                <a:cubicBezTo>
                  <a:pt x="341086" y="579862"/>
                  <a:pt x="344014" y="557962"/>
                  <a:pt x="348343" y="536319"/>
                </a:cubicBezTo>
                <a:cubicBezTo>
                  <a:pt x="355600" y="500033"/>
                  <a:pt x="361139" y="463361"/>
                  <a:pt x="370114" y="427462"/>
                </a:cubicBezTo>
                <a:cubicBezTo>
                  <a:pt x="373743" y="412948"/>
                  <a:pt x="377865" y="398548"/>
                  <a:pt x="381000" y="383919"/>
                </a:cubicBezTo>
                <a:cubicBezTo>
                  <a:pt x="388754" y="347736"/>
                  <a:pt x="393797" y="310961"/>
                  <a:pt x="402772" y="275062"/>
                </a:cubicBezTo>
                <a:cubicBezTo>
                  <a:pt x="410029" y="246033"/>
                  <a:pt x="419624" y="217491"/>
                  <a:pt x="424543" y="187976"/>
                </a:cubicBezTo>
                <a:cubicBezTo>
                  <a:pt x="432418" y="140729"/>
                  <a:pt x="436175" y="113862"/>
                  <a:pt x="446314" y="68234"/>
                </a:cubicBezTo>
                <a:cubicBezTo>
                  <a:pt x="449559" y="53629"/>
                  <a:pt x="450509" y="38073"/>
                  <a:pt x="457200" y="24691"/>
                </a:cubicBezTo>
                <a:cubicBezTo>
                  <a:pt x="461790" y="15511"/>
                  <a:pt x="471715" y="10176"/>
                  <a:pt x="478972" y="2919"/>
                </a:cubicBezTo>
                <a:cubicBezTo>
                  <a:pt x="489858" y="6548"/>
                  <a:pt x="498929" y="-11595"/>
                  <a:pt x="511629" y="13805"/>
                </a:cubicBezTo>
                <a:cubicBezTo>
                  <a:pt x="524329" y="39205"/>
                  <a:pt x="544286" y="120847"/>
                  <a:pt x="555172" y="155319"/>
                </a:cubicBezTo>
                <a:lnTo>
                  <a:pt x="576943" y="220634"/>
                </a:lnTo>
                <a:cubicBezTo>
                  <a:pt x="580572" y="231520"/>
                  <a:pt x="585046" y="242159"/>
                  <a:pt x="587829" y="253291"/>
                </a:cubicBezTo>
                <a:cubicBezTo>
                  <a:pt x="591457" y="267805"/>
                  <a:pt x="594415" y="282504"/>
                  <a:pt x="598714" y="296834"/>
                </a:cubicBezTo>
                <a:cubicBezTo>
                  <a:pt x="605308" y="318815"/>
                  <a:pt x="613229" y="340377"/>
                  <a:pt x="620486" y="362148"/>
                </a:cubicBezTo>
                <a:lnTo>
                  <a:pt x="631372" y="394805"/>
                </a:lnTo>
                <a:cubicBezTo>
                  <a:pt x="635000" y="420205"/>
                  <a:pt x="637225" y="445845"/>
                  <a:pt x="642257" y="471005"/>
                </a:cubicBezTo>
                <a:cubicBezTo>
                  <a:pt x="648125" y="500346"/>
                  <a:pt x="656772" y="529062"/>
                  <a:pt x="664029" y="558091"/>
                </a:cubicBezTo>
                <a:cubicBezTo>
                  <a:pt x="667658" y="572605"/>
                  <a:pt x="670183" y="587441"/>
                  <a:pt x="674914" y="601634"/>
                </a:cubicBezTo>
                <a:cubicBezTo>
                  <a:pt x="678543" y="612520"/>
                  <a:pt x="682648" y="623258"/>
                  <a:pt x="685800" y="634291"/>
                </a:cubicBezTo>
                <a:cubicBezTo>
                  <a:pt x="689910" y="648676"/>
                  <a:pt x="692387" y="663504"/>
                  <a:pt x="696686" y="677834"/>
                </a:cubicBezTo>
                <a:cubicBezTo>
                  <a:pt x="703280" y="699815"/>
                  <a:pt x="711200" y="721377"/>
                  <a:pt x="718457" y="743148"/>
                </a:cubicBezTo>
                <a:lnTo>
                  <a:pt x="740229" y="808462"/>
                </a:lnTo>
                <a:lnTo>
                  <a:pt x="751114" y="841119"/>
                </a:lnTo>
                <a:cubicBezTo>
                  <a:pt x="754743" y="852005"/>
                  <a:pt x="759217" y="862644"/>
                  <a:pt x="762000" y="873776"/>
                </a:cubicBezTo>
                <a:cubicBezTo>
                  <a:pt x="778451" y="939579"/>
                  <a:pt x="768157" y="903132"/>
                  <a:pt x="794657" y="982634"/>
                </a:cubicBezTo>
                <a:lnTo>
                  <a:pt x="805543" y="1015291"/>
                </a:lnTo>
                <a:cubicBezTo>
                  <a:pt x="809172" y="1026177"/>
                  <a:pt x="810064" y="1038401"/>
                  <a:pt x="816429" y="1047948"/>
                </a:cubicBezTo>
                <a:cubicBezTo>
                  <a:pt x="823686" y="1058834"/>
                  <a:pt x="832349" y="1068903"/>
                  <a:pt x="838200" y="1080605"/>
                </a:cubicBezTo>
                <a:cubicBezTo>
                  <a:pt x="866463" y="1137130"/>
                  <a:pt x="828333" y="1092508"/>
                  <a:pt x="870857" y="1135034"/>
                </a:cubicBezTo>
                <a:cubicBezTo>
                  <a:pt x="888119" y="1186818"/>
                  <a:pt x="884829" y="1196042"/>
                  <a:pt x="914400" y="1233005"/>
                </a:cubicBezTo>
                <a:cubicBezTo>
                  <a:pt x="920811" y="1241019"/>
                  <a:pt x="928915" y="1247519"/>
                  <a:pt x="936172" y="1254776"/>
                </a:cubicBezTo>
                <a:cubicBezTo>
                  <a:pt x="963531" y="1336860"/>
                  <a:pt x="926626" y="1235685"/>
                  <a:pt x="968829" y="1320091"/>
                </a:cubicBezTo>
                <a:cubicBezTo>
                  <a:pt x="973961" y="1330354"/>
                  <a:pt x="973045" y="1343411"/>
                  <a:pt x="979714" y="1352748"/>
                </a:cubicBezTo>
                <a:cubicBezTo>
                  <a:pt x="991645" y="1369451"/>
                  <a:pt x="1008743" y="1381777"/>
                  <a:pt x="1023257" y="1396291"/>
                </a:cubicBezTo>
                <a:lnTo>
                  <a:pt x="1089673" y="1528609"/>
                </a:lnTo>
                <a:cubicBezTo>
                  <a:pt x="1115652" y="1561442"/>
                  <a:pt x="1151338" y="1556758"/>
                  <a:pt x="1179131" y="1593290"/>
                </a:cubicBezTo>
                <a:cubicBezTo>
                  <a:pt x="1206924" y="1629822"/>
                  <a:pt x="1217230" y="1644513"/>
                  <a:pt x="1233558" y="1659027"/>
                </a:cubicBezTo>
                <a:cubicBezTo>
                  <a:pt x="1249886" y="1673541"/>
                  <a:pt x="1257628" y="1673885"/>
                  <a:pt x="1277101" y="1680376"/>
                </a:cubicBezTo>
                <a:cubicBezTo>
                  <a:pt x="1317456" y="1693827"/>
                  <a:pt x="1317794" y="1697225"/>
                  <a:pt x="1349829" y="1713243"/>
                </a:cubicBezTo>
              </a:path>
            </a:pathLst>
          </a:custGeom>
          <a:solidFill>
            <a:schemeClr val="bg1">
              <a:lumMod val="75000"/>
              <a:alpha val="82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D5C88A91-AC4B-CED0-2972-F0F83E30640D}"/>
              </a:ext>
            </a:extLst>
          </p:cNvPr>
          <p:cNvSpPr/>
          <p:nvPr/>
        </p:nvSpPr>
        <p:spPr>
          <a:xfrm>
            <a:off x="5069248" y="4061547"/>
            <a:ext cx="657412" cy="930475"/>
          </a:xfrm>
          <a:custGeom>
            <a:avLst/>
            <a:gdLst>
              <a:gd name="connsiteX0" fmla="*/ 0 w 1253706"/>
              <a:gd name="connsiteY0" fmla="*/ 1046672 h 1046672"/>
              <a:gd name="connsiteX1" fmla="*/ 40257 w 1253706"/>
              <a:gd name="connsiteY1" fmla="*/ 1040921 h 1046672"/>
              <a:gd name="connsiteX2" fmla="*/ 57510 w 1253706"/>
              <a:gd name="connsiteY2" fmla="*/ 1029419 h 1046672"/>
              <a:gd name="connsiteX3" fmla="*/ 74762 w 1253706"/>
              <a:gd name="connsiteY3" fmla="*/ 1023668 h 1046672"/>
              <a:gd name="connsiteX4" fmla="*/ 92015 w 1253706"/>
              <a:gd name="connsiteY4" fmla="*/ 1012166 h 1046672"/>
              <a:gd name="connsiteX5" fmla="*/ 109268 w 1253706"/>
              <a:gd name="connsiteY5" fmla="*/ 1006415 h 1046672"/>
              <a:gd name="connsiteX6" fmla="*/ 143774 w 1253706"/>
              <a:gd name="connsiteY6" fmla="*/ 983411 h 1046672"/>
              <a:gd name="connsiteX7" fmla="*/ 195532 w 1253706"/>
              <a:gd name="connsiteY7" fmla="*/ 948906 h 1046672"/>
              <a:gd name="connsiteX8" fmla="*/ 212785 w 1253706"/>
              <a:gd name="connsiteY8" fmla="*/ 937404 h 1046672"/>
              <a:gd name="connsiteX9" fmla="*/ 241540 w 1253706"/>
              <a:gd name="connsiteY9" fmla="*/ 914400 h 1046672"/>
              <a:gd name="connsiteX10" fmla="*/ 258793 w 1253706"/>
              <a:gd name="connsiteY10" fmla="*/ 897147 h 1046672"/>
              <a:gd name="connsiteX11" fmla="*/ 293298 w 1253706"/>
              <a:gd name="connsiteY11" fmla="*/ 874143 h 1046672"/>
              <a:gd name="connsiteX12" fmla="*/ 322053 w 1253706"/>
              <a:gd name="connsiteY12" fmla="*/ 839638 h 1046672"/>
              <a:gd name="connsiteX13" fmla="*/ 350808 w 1253706"/>
              <a:gd name="connsiteY13" fmla="*/ 810883 h 1046672"/>
              <a:gd name="connsiteX14" fmla="*/ 379562 w 1253706"/>
              <a:gd name="connsiteY14" fmla="*/ 776377 h 1046672"/>
              <a:gd name="connsiteX15" fmla="*/ 402566 w 1253706"/>
              <a:gd name="connsiteY15" fmla="*/ 741872 h 1046672"/>
              <a:gd name="connsiteX16" fmla="*/ 414068 w 1253706"/>
              <a:gd name="connsiteY16" fmla="*/ 724619 h 1046672"/>
              <a:gd name="connsiteX17" fmla="*/ 425570 w 1253706"/>
              <a:gd name="connsiteY17" fmla="*/ 707366 h 1046672"/>
              <a:gd name="connsiteX18" fmla="*/ 431321 w 1253706"/>
              <a:gd name="connsiteY18" fmla="*/ 690113 h 1046672"/>
              <a:gd name="connsiteX19" fmla="*/ 454325 w 1253706"/>
              <a:gd name="connsiteY19" fmla="*/ 655608 h 1046672"/>
              <a:gd name="connsiteX20" fmla="*/ 471578 w 1253706"/>
              <a:gd name="connsiteY20" fmla="*/ 615351 h 1046672"/>
              <a:gd name="connsiteX21" fmla="*/ 477329 w 1253706"/>
              <a:gd name="connsiteY21" fmla="*/ 598098 h 1046672"/>
              <a:gd name="connsiteX22" fmla="*/ 488830 w 1253706"/>
              <a:gd name="connsiteY22" fmla="*/ 575094 h 1046672"/>
              <a:gd name="connsiteX23" fmla="*/ 494581 w 1253706"/>
              <a:gd name="connsiteY23" fmla="*/ 557842 h 1046672"/>
              <a:gd name="connsiteX24" fmla="*/ 506083 w 1253706"/>
              <a:gd name="connsiteY24" fmla="*/ 540589 h 1046672"/>
              <a:gd name="connsiteX25" fmla="*/ 517585 w 1253706"/>
              <a:gd name="connsiteY25" fmla="*/ 506083 h 1046672"/>
              <a:gd name="connsiteX26" fmla="*/ 523336 w 1253706"/>
              <a:gd name="connsiteY26" fmla="*/ 488830 h 1046672"/>
              <a:gd name="connsiteX27" fmla="*/ 534838 w 1253706"/>
              <a:gd name="connsiteY27" fmla="*/ 471577 h 1046672"/>
              <a:gd name="connsiteX28" fmla="*/ 546340 w 1253706"/>
              <a:gd name="connsiteY28" fmla="*/ 437072 h 1046672"/>
              <a:gd name="connsiteX29" fmla="*/ 569344 w 1253706"/>
              <a:gd name="connsiteY29" fmla="*/ 385313 h 1046672"/>
              <a:gd name="connsiteX30" fmla="*/ 638355 w 1253706"/>
              <a:gd name="connsiteY30" fmla="*/ 178279 h 1046672"/>
              <a:gd name="connsiteX31" fmla="*/ 655608 w 1253706"/>
              <a:gd name="connsiteY31" fmla="*/ 126521 h 1046672"/>
              <a:gd name="connsiteX32" fmla="*/ 661359 w 1253706"/>
              <a:gd name="connsiteY32" fmla="*/ 109268 h 1046672"/>
              <a:gd name="connsiteX33" fmla="*/ 667110 w 1253706"/>
              <a:gd name="connsiteY33" fmla="*/ 92015 h 1046672"/>
              <a:gd name="connsiteX34" fmla="*/ 678612 w 1253706"/>
              <a:gd name="connsiteY34" fmla="*/ 74762 h 1046672"/>
              <a:gd name="connsiteX35" fmla="*/ 684362 w 1253706"/>
              <a:gd name="connsiteY35" fmla="*/ 57509 h 1046672"/>
              <a:gd name="connsiteX36" fmla="*/ 724619 w 1253706"/>
              <a:gd name="connsiteY36" fmla="*/ 11502 h 1046672"/>
              <a:gd name="connsiteX37" fmla="*/ 759125 w 1253706"/>
              <a:gd name="connsiteY37" fmla="*/ 0 h 1046672"/>
              <a:gd name="connsiteX38" fmla="*/ 776378 w 1253706"/>
              <a:gd name="connsiteY38" fmla="*/ 5751 h 1046672"/>
              <a:gd name="connsiteX39" fmla="*/ 782129 w 1253706"/>
              <a:gd name="connsiteY39" fmla="*/ 23004 h 1046672"/>
              <a:gd name="connsiteX40" fmla="*/ 793630 w 1253706"/>
              <a:gd name="connsiteY40" fmla="*/ 40257 h 1046672"/>
              <a:gd name="connsiteX41" fmla="*/ 799381 w 1253706"/>
              <a:gd name="connsiteY41" fmla="*/ 57509 h 1046672"/>
              <a:gd name="connsiteX42" fmla="*/ 810883 w 1253706"/>
              <a:gd name="connsiteY42" fmla="*/ 74762 h 1046672"/>
              <a:gd name="connsiteX43" fmla="*/ 822385 w 1253706"/>
              <a:gd name="connsiteY43" fmla="*/ 109268 h 1046672"/>
              <a:gd name="connsiteX44" fmla="*/ 828136 w 1253706"/>
              <a:gd name="connsiteY44" fmla="*/ 126521 h 1046672"/>
              <a:gd name="connsiteX45" fmla="*/ 902898 w 1253706"/>
              <a:gd name="connsiteY45" fmla="*/ 350808 h 1046672"/>
              <a:gd name="connsiteX46" fmla="*/ 925902 w 1253706"/>
              <a:gd name="connsiteY46" fmla="*/ 419819 h 1046672"/>
              <a:gd name="connsiteX47" fmla="*/ 931653 w 1253706"/>
              <a:gd name="connsiteY47" fmla="*/ 437072 h 1046672"/>
              <a:gd name="connsiteX48" fmla="*/ 937404 w 1253706"/>
              <a:gd name="connsiteY48" fmla="*/ 454325 h 1046672"/>
              <a:gd name="connsiteX49" fmla="*/ 948906 w 1253706"/>
              <a:gd name="connsiteY49" fmla="*/ 471577 h 1046672"/>
              <a:gd name="connsiteX50" fmla="*/ 960408 w 1253706"/>
              <a:gd name="connsiteY50" fmla="*/ 506083 h 1046672"/>
              <a:gd name="connsiteX51" fmla="*/ 966159 w 1253706"/>
              <a:gd name="connsiteY51" fmla="*/ 523336 h 1046672"/>
              <a:gd name="connsiteX52" fmla="*/ 977661 w 1253706"/>
              <a:gd name="connsiteY52" fmla="*/ 540589 h 1046672"/>
              <a:gd name="connsiteX53" fmla="*/ 989162 w 1253706"/>
              <a:gd name="connsiteY53" fmla="*/ 575094 h 1046672"/>
              <a:gd name="connsiteX54" fmla="*/ 994913 w 1253706"/>
              <a:gd name="connsiteY54" fmla="*/ 592347 h 1046672"/>
              <a:gd name="connsiteX55" fmla="*/ 1000664 w 1253706"/>
              <a:gd name="connsiteY55" fmla="*/ 609600 h 1046672"/>
              <a:gd name="connsiteX56" fmla="*/ 1023668 w 1253706"/>
              <a:gd name="connsiteY56" fmla="*/ 661358 h 1046672"/>
              <a:gd name="connsiteX57" fmla="*/ 1029419 w 1253706"/>
              <a:gd name="connsiteY57" fmla="*/ 678611 h 1046672"/>
              <a:gd name="connsiteX58" fmla="*/ 1035170 w 1253706"/>
              <a:gd name="connsiteY58" fmla="*/ 695864 h 1046672"/>
              <a:gd name="connsiteX59" fmla="*/ 1046672 w 1253706"/>
              <a:gd name="connsiteY59" fmla="*/ 713117 h 1046672"/>
              <a:gd name="connsiteX60" fmla="*/ 1058174 w 1253706"/>
              <a:gd name="connsiteY60" fmla="*/ 747623 h 1046672"/>
              <a:gd name="connsiteX61" fmla="*/ 1075427 w 1253706"/>
              <a:gd name="connsiteY61" fmla="*/ 799381 h 1046672"/>
              <a:gd name="connsiteX62" fmla="*/ 1081178 w 1253706"/>
              <a:gd name="connsiteY62" fmla="*/ 816634 h 1046672"/>
              <a:gd name="connsiteX63" fmla="*/ 1086929 w 1253706"/>
              <a:gd name="connsiteY63" fmla="*/ 833887 h 1046672"/>
              <a:gd name="connsiteX64" fmla="*/ 1098430 w 1253706"/>
              <a:gd name="connsiteY64" fmla="*/ 851140 h 1046672"/>
              <a:gd name="connsiteX65" fmla="*/ 1109932 w 1253706"/>
              <a:gd name="connsiteY65" fmla="*/ 885645 h 1046672"/>
              <a:gd name="connsiteX66" fmla="*/ 1144438 w 1253706"/>
              <a:gd name="connsiteY66" fmla="*/ 937404 h 1046672"/>
              <a:gd name="connsiteX67" fmla="*/ 1155940 w 1253706"/>
              <a:gd name="connsiteY67" fmla="*/ 954657 h 1046672"/>
              <a:gd name="connsiteX68" fmla="*/ 1161691 w 1253706"/>
              <a:gd name="connsiteY68" fmla="*/ 971909 h 1046672"/>
              <a:gd name="connsiteX69" fmla="*/ 1178944 w 1253706"/>
              <a:gd name="connsiteY69" fmla="*/ 983411 h 1046672"/>
              <a:gd name="connsiteX70" fmla="*/ 1224951 w 1253706"/>
              <a:gd name="connsiteY70" fmla="*/ 1023668 h 1046672"/>
              <a:gd name="connsiteX71" fmla="*/ 1253706 w 1253706"/>
              <a:gd name="connsiteY71" fmla="*/ 1035170 h 104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53706" h="1046672">
                <a:moveTo>
                  <a:pt x="0" y="1046672"/>
                </a:moveTo>
                <a:cubicBezTo>
                  <a:pt x="13419" y="1044755"/>
                  <a:pt x="27273" y="1044816"/>
                  <a:pt x="40257" y="1040921"/>
                </a:cubicBezTo>
                <a:cubicBezTo>
                  <a:pt x="46877" y="1038935"/>
                  <a:pt x="51328" y="1032510"/>
                  <a:pt x="57510" y="1029419"/>
                </a:cubicBezTo>
                <a:cubicBezTo>
                  <a:pt x="62932" y="1026708"/>
                  <a:pt x="69340" y="1026379"/>
                  <a:pt x="74762" y="1023668"/>
                </a:cubicBezTo>
                <a:cubicBezTo>
                  <a:pt x="80944" y="1020577"/>
                  <a:pt x="85833" y="1015257"/>
                  <a:pt x="92015" y="1012166"/>
                </a:cubicBezTo>
                <a:cubicBezTo>
                  <a:pt x="97437" y="1009455"/>
                  <a:pt x="103969" y="1009359"/>
                  <a:pt x="109268" y="1006415"/>
                </a:cubicBezTo>
                <a:cubicBezTo>
                  <a:pt x="121352" y="999702"/>
                  <a:pt x="132272" y="991079"/>
                  <a:pt x="143774" y="983411"/>
                </a:cubicBezTo>
                <a:lnTo>
                  <a:pt x="195532" y="948906"/>
                </a:lnTo>
                <a:lnTo>
                  <a:pt x="212785" y="937404"/>
                </a:lnTo>
                <a:cubicBezTo>
                  <a:pt x="238509" y="898818"/>
                  <a:pt x="208206" y="936623"/>
                  <a:pt x="241540" y="914400"/>
                </a:cubicBezTo>
                <a:cubicBezTo>
                  <a:pt x="248307" y="909889"/>
                  <a:pt x="252373" y="902140"/>
                  <a:pt x="258793" y="897147"/>
                </a:cubicBezTo>
                <a:cubicBezTo>
                  <a:pt x="269704" y="888660"/>
                  <a:pt x="293298" y="874143"/>
                  <a:pt x="293298" y="874143"/>
                </a:cubicBezTo>
                <a:cubicBezTo>
                  <a:pt x="321858" y="831305"/>
                  <a:pt x="285148" y="883924"/>
                  <a:pt x="322053" y="839638"/>
                </a:cubicBezTo>
                <a:cubicBezTo>
                  <a:pt x="346016" y="810883"/>
                  <a:pt x="319178" y="831970"/>
                  <a:pt x="350808" y="810883"/>
                </a:cubicBezTo>
                <a:cubicBezTo>
                  <a:pt x="391905" y="749238"/>
                  <a:pt x="327908" y="842790"/>
                  <a:pt x="379562" y="776377"/>
                </a:cubicBezTo>
                <a:cubicBezTo>
                  <a:pt x="388049" y="765465"/>
                  <a:pt x="394898" y="753374"/>
                  <a:pt x="402566" y="741872"/>
                </a:cubicBezTo>
                <a:lnTo>
                  <a:pt x="414068" y="724619"/>
                </a:lnTo>
                <a:cubicBezTo>
                  <a:pt x="417902" y="718868"/>
                  <a:pt x="423384" y="713923"/>
                  <a:pt x="425570" y="707366"/>
                </a:cubicBezTo>
                <a:cubicBezTo>
                  <a:pt x="427487" y="701615"/>
                  <a:pt x="428377" y="695412"/>
                  <a:pt x="431321" y="690113"/>
                </a:cubicBezTo>
                <a:cubicBezTo>
                  <a:pt x="438034" y="678029"/>
                  <a:pt x="454325" y="655608"/>
                  <a:pt x="454325" y="655608"/>
                </a:cubicBezTo>
                <a:cubicBezTo>
                  <a:pt x="467812" y="615147"/>
                  <a:pt x="450258" y="665097"/>
                  <a:pt x="471578" y="615351"/>
                </a:cubicBezTo>
                <a:cubicBezTo>
                  <a:pt x="473966" y="609779"/>
                  <a:pt x="474941" y="603670"/>
                  <a:pt x="477329" y="598098"/>
                </a:cubicBezTo>
                <a:cubicBezTo>
                  <a:pt x="480706" y="590218"/>
                  <a:pt x="485453" y="582974"/>
                  <a:pt x="488830" y="575094"/>
                </a:cubicBezTo>
                <a:cubicBezTo>
                  <a:pt x="491218" y="569522"/>
                  <a:pt x="491870" y="563264"/>
                  <a:pt x="494581" y="557842"/>
                </a:cubicBezTo>
                <a:cubicBezTo>
                  <a:pt x="497672" y="551660"/>
                  <a:pt x="503276" y="546905"/>
                  <a:pt x="506083" y="540589"/>
                </a:cubicBezTo>
                <a:cubicBezTo>
                  <a:pt x="511007" y="529510"/>
                  <a:pt x="513751" y="517585"/>
                  <a:pt x="517585" y="506083"/>
                </a:cubicBezTo>
                <a:cubicBezTo>
                  <a:pt x="519502" y="500332"/>
                  <a:pt x="519973" y="493874"/>
                  <a:pt x="523336" y="488830"/>
                </a:cubicBezTo>
                <a:cubicBezTo>
                  <a:pt x="527170" y="483079"/>
                  <a:pt x="532031" y="477893"/>
                  <a:pt x="534838" y="471577"/>
                </a:cubicBezTo>
                <a:cubicBezTo>
                  <a:pt x="539762" y="460498"/>
                  <a:pt x="539615" y="447160"/>
                  <a:pt x="546340" y="437072"/>
                </a:cubicBezTo>
                <a:cubicBezTo>
                  <a:pt x="564567" y="409731"/>
                  <a:pt x="555656" y="426376"/>
                  <a:pt x="569344" y="385313"/>
                </a:cubicBezTo>
                <a:lnTo>
                  <a:pt x="638355" y="178279"/>
                </a:lnTo>
                <a:lnTo>
                  <a:pt x="655608" y="126521"/>
                </a:lnTo>
                <a:lnTo>
                  <a:pt x="661359" y="109268"/>
                </a:lnTo>
                <a:cubicBezTo>
                  <a:pt x="663276" y="103517"/>
                  <a:pt x="663747" y="97059"/>
                  <a:pt x="667110" y="92015"/>
                </a:cubicBezTo>
                <a:lnTo>
                  <a:pt x="678612" y="74762"/>
                </a:lnTo>
                <a:cubicBezTo>
                  <a:pt x="680529" y="69011"/>
                  <a:pt x="681418" y="62808"/>
                  <a:pt x="684362" y="57509"/>
                </a:cubicBezTo>
                <a:cubicBezTo>
                  <a:pt x="695832" y="36863"/>
                  <a:pt x="703549" y="20867"/>
                  <a:pt x="724619" y="11502"/>
                </a:cubicBezTo>
                <a:cubicBezTo>
                  <a:pt x="735698" y="6578"/>
                  <a:pt x="759125" y="0"/>
                  <a:pt x="759125" y="0"/>
                </a:cubicBezTo>
                <a:cubicBezTo>
                  <a:pt x="764876" y="1917"/>
                  <a:pt x="772091" y="1464"/>
                  <a:pt x="776378" y="5751"/>
                </a:cubicBezTo>
                <a:cubicBezTo>
                  <a:pt x="780665" y="10038"/>
                  <a:pt x="779418" y="17582"/>
                  <a:pt x="782129" y="23004"/>
                </a:cubicBezTo>
                <a:cubicBezTo>
                  <a:pt x="785220" y="29186"/>
                  <a:pt x="790539" y="34075"/>
                  <a:pt x="793630" y="40257"/>
                </a:cubicBezTo>
                <a:cubicBezTo>
                  <a:pt x="796341" y="45679"/>
                  <a:pt x="796670" y="52087"/>
                  <a:pt x="799381" y="57509"/>
                </a:cubicBezTo>
                <a:cubicBezTo>
                  <a:pt x="802472" y="63691"/>
                  <a:pt x="808076" y="68446"/>
                  <a:pt x="810883" y="74762"/>
                </a:cubicBezTo>
                <a:cubicBezTo>
                  <a:pt x="815807" y="85841"/>
                  <a:pt x="818551" y="97766"/>
                  <a:pt x="822385" y="109268"/>
                </a:cubicBezTo>
                <a:lnTo>
                  <a:pt x="828136" y="126521"/>
                </a:lnTo>
                <a:lnTo>
                  <a:pt x="902898" y="350808"/>
                </a:lnTo>
                <a:lnTo>
                  <a:pt x="925902" y="419819"/>
                </a:lnTo>
                <a:lnTo>
                  <a:pt x="931653" y="437072"/>
                </a:lnTo>
                <a:cubicBezTo>
                  <a:pt x="933570" y="442823"/>
                  <a:pt x="934041" y="449281"/>
                  <a:pt x="937404" y="454325"/>
                </a:cubicBezTo>
                <a:lnTo>
                  <a:pt x="948906" y="471577"/>
                </a:lnTo>
                <a:lnTo>
                  <a:pt x="960408" y="506083"/>
                </a:lnTo>
                <a:cubicBezTo>
                  <a:pt x="962325" y="511834"/>
                  <a:pt x="962796" y="518292"/>
                  <a:pt x="966159" y="523336"/>
                </a:cubicBezTo>
                <a:cubicBezTo>
                  <a:pt x="969993" y="529087"/>
                  <a:pt x="974854" y="534273"/>
                  <a:pt x="977661" y="540589"/>
                </a:cubicBezTo>
                <a:cubicBezTo>
                  <a:pt x="982585" y="551668"/>
                  <a:pt x="985328" y="563592"/>
                  <a:pt x="989162" y="575094"/>
                </a:cubicBezTo>
                <a:lnTo>
                  <a:pt x="994913" y="592347"/>
                </a:lnTo>
                <a:cubicBezTo>
                  <a:pt x="996830" y="598098"/>
                  <a:pt x="997301" y="604556"/>
                  <a:pt x="1000664" y="609600"/>
                </a:cubicBezTo>
                <a:cubicBezTo>
                  <a:pt x="1018891" y="636940"/>
                  <a:pt x="1009980" y="620296"/>
                  <a:pt x="1023668" y="661358"/>
                </a:cubicBezTo>
                <a:lnTo>
                  <a:pt x="1029419" y="678611"/>
                </a:lnTo>
                <a:cubicBezTo>
                  <a:pt x="1031336" y="684362"/>
                  <a:pt x="1031807" y="690820"/>
                  <a:pt x="1035170" y="695864"/>
                </a:cubicBezTo>
                <a:cubicBezTo>
                  <a:pt x="1039004" y="701615"/>
                  <a:pt x="1043865" y="706801"/>
                  <a:pt x="1046672" y="713117"/>
                </a:cubicBezTo>
                <a:cubicBezTo>
                  <a:pt x="1051596" y="724196"/>
                  <a:pt x="1054340" y="736121"/>
                  <a:pt x="1058174" y="747623"/>
                </a:cubicBezTo>
                <a:lnTo>
                  <a:pt x="1075427" y="799381"/>
                </a:lnTo>
                <a:lnTo>
                  <a:pt x="1081178" y="816634"/>
                </a:lnTo>
                <a:cubicBezTo>
                  <a:pt x="1083095" y="822385"/>
                  <a:pt x="1083567" y="828843"/>
                  <a:pt x="1086929" y="833887"/>
                </a:cubicBezTo>
                <a:cubicBezTo>
                  <a:pt x="1090763" y="839638"/>
                  <a:pt x="1095623" y="844824"/>
                  <a:pt x="1098430" y="851140"/>
                </a:cubicBezTo>
                <a:cubicBezTo>
                  <a:pt x="1103354" y="862219"/>
                  <a:pt x="1103207" y="875557"/>
                  <a:pt x="1109932" y="885645"/>
                </a:cubicBezTo>
                <a:lnTo>
                  <a:pt x="1144438" y="937404"/>
                </a:lnTo>
                <a:cubicBezTo>
                  <a:pt x="1148272" y="943155"/>
                  <a:pt x="1153754" y="948100"/>
                  <a:pt x="1155940" y="954657"/>
                </a:cubicBezTo>
                <a:cubicBezTo>
                  <a:pt x="1157857" y="960408"/>
                  <a:pt x="1157904" y="967176"/>
                  <a:pt x="1161691" y="971909"/>
                </a:cubicBezTo>
                <a:cubicBezTo>
                  <a:pt x="1166009" y="977306"/>
                  <a:pt x="1173193" y="979577"/>
                  <a:pt x="1178944" y="983411"/>
                </a:cubicBezTo>
                <a:cubicBezTo>
                  <a:pt x="1191404" y="1002101"/>
                  <a:pt x="1198114" y="1016959"/>
                  <a:pt x="1224951" y="1023668"/>
                </a:cubicBezTo>
                <a:cubicBezTo>
                  <a:pt x="1250585" y="1030077"/>
                  <a:pt x="1242366" y="1023830"/>
                  <a:pt x="1253706" y="1035170"/>
                </a:cubicBezTo>
              </a:path>
            </a:pathLst>
          </a:custGeom>
          <a:solidFill>
            <a:schemeClr val="bg1">
              <a:lumMod val="85000"/>
              <a:alpha val="8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E7C5801-A669-CF83-F047-26B28EAE318C}"/>
              </a:ext>
            </a:extLst>
          </p:cNvPr>
          <p:cNvSpPr/>
          <p:nvPr/>
        </p:nvSpPr>
        <p:spPr>
          <a:xfrm>
            <a:off x="4930597" y="4338656"/>
            <a:ext cx="1578504" cy="649489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79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6B0A1EC7-FB24-A73F-CD28-8FCF5C8BC3DD}"/>
              </a:ext>
            </a:extLst>
          </p:cNvPr>
          <p:cNvSpPr/>
          <p:nvPr/>
        </p:nvSpPr>
        <p:spPr>
          <a:xfrm>
            <a:off x="5136050" y="4513186"/>
            <a:ext cx="1530119" cy="480104"/>
          </a:xfrm>
          <a:custGeom>
            <a:avLst/>
            <a:gdLst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270660 w 2280062"/>
              <a:gd name="connsiteY17" fmla="*/ 190006 h 938151"/>
              <a:gd name="connsiteX18" fmla="*/ 1306285 w 2280062"/>
              <a:gd name="connsiteY18" fmla="*/ 178130 h 938151"/>
              <a:gd name="connsiteX19" fmla="*/ 1341911 w 2280062"/>
              <a:gd name="connsiteY19" fmla="*/ 154380 h 938151"/>
              <a:gd name="connsiteX20" fmla="*/ 1365662 w 2280062"/>
              <a:gd name="connsiteY20" fmla="*/ 118754 h 938151"/>
              <a:gd name="connsiteX21" fmla="*/ 1401288 w 2280062"/>
              <a:gd name="connsiteY21" fmla="*/ 106878 h 938151"/>
              <a:gd name="connsiteX22" fmla="*/ 1436914 w 2280062"/>
              <a:gd name="connsiteY22" fmla="*/ 83128 h 938151"/>
              <a:gd name="connsiteX23" fmla="*/ 1472540 w 2280062"/>
              <a:gd name="connsiteY23" fmla="*/ 71252 h 938151"/>
              <a:gd name="connsiteX24" fmla="*/ 1508166 w 2280062"/>
              <a:gd name="connsiteY24" fmla="*/ 47502 h 938151"/>
              <a:gd name="connsiteX25" fmla="*/ 1615044 w 2280062"/>
              <a:gd name="connsiteY25" fmla="*/ 11876 h 938151"/>
              <a:gd name="connsiteX26" fmla="*/ 1650670 w 2280062"/>
              <a:gd name="connsiteY26" fmla="*/ 0 h 938151"/>
              <a:gd name="connsiteX27" fmla="*/ 1828800 w 2280062"/>
              <a:gd name="connsiteY27" fmla="*/ 11876 h 938151"/>
              <a:gd name="connsiteX28" fmla="*/ 1900052 w 2280062"/>
              <a:gd name="connsiteY28" fmla="*/ 59377 h 938151"/>
              <a:gd name="connsiteX29" fmla="*/ 1911927 w 2280062"/>
              <a:gd name="connsiteY29" fmla="*/ 95003 h 938151"/>
              <a:gd name="connsiteX30" fmla="*/ 1959428 w 2280062"/>
              <a:gd name="connsiteY30" fmla="*/ 166255 h 938151"/>
              <a:gd name="connsiteX31" fmla="*/ 1995054 w 2280062"/>
              <a:gd name="connsiteY31" fmla="*/ 273133 h 938151"/>
              <a:gd name="connsiteX32" fmla="*/ 2018805 w 2280062"/>
              <a:gd name="connsiteY32" fmla="*/ 344385 h 938151"/>
              <a:gd name="connsiteX33" fmla="*/ 2030680 w 2280062"/>
              <a:gd name="connsiteY33" fmla="*/ 380011 h 938151"/>
              <a:gd name="connsiteX34" fmla="*/ 2042556 w 2280062"/>
              <a:gd name="connsiteY34" fmla="*/ 463138 h 938151"/>
              <a:gd name="connsiteX35" fmla="*/ 2054431 w 2280062"/>
              <a:gd name="connsiteY35" fmla="*/ 498764 h 938151"/>
              <a:gd name="connsiteX36" fmla="*/ 2066306 w 2280062"/>
              <a:gd name="connsiteY36" fmla="*/ 546265 h 938151"/>
              <a:gd name="connsiteX37" fmla="*/ 2090057 w 2280062"/>
              <a:gd name="connsiteY37" fmla="*/ 617517 h 938151"/>
              <a:gd name="connsiteX38" fmla="*/ 2125683 w 2280062"/>
              <a:gd name="connsiteY38" fmla="*/ 748146 h 938151"/>
              <a:gd name="connsiteX39" fmla="*/ 2149434 w 2280062"/>
              <a:gd name="connsiteY39" fmla="*/ 783772 h 938151"/>
              <a:gd name="connsiteX40" fmla="*/ 2208810 w 2280062"/>
              <a:gd name="connsiteY40" fmla="*/ 890650 h 938151"/>
              <a:gd name="connsiteX41" fmla="*/ 2244436 w 2280062"/>
              <a:gd name="connsiteY41" fmla="*/ 914400 h 938151"/>
              <a:gd name="connsiteX42" fmla="*/ 2280062 w 2280062"/>
              <a:gd name="connsiteY42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41911 w 2280062"/>
              <a:gd name="connsiteY18" fmla="*/ 154380 h 938151"/>
              <a:gd name="connsiteX19" fmla="*/ 1365662 w 2280062"/>
              <a:gd name="connsiteY19" fmla="*/ 118754 h 938151"/>
              <a:gd name="connsiteX20" fmla="*/ 1401288 w 2280062"/>
              <a:gd name="connsiteY20" fmla="*/ 106878 h 938151"/>
              <a:gd name="connsiteX21" fmla="*/ 1436914 w 2280062"/>
              <a:gd name="connsiteY21" fmla="*/ 83128 h 938151"/>
              <a:gd name="connsiteX22" fmla="*/ 1472540 w 2280062"/>
              <a:gd name="connsiteY22" fmla="*/ 71252 h 938151"/>
              <a:gd name="connsiteX23" fmla="*/ 1508166 w 2280062"/>
              <a:gd name="connsiteY23" fmla="*/ 47502 h 938151"/>
              <a:gd name="connsiteX24" fmla="*/ 1615044 w 2280062"/>
              <a:gd name="connsiteY24" fmla="*/ 11876 h 938151"/>
              <a:gd name="connsiteX25" fmla="*/ 1650670 w 2280062"/>
              <a:gd name="connsiteY25" fmla="*/ 0 h 938151"/>
              <a:gd name="connsiteX26" fmla="*/ 1828800 w 2280062"/>
              <a:gd name="connsiteY26" fmla="*/ 11876 h 938151"/>
              <a:gd name="connsiteX27" fmla="*/ 1900052 w 2280062"/>
              <a:gd name="connsiteY27" fmla="*/ 59377 h 938151"/>
              <a:gd name="connsiteX28" fmla="*/ 1911927 w 2280062"/>
              <a:gd name="connsiteY28" fmla="*/ 95003 h 938151"/>
              <a:gd name="connsiteX29" fmla="*/ 1959428 w 2280062"/>
              <a:gd name="connsiteY29" fmla="*/ 166255 h 938151"/>
              <a:gd name="connsiteX30" fmla="*/ 1995054 w 2280062"/>
              <a:gd name="connsiteY30" fmla="*/ 273133 h 938151"/>
              <a:gd name="connsiteX31" fmla="*/ 2018805 w 2280062"/>
              <a:gd name="connsiteY31" fmla="*/ 344385 h 938151"/>
              <a:gd name="connsiteX32" fmla="*/ 2030680 w 2280062"/>
              <a:gd name="connsiteY32" fmla="*/ 380011 h 938151"/>
              <a:gd name="connsiteX33" fmla="*/ 2042556 w 2280062"/>
              <a:gd name="connsiteY33" fmla="*/ 463138 h 938151"/>
              <a:gd name="connsiteX34" fmla="*/ 2054431 w 2280062"/>
              <a:gd name="connsiteY34" fmla="*/ 498764 h 938151"/>
              <a:gd name="connsiteX35" fmla="*/ 2066306 w 2280062"/>
              <a:gd name="connsiteY35" fmla="*/ 546265 h 938151"/>
              <a:gd name="connsiteX36" fmla="*/ 2090057 w 2280062"/>
              <a:gd name="connsiteY36" fmla="*/ 617517 h 938151"/>
              <a:gd name="connsiteX37" fmla="*/ 2125683 w 2280062"/>
              <a:gd name="connsiteY37" fmla="*/ 748146 h 938151"/>
              <a:gd name="connsiteX38" fmla="*/ 2149434 w 2280062"/>
              <a:gd name="connsiteY38" fmla="*/ 783772 h 938151"/>
              <a:gd name="connsiteX39" fmla="*/ 2208810 w 2280062"/>
              <a:gd name="connsiteY39" fmla="*/ 890650 h 938151"/>
              <a:gd name="connsiteX40" fmla="*/ 2244436 w 2280062"/>
              <a:gd name="connsiteY40" fmla="*/ 914400 h 938151"/>
              <a:gd name="connsiteX41" fmla="*/ 2280062 w 2280062"/>
              <a:gd name="connsiteY41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01288 w 2280062"/>
              <a:gd name="connsiteY19" fmla="*/ 106878 h 938151"/>
              <a:gd name="connsiteX20" fmla="*/ 1436914 w 2280062"/>
              <a:gd name="connsiteY20" fmla="*/ 83128 h 938151"/>
              <a:gd name="connsiteX21" fmla="*/ 1472540 w 2280062"/>
              <a:gd name="connsiteY21" fmla="*/ 71252 h 938151"/>
              <a:gd name="connsiteX22" fmla="*/ 1508166 w 2280062"/>
              <a:gd name="connsiteY22" fmla="*/ 47502 h 938151"/>
              <a:gd name="connsiteX23" fmla="*/ 1615044 w 2280062"/>
              <a:gd name="connsiteY23" fmla="*/ 11876 h 938151"/>
              <a:gd name="connsiteX24" fmla="*/ 1650670 w 2280062"/>
              <a:gd name="connsiteY24" fmla="*/ 0 h 938151"/>
              <a:gd name="connsiteX25" fmla="*/ 1828800 w 2280062"/>
              <a:gd name="connsiteY25" fmla="*/ 11876 h 938151"/>
              <a:gd name="connsiteX26" fmla="*/ 1900052 w 2280062"/>
              <a:gd name="connsiteY26" fmla="*/ 59377 h 938151"/>
              <a:gd name="connsiteX27" fmla="*/ 1911927 w 2280062"/>
              <a:gd name="connsiteY27" fmla="*/ 95003 h 938151"/>
              <a:gd name="connsiteX28" fmla="*/ 1959428 w 2280062"/>
              <a:gd name="connsiteY28" fmla="*/ 166255 h 938151"/>
              <a:gd name="connsiteX29" fmla="*/ 1995054 w 2280062"/>
              <a:gd name="connsiteY29" fmla="*/ 273133 h 938151"/>
              <a:gd name="connsiteX30" fmla="*/ 2018805 w 2280062"/>
              <a:gd name="connsiteY30" fmla="*/ 344385 h 938151"/>
              <a:gd name="connsiteX31" fmla="*/ 2030680 w 2280062"/>
              <a:gd name="connsiteY31" fmla="*/ 380011 h 938151"/>
              <a:gd name="connsiteX32" fmla="*/ 2042556 w 2280062"/>
              <a:gd name="connsiteY32" fmla="*/ 463138 h 938151"/>
              <a:gd name="connsiteX33" fmla="*/ 2054431 w 2280062"/>
              <a:gd name="connsiteY33" fmla="*/ 498764 h 938151"/>
              <a:gd name="connsiteX34" fmla="*/ 2066306 w 2280062"/>
              <a:gd name="connsiteY34" fmla="*/ 546265 h 938151"/>
              <a:gd name="connsiteX35" fmla="*/ 2090057 w 2280062"/>
              <a:gd name="connsiteY35" fmla="*/ 617517 h 938151"/>
              <a:gd name="connsiteX36" fmla="*/ 2125683 w 2280062"/>
              <a:gd name="connsiteY36" fmla="*/ 748146 h 938151"/>
              <a:gd name="connsiteX37" fmla="*/ 2149434 w 2280062"/>
              <a:gd name="connsiteY37" fmla="*/ 783772 h 938151"/>
              <a:gd name="connsiteX38" fmla="*/ 2208810 w 2280062"/>
              <a:gd name="connsiteY38" fmla="*/ 890650 h 938151"/>
              <a:gd name="connsiteX39" fmla="*/ 2244436 w 2280062"/>
              <a:gd name="connsiteY39" fmla="*/ 914400 h 938151"/>
              <a:gd name="connsiteX40" fmla="*/ 2280062 w 2280062"/>
              <a:gd name="connsiteY40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472540 w 2280062"/>
              <a:gd name="connsiteY20" fmla="*/ 71252 h 938151"/>
              <a:gd name="connsiteX21" fmla="*/ 1508166 w 2280062"/>
              <a:gd name="connsiteY21" fmla="*/ 47502 h 938151"/>
              <a:gd name="connsiteX22" fmla="*/ 1615044 w 2280062"/>
              <a:gd name="connsiteY22" fmla="*/ 11876 h 938151"/>
              <a:gd name="connsiteX23" fmla="*/ 1650670 w 2280062"/>
              <a:gd name="connsiteY23" fmla="*/ 0 h 938151"/>
              <a:gd name="connsiteX24" fmla="*/ 1828800 w 2280062"/>
              <a:gd name="connsiteY24" fmla="*/ 11876 h 938151"/>
              <a:gd name="connsiteX25" fmla="*/ 1900052 w 2280062"/>
              <a:gd name="connsiteY25" fmla="*/ 59377 h 938151"/>
              <a:gd name="connsiteX26" fmla="*/ 1911927 w 2280062"/>
              <a:gd name="connsiteY26" fmla="*/ 95003 h 938151"/>
              <a:gd name="connsiteX27" fmla="*/ 1959428 w 2280062"/>
              <a:gd name="connsiteY27" fmla="*/ 166255 h 938151"/>
              <a:gd name="connsiteX28" fmla="*/ 1995054 w 2280062"/>
              <a:gd name="connsiteY28" fmla="*/ 273133 h 938151"/>
              <a:gd name="connsiteX29" fmla="*/ 2018805 w 2280062"/>
              <a:gd name="connsiteY29" fmla="*/ 344385 h 938151"/>
              <a:gd name="connsiteX30" fmla="*/ 2030680 w 2280062"/>
              <a:gd name="connsiteY30" fmla="*/ 380011 h 938151"/>
              <a:gd name="connsiteX31" fmla="*/ 2042556 w 2280062"/>
              <a:gd name="connsiteY31" fmla="*/ 463138 h 938151"/>
              <a:gd name="connsiteX32" fmla="*/ 2054431 w 2280062"/>
              <a:gd name="connsiteY32" fmla="*/ 498764 h 938151"/>
              <a:gd name="connsiteX33" fmla="*/ 2066306 w 2280062"/>
              <a:gd name="connsiteY33" fmla="*/ 546265 h 938151"/>
              <a:gd name="connsiteX34" fmla="*/ 2090057 w 2280062"/>
              <a:gd name="connsiteY34" fmla="*/ 617517 h 938151"/>
              <a:gd name="connsiteX35" fmla="*/ 2125683 w 2280062"/>
              <a:gd name="connsiteY35" fmla="*/ 748146 h 938151"/>
              <a:gd name="connsiteX36" fmla="*/ 2149434 w 2280062"/>
              <a:gd name="connsiteY36" fmla="*/ 783772 h 938151"/>
              <a:gd name="connsiteX37" fmla="*/ 2208810 w 2280062"/>
              <a:gd name="connsiteY37" fmla="*/ 890650 h 938151"/>
              <a:gd name="connsiteX38" fmla="*/ 2244436 w 2280062"/>
              <a:gd name="connsiteY38" fmla="*/ 914400 h 938151"/>
              <a:gd name="connsiteX39" fmla="*/ 2280062 w 2280062"/>
              <a:gd name="connsiteY39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65662 w 2280062"/>
              <a:gd name="connsiteY18" fmla="*/ 118754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080654 w 2280062"/>
              <a:gd name="connsiteY14" fmla="*/ 368136 h 938151"/>
              <a:gd name="connsiteX15" fmla="*/ 1175657 w 2280062"/>
              <a:gd name="connsiteY15" fmla="*/ 285008 h 938151"/>
              <a:gd name="connsiteX16" fmla="*/ 1246909 w 2280062"/>
              <a:gd name="connsiteY16" fmla="*/ 225632 h 938151"/>
              <a:gd name="connsiteX17" fmla="*/ 1306285 w 2280062"/>
              <a:gd name="connsiteY17" fmla="*/ 178130 h 938151"/>
              <a:gd name="connsiteX18" fmla="*/ 1372012 w 2280062"/>
              <a:gd name="connsiteY18" fmla="*/ 134629 h 938151"/>
              <a:gd name="connsiteX19" fmla="*/ 1436914 w 2280062"/>
              <a:gd name="connsiteY19" fmla="*/ 83128 h 938151"/>
              <a:gd name="connsiteX20" fmla="*/ 1508166 w 2280062"/>
              <a:gd name="connsiteY20" fmla="*/ 47502 h 938151"/>
              <a:gd name="connsiteX21" fmla="*/ 1615044 w 2280062"/>
              <a:gd name="connsiteY21" fmla="*/ 11876 h 938151"/>
              <a:gd name="connsiteX22" fmla="*/ 1650670 w 2280062"/>
              <a:gd name="connsiteY22" fmla="*/ 0 h 938151"/>
              <a:gd name="connsiteX23" fmla="*/ 1828800 w 2280062"/>
              <a:gd name="connsiteY23" fmla="*/ 11876 h 938151"/>
              <a:gd name="connsiteX24" fmla="*/ 1900052 w 2280062"/>
              <a:gd name="connsiteY24" fmla="*/ 59377 h 938151"/>
              <a:gd name="connsiteX25" fmla="*/ 1911927 w 2280062"/>
              <a:gd name="connsiteY25" fmla="*/ 95003 h 938151"/>
              <a:gd name="connsiteX26" fmla="*/ 1959428 w 2280062"/>
              <a:gd name="connsiteY26" fmla="*/ 166255 h 938151"/>
              <a:gd name="connsiteX27" fmla="*/ 1995054 w 2280062"/>
              <a:gd name="connsiteY27" fmla="*/ 273133 h 938151"/>
              <a:gd name="connsiteX28" fmla="*/ 2018805 w 2280062"/>
              <a:gd name="connsiteY28" fmla="*/ 344385 h 938151"/>
              <a:gd name="connsiteX29" fmla="*/ 2030680 w 2280062"/>
              <a:gd name="connsiteY29" fmla="*/ 380011 h 938151"/>
              <a:gd name="connsiteX30" fmla="*/ 2042556 w 2280062"/>
              <a:gd name="connsiteY30" fmla="*/ 463138 h 938151"/>
              <a:gd name="connsiteX31" fmla="*/ 2054431 w 2280062"/>
              <a:gd name="connsiteY31" fmla="*/ 498764 h 938151"/>
              <a:gd name="connsiteX32" fmla="*/ 2066306 w 2280062"/>
              <a:gd name="connsiteY32" fmla="*/ 546265 h 938151"/>
              <a:gd name="connsiteX33" fmla="*/ 2090057 w 2280062"/>
              <a:gd name="connsiteY33" fmla="*/ 617517 h 938151"/>
              <a:gd name="connsiteX34" fmla="*/ 2125683 w 2280062"/>
              <a:gd name="connsiteY34" fmla="*/ 748146 h 938151"/>
              <a:gd name="connsiteX35" fmla="*/ 2149434 w 2280062"/>
              <a:gd name="connsiteY35" fmla="*/ 783772 h 938151"/>
              <a:gd name="connsiteX36" fmla="*/ 2208810 w 2280062"/>
              <a:gd name="connsiteY36" fmla="*/ 890650 h 938151"/>
              <a:gd name="connsiteX37" fmla="*/ 2244436 w 2280062"/>
              <a:gd name="connsiteY37" fmla="*/ 914400 h 938151"/>
              <a:gd name="connsiteX38" fmla="*/ 2280062 w 2280062"/>
              <a:gd name="connsiteY38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45028 w 2280062"/>
              <a:gd name="connsiteY13" fmla="*/ 39188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31273 w 2280062"/>
              <a:gd name="connsiteY9" fmla="*/ 558141 h 938151"/>
              <a:gd name="connsiteX10" fmla="*/ 866898 w 2280062"/>
              <a:gd name="connsiteY10" fmla="*/ 522515 h 938151"/>
              <a:gd name="connsiteX11" fmla="*/ 938150 w 2280062"/>
              <a:gd name="connsiteY11" fmla="*/ 475013 h 938151"/>
              <a:gd name="connsiteX12" fmla="*/ 973776 w 2280062"/>
              <a:gd name="connsiteY12" fmla="*/ 439387 h 938151"/>
              <a:gd name="connsiteX13" fmla="*/ 1083128 w 2280062"/>
              <a:gd name="connsiteY13" fmla="*/ 360136 h 938151"/>
              <a:gd name="connsiteX14" fmla="*/ 1175657 w 2280062"/>
              <a:gd name="connsiteY14" fmla="*/ 285008 h 938151"/>
              <a:gd name="connsiteX15" fmla="*/ 1246909 w 2280062"/>
              <a:gd name="connsiteY15" fmla="*/ 225632 h 938151"/>
              <a:gd name="connsiteX16" fmla="*/ 1306285 w 2280062"/>
              <a:gd name="connsiteY16" fmla="*/ 178130 h 938151"/>
              <a:gd name="connsiteX17" fmla="*/ 1372012 w 2280062"/>
              <a:gd name="connsiteY17" fmla="*/ 134629 h 938151"/>
              <a:gd name="connsiteX18" fmla="*/ 1436914 w 2280062"/>
              <a:gd name="connsiteY18" fmla="*/ 83128 h 938151"/>
              <a:gd name="connsiteX19" fmla="*/ 1508166 w 2280062"/>
              <a:gd name="connsiteY19" fmla="*/ 47502 h 938151"/>
              <a:gd name="connsiteX20" fmla="*/ 1615044 w 2280062"/>
              <a:gd name="connsiteY20" fmla="*/ 11876 h 938151"/>
              <a:gd name="connsiteX21" fmla="*/ 1650670 w 2280062"/>
              <a:gd name="connsiteY21" fmla="*/ 0 h 938151"/>
              <a:gd name="connsiteX22" fmla="*/ 1828800 w 2280062"/>
              <a:gd name="connsiteY22" fmla="*/ 11876 h 938151"/>
              <a:gd name="connsiteX23" fmla="*/ 1900052 w 2280062"/>
              <a:gd name="connsiteY23" fmla="*/ 59377 h 938151"/>
              <a:gd name="connsiteX24" fmla="*/ 1911927 w 2280062"/>
              <a:gd name="connsiteY24" fmla="*/ 95003 h 938151"/>
              <a:gd name="connsiteX25" fmla="*/ 1959428 w 2280062"/>
              <a:gd name="connsiteY25" fmla="*/ 166255 h 938151"/>
              <a:gd name="connsiteX26" fmla="*/ 1995054 w 2280062"/>
              <a:gd name="connsiteY26" fmla="*/ 273133 h 938151"/>
              <a:gd name="connsiteX27" fmla="*/ 2018805 w 2280062"/>
              <a:gd name="connsiteY27" fmla="*/ 344385 h 938151"/>
              <a:gd name="connsiteX28" fmla="*/ 2030680 w 2280062"/>
              <a:gd name="connsiteY28" fmla="*/ 380011 h 938151"/>
              <a:gd name="connsiteX29" fmla="*/ 2042556 w 2280062"/>
              <a:gd name="connsiteY29" fmla="*/ 463138 h 938151"/>
              <a:gd name="connsiteX30" fmla="*/ 2054431 w 2280062"/>
              <a:gd name="connsiteY30" fmla="*/ 498764 h 938151"/>
              <a:gd name="connsiteX31" fmla="*/ 2066306 w 2280062"/>
              <a:gd name="connsiteY31" fmla="*/ 546265 h 938151"/>
              <a:gd name="connsiteX32" fmla="*/ 2090057 w 2280062"/>
              <a:gd name="connsiteY32" fmla="*/ 617517 h 938151"/>
              <a:gd name="connsiteX33" fmla="*/ 2125683 w 2280062"/>
              <a:gd name="connsiteY33" fmla="*/ 748146 h 938151"/>
              <a:gd name="connsiteX34" fmla="*/ 2149434 w 2280062"/>
              <a:gd name="connsiteY34" fmla="*/ 783772 h 938151"/>
              <a:gd name="connsiteX35" fmla="*/ 2208810 w 2280062"/>
              <a:gd name="connsiteY35" fmla="*/ 890650 h 938151"/>
              <a:gd name="connsiteX36" fmla="*/ 2244436 w 2280062"/>
              <a:gd name="connsiteY36" fmla="*/ 914400 h 938151"/>
              <a:gd name="connsiteX37" fmla="*/ 2280062 w 2280062"/>
              <a:gd name="connsiteY37" fmla="*/ 926276 h 938151"/>
              <a:gd name="connsiteX0" fmla="*/ 0 w 2280062"/>
              <a:gd name="connsiteY0" fmla="*/ 938151 h 938151"/>
              <a:gd name="connsiteX1" fmla="*/ 118753 w 2280062"/>
              <a:gd name="connsiteY1" fmla="*/ 926276 h 938151"/>
              <a:gd name="connsiteX2" fmla="*/ 154379 w 2280062"/>
              <a:gd name="connsiteY2" fmla="*/ 914400 h 938151"/>
              <a:gd name="connsiteX3" fmla="*/ 261257 w 2280062"/>
              <a:gd name="connsiteY3" fmla="*/ 890650 h 938151"/>
              <a:gd name="connsiteX4" fmla="*/ 332509 w 2280062"/>
              <a:gd name="connsiteY4" fmla="*/ 866899 h 938151"/>
              <a:gd name="connsiteX5" fmla="*/ 368135 w 2280062"/>
              <a:gd name="connsiteY5" fmla="*/ 855024 h 938151"/>
              <a:gd name="connsiteX6" fmla="*/ 403761 w 2280062"/>
              <a:gd name="connsiteY6" fmla="*/ 843149 h 938151"/>
              <a:gd name="connsiteX7" fmla="*/ 688769 w 2280062"/>
              <a:gd name="connsiteY7" fmla="*/ 653143 h 938151"/>
              <a:gd name="connsiteX8" fmla="*/ 795647 w 2280062"/>
              <a:gd name="connsiteY8" fmla="*/ 581891 h 938151"/>
              <a:gd name="connsiteX9" fmla="*/ 866898 w 2280062"/>
              <a:gd name="connsiteY9" fmla="*/ 522515 h 938151"/>
              <a:gd name="connsiteX10" fmla="*/ 938150 w 2280062"/>
              <a:gd name="connsiteY10" fmla="*/ 475013 h 938151"/>
              <a:gd name="connsiteX11" fmla="*/ 973776 w 2280062"/>
              <a:gd name="connsiteY11" fmla="*/ 439387 h 938151"/>
              <a:gd name="connsiteX12" fmla="*/ 1083128 w 2280062"/>
              <a:gd name="connsiteY12" fmla="*/ 360136 h 938151"/>
              <a:gd name="connsiteX13" fmla="*/ 1175657 w 2280062"/>
              <a:gd name="connsiteY13" fmla="*/ 285008 h 938151"/>
              <a:gd name="connsiteX14" fmla="*/ 1246909 w 2280062"/>
              <a:gd name="connsiteY14" fmla="*/ 225632 h 938151"/>
              <a:gd name="connsiteX15" fmla="*/ 1306285 w 2280062"/>
              <a:gd name="connsiteY15" fmla="*/ 178130 h 938151"/>
              <a:gd name="connsiteX16" fmla="*/ 1372012 w 2280062"/>
              <a:gd name="connsiteY16" fmla="*/ 134629 h 938151"/>
              <a:gd name="connsiteX17" fmla="*/ 1436914 w 2280062"/>
              <a:gd name="connsiteY17" fmla="*/ 83128 h 938151"/>
              <a:gd name="connsiteX18" fmla="*/ 1508166 w 2280062"/>
              <a:gd name="connsiteY18" fmla="*/ 47502 h 938151"/>
              <a:gd name="connsiteX19" fmla="*/ 1615044 w 2280062"/>
              <a:gd name="connsiteY19" fmla="*/ 11876 h 938151"/>
              <a:gd name="connsiteX20" fmla="*/ 1650670 w 2280062"/>
              <a:gd name="connsiteY20" fmla="*/ 0 h 938151"/>
              <a:gd name="connsiteX21" fmla="*/ 1828800 w 2280062"/>
              <a:gd name="connsiteY21" fmla="*/ 11876 h 938151"/>
              <a:gd name="connsiteX22" fmla="*/ 1900052 w 2280062"/>
              <a:gd name="connsiteY22" fmla="*/ 59377 h 938151"/>
              <a:gd name="connsiteX23" fmla="*/ 1911927 w 2280062"/>
              <a:gd name="connsiteY23" fmla="*/ 95003 h 938151"/>
              <a:gd name="connsiteX24" fmla="*/ 1959428 w 2280062"/>
              <a:gd name="connsiteY24" fmla="*/ 166255 h 938151"/>
              <a:gd name="connsiteX25" fmla="*/ 1995054 w 2280062"/>
              <a:gd name="connsiteY25" fmla="*/ 273133 h 938151"/>
              <a:gd name="connsiteX26" fmla="*/ 2018805 w 2280062"/>
              <a:gd name="connsiteY26" fmla="*/ 344385 h 938151"/>
              <a:gd name="connsiteX27" fmla="*/ 2030680 w 2280062"/>
              <a:gd name="connsiteY27" fmla="*/ 380011 h 938151"/>
              <a:gd name="connsiteX28" fmla="*/ 2042556 w 2280062"/>
              <a:gd name="connsiteY28" fmla="*/ 463138 h 938151"/>
              <a:gd name="connsiteX29" fmla="*/ 2054431 w 2280062"/>
              <a:gd name="connsiteY29" fmla="*/ 498764 h 938151"/>
              <a:gd name="connsiteX30" fmla="*/ 2066306 w 2280062"/>
              <a:gd name="connsiteY30" fmla="*/ 546265 h 938151"/>
              <a:gd name="connsiteX31" fmla="*/ 2090057 w 2280062"/>
              <a:gd name="connsiteY31" fmla="*/ 617517 h 938151"/>
              <a:gd name="connsiteX32" fmla="*/ 2125683 w 2280062"/>
              <a:gd name="connsiteY32" fmla="*/ 748146 h 938151"/>
              <a:gd name="connsiteX33" fmla="*/ 2149434 w 2280062"/>
              <a:gd name="connsiteY33" fmla="*/ 783772 h 938151"/>
              <a:gd name="connsiteX34" fmla="*/ 2208810 w 2280062"/>
              <a:gd name="connsiteY34" fmla="*/ 890650 h 938151"/>
              <a:gd name="connsiteX35" fmla="*/ 2244436 w 2280062"/>
              <a:gd name="connsiteY35" fmla="*/ 914400 h 938151"/>
              <a:gd name="connsiteX36" fmla="*/ 2280062 w 2280062"/>
              <a:gd name="connsiteY36" fmla="*/ 9262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80062" h="938151">
                <a:moveTo>
                  <a:pt x="0" y="938151"/>
                </a:moveTo>
                <a:cubicBezTo>
                  <a:pt x="39584" y="934193"/>
                  <a:pt x="79434" y="932325"/>
                  <a:pt x="118753" y="926276"/>
                </a:cubicBezTo>
                <a:cubicBezTo>
                  <a:pt x="131125" y="924373"/>
                  <a:pt x="142235" y="917436"/>
                  <a:pt x="154379" y="914400"/>
                </a:cubicBezTo>
                <a:cubicBezTo>
                  <a:pt x="222183" y="897449"/>
                  <a:pt x="200301" y="908937"/>
                  <a:pt x="261257" y="890650"/>
                </a:cubicBezTo>
                <a:cubicBezTo>
                  <a:pt x="285237" y="883456"/>
                  <a:pt x="308758" y="874816"/>
                  <a:pt x="332509" y="866899"/>
                </a:cubicBezTo>
                <a:lnTo>
                  <a:pt x="368135" y="855024"/>
                </a:lnTo>
                <a:lnTo>
                  <a:pt x="403761" y="843149"/>
                </a:lnTo>
                <a:lnTo>
                  <a:pt x="688769" y="653143"/>
                </a:lnTo>
                <a:lnTo>
                  <a:pt x="795647" y="581891"/>
                </a:lnTo>
                <a:cubicBezTo>
                  <a:pt x="825335" y="560120"/>
                  <a:pt x="843148" y="540328"/>
                  <a:pt x="866898" y="522515"/>
                </a:cubicBezTo>
                <a:cubicBezTo>
                  <a:pt x="890649" y="504702"/>
                  <a:pt x="917966" y="495197"/>
                  <a:pt x="938150" y="475013"/>
                </a:cubicBezTo>
                <a:cubicBezTo>
                  <a:pt x="950025" y="463138"/>
                  <a:pt x="949613" y="458533"/>
                  <a:pt x="973776" y="439387"/>
                </a:cubicBezTo>
                <a:cubicBezTo>
                  <a:pt x="997939" y="420241"/>
                  <a:pt x="1059377" y="375970"/>
                  <a:pt x="1083128" y="360136"/>
                </a:cubicBezTo>
                <a:lnTo>
                  <a:pt x="1175657" y="285008"/>
                </a:lnTo>
                <a:cubicBezTo>
                  <a:pt x="1202954" y="262591"/>
                  <a:pt x="1197309" y="258698"/>
                  <a:pt x="1246909" y="225632"/>
                </a:cubicBezTo>
                <a:cubicBezTo>
                  <a:pt x="1268680" y="207819"/>
                  <a:pt x="1285435" y="193297"/>
                  <a:pt x="1306285" y="178130"/>
                </a:cubicBezTo>
                <a:cubicBezTo>
                  <a:pt x="1327135" y="162963"/>
                  <a:pt x="1350240" y="150463"/>
                  <a:pt x="1372012" y="134629"/>
                </a:cubicBezTo>
                <a:cubicBezTo>
                  <a:pt x="1393784" y="118795"/>
                  <a:pt x="1414222" y="97649"/>
                  <a:pt x="1436914" y="83128"/>
                </a:cubicBezTo>
                <a:cubicBezTo>
                  <a:pt x="1459606" y="68607"/>
                  <a:pt x="1478478" y="59377"/>
                  <a:pt x="1508166" y="47502"/>
                </a:cubicBezTo>
                <a:cubicBezTo>
                  <a:pt x="1508181" y="47495"/>
                  <a:pt x="1597223" y="17816"/>
                  <a:pt x="1615044" y="11876"/>
                </a:cubicBezTo>
                <a:lnTo>
                  <a:pt x="1650670" y="0"/>
                </a:lnTo>
                <a:cubicBezTo>
                  <a:pt x="1710047" y="3959"/>
                  <a:pt x="1770910" y="-1907"/>
                  <a:pt x="1828800" y="11876"/>
                </a:cubicBezTo>
                <a:cubicBezTo>
                  <a:pt x="1856568" y="18488"/>
                  <a:pt x="1900052" y="59377"/>
                  <a:pt x="1900052" y="59377"/>
                </a:cubicBezTo>
                <a:cubicBezTo>
                  <a:pt x="1904010" y="71252"/>
                  <a:pt x="1905848" y="84061"/>
                  <a:pt x="1911927" y="95003"/>
                </a:cubicBezTo>
                <a:cubicBezTo>
                  <a:pt x="1925789" y="119956"/>
                  <a:pt x="1950401" y="139175"/>
                  <a:pt x="1959428" y="166255"/>
                </a:cubicBezTo>
                <a:lnTo>
                  <a:pt x="1995054" y="273133"/>
                </a:lnTo>
                <a:lnTo>
                  <a:pt x="2018805" y="344385"/>
                </a:lnTo>
                <a:lnTo>
                  <a:pt x="2030680" y="380011"/>
                </a:lnTo>
                <a:cubicBezTo>
                  <a:pt x="2034639" y="407720"/>
                  <a:pt x="2037067" y="435691"/>
                  <a:pt x="2042556" y="463138"/>
                </a:cubicBezTo>
                <a:cubicBezTo>
                  <a:pt x="2045011" y="475413"/>
                  <a:pt x="2050992" y="486728"/>
                  <a:pt x="2054431" y="498764"/>
                </a:cubicBezTo>
                <a:cubicBezTo>
                  <a:pt x="2058915" y="514457"/>
                  <a:pt x="2061616" y="530632"/>
                  <a:pt x="2066306" y="546265"/>
                </a:cubicBezTo>
                <a:cubicBezTo>
                  <a:pt x="2073500" y="570245"/>
                  <a:pt x="2085147" y="592968"/>
                  <a:pt x="2090057" y="617517"/>
                </a:cubicBezTo>
                <a:cubicBezTo>
                  <a:pt x="2096430" y="649385"/>
                  <a:pt x="2108463" y="722316"/>
                  <a:pt x="2125683" y="748146"/>
                </a:cubicBezTo>
                <a:lnTo>
                  <a:pt x="2149434" y="783772"/>
                </a:lnTo>
                <a:cubicBezTo>
                  <a:pt x="2161809" y="820897"/>
                  <a:pt x="2173810" y="867317"/>
                  <a:pt x="2208810" y="890650"/>
                </a:cubicBezTo>
                <a:cubicBezTo>
                  <a:pt x="2220685" y="898567"/>
                  <a:pt x="2231671" y="908017"/>
                  <a:pt x="2244436" y="914400"/>
                </a:cubicBezTo>
                <a:cubicBezTo>
                  <a:pt x="2255632" y="919998"/>
                  <a:pt x="2280062" y="926276"/>
                  <a:pt x="2280062" y="926276"/>
                </a:cubicBezTo>
              </a:path>
            </a:pathLst>
          </a:custGeom>
          <a:solidFill>
            <a:schemeClr val="bg1">
              <a:alpha val="61000"/>
            </a:schemeClr>
          </a:solidFill>
          <a:ln w="19050">
            <a:solidFill>
              <a:schemeClr val="tx1">
                <a:alpha val="66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56" name="Gerade Verbindung 83">
            <a:extLst>
              <a:ext uri="{FF2B5EF4-FFF2-40B4-BE49-F238E27FC236}">
                <a16:creationId xmlns:a16="http://schemas.microsoft.com/office/drawing/2014/main" id="{6F09880B-D834-EB83-74B4-AE58CA6C4D4B}"/>
              </a:ext>
            </a:extLst>
          </p:cNvPr>
          <p:cNvCxnSpPr>
            <a:cxnSpLocks/>
          </p:cNvCxnSpPr>
          <p:nvPr/>
        </p:nvCxnSpPr>
        <p:spPr>
          <a:xfrm flipV="1">
            <a:off x="4210775" y="3932533"/>
            <a:ext cx="0" cy="1059846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83">
            <a:extLst>
              <a:ext uri="{FF2B5EF4-FFF2-40B4-BE49-F238E27FC236}">
                <a16:creationId xmlns:a16="http://schemas.microsoft.com/office/drawing/2014/main" id="{DB1F6305-B79F-3FC4-D82C-1200A9BEAA56}"/>
              </a:ext>
            </a:extLst>
          </p:cNvPr>
          <p:cNvCxnSpPr>
            <a:cxnSpLocks/>
          </p:cNvCxnSpPr>
          <p:nvPr/>
        </p:nvCxnSpPr>
        <p:spPr>
          <a:xfrm flipV="1">
            <a:off x="4212099" y="2698846"/>
            <a:ext cx="0" cy="1006544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75C02EF-32BF-F8FA-1299-A07337556169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5035152" y="4084137"/>
            <a:ext cx="203772" cy="35233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22">
            <a:extLst>
              <a:ext uri="{FF2B5EF4-FFF2-40B4-BE49-F238E27FC236}">
                <a16:creationId xmlns:a16="http://schemas.microsoft.com/office/drawing/2014/main" id="{1F2ECE56-5568-A067-10E8-7D10546C4E59}"/>
              </a:ext>
            </a:extLst>
          </p:cNvPr>
          <p:cNvSpPr txBox="1"/>
          <p:nvPr/>
        </p:nvSpPr>
        <p:spPr>
          <a:xfrm>
            <a:off x="5674924" y="5588913"/>
            <a:ext cx="912429" cy="241476"/>
          </a:xfrm>
          <a:prstGeom prst="rect">
            <a:avLst/>
          </a:prstGeom>
          <a:solidFill>
            <a:srgbClr val="C87421"/>
          </a:solidFill>
          <a:ln w="19050">
            <a:solidFill>
              <a:schemeClr val="tx1"/>
            </a:solidFill>
            <a:prstDash val="solid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indeterminate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B7BF6C-A752-71CE-E3C3-ACFF332B68ED}"/>
              </a:ext>
            </a:extLst>
          </p:cNvPr>
          <p:cNvGrpSpPr/>
          <p:nvPr/>
        </p:nvGrpSpPr>
        <p:grpSpPr>
          <a:xfrm>
            <a:off x="6790140" y="4119558"/>
            <a:ext cx="1219829" cy="584673"/>
            <a:chOff x="4402900" y="8266505"/>
            <a:chExt cx="1761975" cy="996263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918E4F7-EEC3-4866-4A10-A15F926B8924}"/>
                </a:ext>
              </a:extLst>
            </p:cNvPr>
            <p:cNvSpPr/>
            <p:nvPr/>
          </p:nvSpPr>
          <p:spPr>
            <a:xfrm>
              <a:off x="4426732" y="8266505"/>
              <a:ext cx="1738143" cy="9807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6520"/>
              <a:endParaRPr lang="en-US" sz="124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TextBox 22">
              <a:extLst>
                <a:ext uri="{FF2B5EF4-FFF2-40B4-BE49-F238E27FC236}">
                  <a16:creationId xmlns:a16="http://schemas.microsoft.com/office/drawing/2014/main" id="{BDAC951E-DA3A-9C26-2178-0110BD32275C}"/>
                </a:ext>
              </a:extLst>
            </p:cNvPr>
            <p:cNvSpPr txBox="1"/>
            <p:nvPr/>
          </p:nvSpPr>
          <p:spPr>
            <a:xfrm>
              <a:off x="4402900" y="8327691"/>
              <a:ext cx="1454565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Growth strategy</a:t>
              </a:r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3772A4-D473-4A51-5CC5-4D5B83A73D3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8765704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A550A9B-3EFB-6373-8F8F-8BDABDAF0908}"/>
                </a:ext>
              </a:extLst>
            </p:cNvPr>
            <p:cNvCxnSpPr>
              <a:cxnSpLocks/>
            </p:cNvCxnSpPr>
            <p:nvPr/>
          </p:nvCxnSpPr>
          <p:spPr>
            <a:xfrm>
              <a:off x="4530117" y="9005190"/>
              <a:ext cx="3792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22">
              <a:extLst>
                <a:ext uri="{FF2B5EF4-FFF2-40B4-BE49-F238E27FC236}">
                  <a16:creationId xmlns:a16="http://schemas.microsoft.com/office/drawing/2014/main" id="{B5309199-20F5-C21C-63BA-55674E9BA113}"/>
                </a:ext>
              </a:extLst>
            </p:cNvPr>
            <p:cNvSpPr txBox="1"/>
            <p:nvPr/>
          </p:nvSpPr>
          <p:spPr>
            <a:xfrm>
              <a:off x="4869344" y="8598560"/>
              <a:ext cx="118134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determinate</a:t>
              </a:r>
            </a:p>
          </p:txBody>
        </p:sp>
        <p:sp>
          <p:nvSpPr>
            <p:cNvPr id="115" name="TextBox 22">
              <a:extLst>
                <a:ext uri="{FF2B5EF4-FFF2-40B4-BE49-F238E27FC236}">
                  <a16:creationId xmlns:a16="http://schemas.microsoft.com/office/drawing/2014/main" id="{4A6FC44B-3ACD-44D6-1816-3BFE248D89BE}"/>
                </a:ext>
              </a:extLst>
            </p:cNvPr>
            <p:cNvSpPr txBox="1"/>
            <p:nvPr/>
          </p:nvSpPr>
          <p:spPr>
            <a:xfrm>
              <a:off x="4801041" y="8851301"/>
              <a:ext cx="1317953" cy="411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316520">
                <a:defRPr/>
              </a:pPr>
              <a:r>
                <a:rPr lang="en-GB" sz="969" dirty="0">
                  <a:solidFill>
                    <a:prstClr val="black"/>
                  </a:solidFill>
                  <a:latin typeface="Calibri"/>
                </a:rPr>
                <a:t>indeterminate</a:t>
              </a: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C8CF3FBD-115B-42BA-B745-BA51D9F08897}"/>
              </a:ext>
            </a:extLst>
          </p:cNvPr>
          <p:cNvSpPr/>
          <p:nvPr/>
        </p:nvSpPr>
        <p:spPr>
          <a:xfrm>
            <a:off x="4215448" y="4987518"/>
            <a:ext cx="3076572" cy="242514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Up Arrow 63">
            <a:extLst>
              <a:ext uri="{FF2B5EF4-FFF2-40B4-BE49-F238E27FC236}">
                <a16:creationId xmlns:a16="http://schemas.microsoft.com/office/drawing/2014/main" id="{D27C6845-4DE1-0E18-95AA-E3B654DF74EA}"/>
              </a:ext>
            </a:extLst>
          </p:cNvPr>
          <p:cNvSpPr/>
          <p:nvPr/>
        </p:nvSpPr>
        <p:spPr>
          <a:xfrm rot="10800000">
            <a:off x="5041753" y="502464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Up Arrow 64">
            <a:extLst>
              <a:ext uri="{FF2B5EF4-FFF2-40B4-BE49-F238E27FC236}">
                <a16:creationId xmlns:a16="http://schemas.microsoft.com/office/drawing/2014/main" id="{697BA05A-9973-9AAB-78BD-AC6206AA30C8}"/>
              </a:ext>
            </a:extLst>
          </p:cNvPr>
          <p:cNvSpPr/>
          <p:nvPr/>
        </p:nvSpPr>
        <p:spPr>
          <a:xfrm rot="10800000">
            <a:off x="6238262" y="5021885"/>
            <a:ext cx="201655" cy="18273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969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TextBox 22">
            <a:extLst>
              <a:ext uri="{FF2B5EF4-FFF2-40B4-BE49-F238E27FC236}">
                <a16:creationId xmlns:a16="http://schemas.microsoft.com/office/drawing/2014/main" id="{6E1F25B3-E6A4-FFD3-65FC-4922DCAF429E}"/>
              </a:ext>
            </a:extLst>
          </p:cNvPr>
          <p:cNvSpPr txBox="1"/>
          <p:nvPr/>
        </p:nvSpPr>
        <p:spPr>
          <a:xfrm>
            <a:off x="3678186" y="5078715"/>
            <a:ext cx="1130438" cy="241476"/>
          </a:xfrm>
          <a:prstGeom prst="rect">
            <a:avLst/>
          </a:prstGeom>
          <a:solidFill>
            <a:srgbClr val="C55A12"/>
          </a:solidFill>
        </p:spPr>
        <p:txBody>
          <a:bodyPr wrap="none" rtlCol="0">
            <a:spAutoFit/>
          </a:bodyPr>
          <a:lstStyle/>
          <a:p>
            <a:pPr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-&gt; Realized growth</a:t>
            </a:r>
          </a:p>
        </p:txBody>
      </p:sp>
      <p:cxnSp>
        <p:nvCxnSpPr>
          <p:cNvPr id="58" name="Gerade Verbindung 83">
            <a:extLst>
              <a:ext uri="{FF2B5EF4-FFF2-40B4-BE49-F238E27FC236}">
                <a16:creationId xmlns:a16="http://schemas.microsoft.com/office/drawing/2014/main" id="{4D8279C4-C670-1D65-EE39-6295C044A184}"/>
              </a:ext>
            </a:extLst>
          </p:cNvPr>
          <p:cNvCxnSpPr>
            <a:cxnSpLocks/>
          </p:cNvCxnSpPr>
          <p:nvPr/>
        </p:nvCxnSpPr>
        <p:spPr>
          <a:xfrm flipV="1">
            <a:off x="4207464" y="5301701"/>
            <a:ext cx="0" cy="1138531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83">
            <a:extLst>
              <a:ext uri="{FF2B5EF4-FFF2-40B4-BE49-F238E27FC236}">
                <a16:creationId xmlns:a16="http://schemas.microsoft.com/office/drawing/2014/main" id="{11E66230-F40B-AED1-D8CC-097AC543192B}"/>
              </a:ext>
            </a:extLst>
          </p:cNvPr>
          <p:cNvCxnSpPr>
            <a:cxnSpLocks/>
          </p:cNvCxnSpPr>
          <p:nvPr/>
        </p:nvCxnSpPr>
        <p:spPr>
          <a:xfrm flipV="1">
            <a:off x="4199137" y="6430616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BF337525-233D-5F11-7AAC-9E85283E90DE}"/>
              </a:ext>
            </a:extLst>
          </p:cNvPr>
          <p:cNvSpPr/>
          <p:nvPr/>
        </p:nvSpPr>
        <p:spPr>
          <a:xfrm>
            <a:off x="4203401" y="1532914"/>
            <a:ext cx="3097218" cy="790000"/>
          </a:xfrm>
          <a:custGeom>
            <a:avLst/>
            <a:gdLst>
              <a:gd name="connsiteX0" fmla="*/ 0 w 4473759"/>
              <a:gd name="connsiteY0" fmla="*/ 264496 h 1141111"/>
              <a:gd name="connsiteX1" fmla="*/ 15114 w 4473759"/>
              <a:gd name="connsiteY1" fmla="*/ 166255 h 1141111"/>
              <a:gd name="connsiteX2" fmla="*/ 22671 w 4473759"/>
              <a:gd name="connsiteY2" fmla="*/ 143584 h 1141111"/>
              <a:gd name="connsiteX3" fmla="*/ 45342 w 4473759"/>
              <a:gd name="connsiteY3" fmla="*/ 60456 h 1141111"/>
              <a:gd name="connsiteX4" fmla="*/ 68014 w 4473759"/>
              <a:gd name="connsiteY4" fmla="*/ 113356 h 1141111"/>
              <a:gd name="connsiteX5" fmla="*/ 83128 w 4473759"/>
              <a:gd name="connsiteY5" fmla="*/ 136027 h 1141111"/>
              <a:gd name="connsiteX6" fmla="*/ 98242 w 4473759"/>
              <a:gd name="connsiteY6" fmla="*/ 181369 h 1141111"/>
              <a:gd name="connsiteX7" fmla="*/ 120913 w 4473759"/>
              <a:gd name="connsiteY7" fmla="*/ 173812 h 1141111"/>
              <a:gd name="connsiteX8" fmla="*/ 143584 w 4473759"/>
              <a:gd name="connsiteY8" fmla="*/ 158698 h 1141111"/>
              <a:gd name="connsiteX9" fmla="*/ 158698 w 4473759"/>
              <a:gd name="connsiteY9" fmla="*/ 204040 h 1141111"/>
              <a:gd name="connsiteX10" fmla="*/ 173812 w 4473759"/>
              <a:gd name="connsiteY10" fmla="*/ 226711 h 1141111"/>
              <a:gd name="connsiteX11" fmla="*/ 241825 w 4473759"/>
              <a:gd name="connsiteY11" fmla="*/ 219154 h 1141111"/>
              <a:gd name="connsiteX12" fmla="*/ 256939 w 4473759"/>
              <a:gd name="connsiteY12" fmla="*/ 196483 h 1141111"/>
              <a:gd name="connsiteX13" fmla="*/ 279610 w 4473759"/>
              <a:gd name="connsiteY13" fmla="*/ 181369 h 1141111"/>
              <a:gd name="connsiteX14" fmla="*/ 302281 w 4473759"/>
              <a:gd name="connsiteY14" fmla="*/ 188926 h 1141111"/>
              <a:gd name="connsiteX15" fmla="*/ 324952 w 4473759"/>
              <a:gd name="connsiteY15" fmla="*/ 143584 h 1141111"/>
              <a:gd name="connsiteX16" fmla="*/ 347623 w 4473759"/>
              <a:gd name="connsiteY16" fmla="*/ 158698 h 1141111"/>
              <a:gd name="connsiteX17" fmla="*/ 355180 w 4473759"/>
              <a:gd name="connsiteY17" fmla="*/ 188926 h 1141111"/>
              <a:gd name="connsiteX18" fmla="*/ 370294 w 4473759"/>
              <a:gd name="connsiteY18" fmla="*/ 264496 h 1141111"/>
              <a:gd name="connsiteX19" fmla="*/ 377852 w 4473759"/>
              <a:gd name="connsiteY19" fmla="*/ 287167 h 1141111"/>
              <a:gd name="connsiteX20" fmla="*/ 400523 w 4473759"/>
              <a:gd name="connsiteY20" fmla="*/ 294724 h 1141111"/>
              <a:gd name="connsiteX21" fmla="*/ 423194 w 4473759"/>
              <a:gd name="connsiteY21" fmla="*/ 287167 h 1141111"/>
              <a:gd name="connsiteX22" fmla="*/ 476093 w 4473759"/>
              <a:gd name="connsiteY22" fmla="*/ 226711 h 1141111"/>
              <a:gd name="connsiteX23" fmla="*/ 491207 w 4473759"/>
              <a:gd name="connsiteY23" fmla="*/ 204040 h 1141111"/>
              <a:gd name="connsiteX24" fmla="*/ 551663 w 4473759"/>
              <a:gd name="connsiteY24" fmla="*/ 196483 h 1141111"/>
              <a:gd name="connsiteX25" fmla="*/ 574334 w 4473759"/>
              <a:gd name="connsiteY25" fmla="*/ 188926 h 1141111"/>
              <a:gd name="connsiteX26" fmla="*/ 589448 w 4473759"/>
              <a:gd name="connsiteY26" fmla="*/ 211597 h 1141111"/>
              <a:gd name="connsiteX27" fmla="*/ 604562 w 4473759"/>
              <a:gd name="connsiteY27" fmla="*/ 264496 h 1141111"/>
              <a:gd name="connsiteX28" fmla="*/ 627233 w 4473759"/>
              <a:gd name="connsiteY28" fmla="*/ 272053 h 1141111"/>
              <a:gd name="connsiteX29" fmla="*/ 642347 w 4473759"/>
              <a:gd name="connsiteY29" fmla="*/ 249382 h 1141111"/>
              <a:gd name="connsiteX30" fmla="*/ 680133 w 4473759"/>
              <a:gd name="connsiteY30" fmla="*/ 211597 h 1141111"/>
              <a:gd name="connsiteX31" fmla="*/ 717918 w 4473759"/>
              <a:gd name="connsiteY31" fmla="*/ 173812 h 1141111"/>
              <a:gd name="connsiteX32" fmla="*/ 763260 w 4473759"/>
              <a:gd name="connsiteY32" fmla="*/ 166255 h 1141111"/>
              <a:gd name="connsiteX33" fmla="*/ 778374 w 4473759"/>
              <a:gd name="connsiteY33" fmla="*/ 120913 h 1141111"/>
              <a:gd name="connsiteX34" fmla="*/ 785931 w 4473759"/>
              <a:gd name="connsiteY34" fmla="*/ 98242 h 1141111"/>
              <a:gd name="connsiteX35" fmla="*/ 808602 w 4473759"/>
              <a:gd name="connsiteY35" fmla="*/ 113356 h 1141111"/>
              <a:gd name="connsiteX36" fmla="*/ 816159 w 4473759"/>
              <a:gd name="connsiteY36" fmla="*/ 143584 h 1141111"/>
              <a:gd name="connsiteX37" fmla="*/ 823716 w 4473759"/>
              <a:gd name="connsiteY37" fmla="*/ 166255 h 1141111"/>
              <a:gd name="connsiteX38" fmla="*/ 831273 w 4473759"/>
              <a:gd name="connsiteY38" fmla="*/ 196483 h 1141111"/>
              <a:gd name="connsiteX39" fmla="*/ 846387 w 4473759"/>
              <a:gd name="connsiteY39" fmla="*/ 219154 h 1141111"/>
              <a:gd name="connsiteX40" fmla="*/ 876615 w 4473759"/>
              <a:gd name="connsiteY40" fmla="*/ 211597 h 1141111"/>
              <a:gd name="connsiteX41" fmla="*/ 899286 w 4473759"/>
              <a:gd name="connsiteY41" fmla="*/ 204040 h 1141111"/>
              <a:gd name="connsiteX42" fmla="*/ 921957 w 4473759"/>
              <a:gd name="connsiteY42" fmla="*/ 226711 h 1141111"/>
              <a:gd name="connsiteX43" fmla="*/ 944628 w 4473759"/>
              <a:gd name="connsiteY43" fmla="*/ 234268 h 1141111"/>
              <a:gd name="connsiteX44" fmla="*/ 974856 w 4473759"/>
              <a:gd name="connsiteY44" fmla="*/ 226711 h 1141111"/>
              <a:gd name="connsiteX45" fmla="*/ 989971 w 4473759"/>
              <a:gd name="connsiteY45" fmla="*/ 211597 h 1141111"/>
              <a:gd name="connsiteX46" fmla="*/ 1027756 w 4473759"/>
              <a:gd name="connsiteY46" fmla="*/ 219154 h 1141111"/>
              <a:gd name="connsiteX47" fmla="*/ 1118440 w 4473759"/>
              <a:gd name="connsiteY47" fmla="*/ 226711 h 1141111"/>
              <a:gd name="connsiteX48" fmla="*/ 1141111 w 4473759"/>
              <a:gd name="connsiteY48" fmla="*/ 234268 h 1141111"/>
              <a:gd name="connsiteX49" fmla="*/ 1186453 w 4473759"/>
              <a:gd name="connsiteY49" fmla="*/ 264496 h 1141111"/>
              <a:gd name="connsiteX50" fmla="*/ 1194010 w 4473759"/>
              <a:gd name="connsiteY50" fmla="*/ 287167 h 1141111"/>
              <a:gd name="connsiteX51" fmla="*/ 1269580 w 4473759"/>
              <a:gd name="connsiteY51" fmla="*/ 302281 h 1141111"/>
              <a:gd name="connsiteX52" fmla="*/ 1292252 w 4473759"/>
              <a:gd name="connsiteY52" fmla="*/ 332509 h 1141111"/>
              <a:gd name="connsiteX53" fmla="*/ 1307366 w 4473759"/>
              <a:gd name="connsiteY53" fmla="*/ 355180 h 1141111"/>
              <a:gd name="connsiteX54" fmla="*/ 1382936 w 4473759"/>
              <a:gd name="connsiteY54" fmla="*/ 377852 h 1141111"/>
              <a:gd name="connsiteX55" fmla="*/ 1398050 w 4473759"/>
              <a:gd name="connsiteY55" fmla="*/ 400523 h 1141111"/>
              <a:gd name="connsiteX56" fmla="*/ 1443392 w 4473759"/>
              <a:gd name="connsiteY56" fmla="*/ 445865 h 1141111"/>
              <a:gd name="connsiteX57" fmla="*/ 1458506 w 4473759"/>
              <a:gd name="connsiteY57" fmla="*/ 468536 h 1141111"/>
              <a:gd name="connsiteX58" fmla="*/ 1488734 w 4473759"/>
              <a:gd name="connsiteY58" fmla="*/ 476093 h 1141111"/>
              <a:gd name="connsiteX59" fmla="*/ 1579418 w 4473759"/>
              <a:gd name="connsiteY59" fmla="*/ 483650 h 1141111"/>
              <a:gd name="connsiteX60" fmla="*/ 1586975 w 4473759"/>
              <a:gd name="connsiteY60" fmla="*/ 574334 h 1141111"/>
              <a:gd name="connsiteX61" fmla="*/ 1594533 w 4473759"/>
              <a:gd name="connsiteY61" fmla="*/ 619676 h 1141111"/>
              <a:gd name="connsiteX62" fmla="*/ 1738116 w 4473759"/>
              <a:gd name="connsiteY62" fmla="*/ 649904 h 1141111"/>
              <a:gd name="connsiteX63" fmla="*/ 1753230 w 4473759"/>
              <a:gd name="connsiteY63" fmla="*/ 672575 h 1141111"/>
              <a:gd name="connsiteX64" fmla="*/ 1775901 w 4473759"/>
              <a:gd name="connsiteY64" fmla="*/ 680132 h 1141111"/>
              <a:gd name="connsiteX65" fmla="*/ 1783458 w 4473759"/>
              <a:gd name="connsiteY65" fmla="*/ 702804 h 1141111"/>
              <a:gd name="connsiteX66" fmla="*/ 1791015 w 4473759"/>
              <a:gd name="connsiteY66" fmla="*/ 748146 h 1141111"/>
              <a:gd name="connsiteX67" fmla="*/ 1813686 w 4473759"/>
              <a:gd name="connsiteY67" fmla="*/ 846387 h 1141111"/>
              <a:gd name="connsiteX68" fmla="*/ 1821243 w 4473759"/>
              <a:gd name="connsiteY68" fmla="*/ 869058 h 1141111"/>
              <a:gd name="connsiteX69" fmla="*/ 1836357 w 4473759"/>
              <a:gd name="connsiteY69" fmla="*/ 891729 h 1141111"/>
              <a:gd name="connsiteX70" fmla="*/ 1843914 w 4473759"/>
              <a:gd name="connsiteY70" fmla="*/ 914400 h 1141111"/>
              <a:gd name="connsiteX71" fmla="*/ 1889256 w 4473759"/>
              <a:gd name="connsiteY71" fmla="*/ 944628 h 1141111"/>
              <a:gd name="connsiteX72" fmla="*/ 1919485 w 4473759"/>
              <a:gd name="connsiteY72" fmla="*/ 906843 h 1141111"/>
              <a:gd name="connsiteX73" fmla="*/ 1927042 w 4473759"/>
              <a:gd name="connsiteY73" fmla="*/ 884172 h 1141111"/>
              <a:gd name="connsiteX74" fmla="*/ 1934599 w 4473759"/>
              <a:gd name="connsiteY74" fmla="*/ 808602 h 1141111"/>
              <a:gd name="connsiteX75" fmla="*/ 1957270 w 4473759"/>
              <a:gd name="connsiteY75" fmla="*/ 702804 h 1141111"/>
              <a:gd name="connsiteX76" fmla="*/ 1972384 w 4473759"/>
              <a:gd name="connsiteY76" fmla="*/ 657461 h 1141111"/>
              <a:gd name="connsiteX77" fmla="*/ 1995055 w 4473759"/>
              <a:gd name="connsiteY77" fmla="*/ 589448 h 1141111"/>
              <a:gd name="connsiteX78" fmla="*/ 2010169 w 4473759"/>
              <a:gd name="connsiteY78" fmla="*/ 544106 h 1141111"/>
              <a:gd name="connsiteX79" fmla="*/ 2017726 w 4473759"/>
              <a:gd name="connsiteY79" fmla="*/ 521435 h 1141111"/>
              <a:gd name="connsiteX80" fmla="*/ 2047954 w 4473759"/>
              <a:gd name="connsiteY80" fmla="*/ 476093 h 1141111"/>
              <a:gd name="connsiteX81" fmla="*/ 2063068 w 4473759"/>
              <a:gd name="connsiteY81" fmla="*/ 453422 h 1141111"/>
              <a:gd name="connsiteX82" fmla="*/ 2070625 w 4473759"/>
              <a:gd name="connsiteY82" fmla="*/ 476093 h 1141111"/>
              <a:gd name="connsiteX83" fmla="*/ 2078182 w 4473759"/>
              <a:gd name="connsiteY83" fmla="*/ 506321 h 1141111"/>
              <a:gd name="connsiteX84" fmla="*/ 2123524 w 4473759"/>
              <a:gd name="connsiteY84" fmla="*/ 476093 h 1141111"/>
              <a:gd name="connsiteX85" fmla="*/ 2138638 w 4473759"/>
              <a:gd name="connsiteY85" fmla="*/ 453422 h 1141111"/>
              <a:gd name="connsiteX86" fmla="*/ 2153752 w 4473759"/>
              <a:gd name="connsiteY86" fmla="*/ 408080 h 1141111"/>
              <a:gd name="connsiteX87" fmla="*/ 2161309 w 4473759"/>
              <a:gd name="connsiteY87" fmla="*/ 385409 h 1141111"/>
              <a:gd name="connsiteX88" fmla="*/ 2168866 w 4473759"/>
              <a:gd name="connsiteY88" fmla="*/ 362737 h 1141111"/>
              <a:gd name="connsiteX89" fmla="*/ 2176423 w 4473759"/>
              <a:gd name="connsiteY89" fmla="*/ 340066 h 1141111"/>
              <a:gd name="connsiteX90" fmla="*/ 2206652 w 4473759"/>
              <a:gd name="connsiteY90" fmla="*/ 430751 h 1141111"/>
              <a:gd name="connsiteX91" fmla="*/ 2229323 w 4473759"/>
              <a:gd name="connsiteY91" fmla="*/ 438308 h 1141111"/>
              <a:gd name="connsiteX92" fmla="*/ 2244437 w 4473759"/>
              <a:gd name="connsiteY92" fmla="*/ 460979 h 1141111"/>
              <a:gd name="connsiteX93" fmla="*/ 2289779 w 4473759"/>
              <a:gd name="connsiteY93" fmla="*/ 438308 h 1141111"/>
              <a:gd name="connsiteX94" fmla="*/ 2312450 w 4473759"/>
              <a:gd name="connsiteY94" fmla="*/ 445865 h 1141111"/>
              <a:gd name="connsiteX95" fmla="*/ 2335121 w 4473759"/>
              <a:gd name="connsiteY95" fmla="*/ 521435 h 1141111"/>
              <a:gd name="connsiteX96" fmla="*/ 2350235 w 4473759"/>
              <a:gd name="connsiteY96" fmla="*/ 710361 h 1141111"/>
              <a:gd name="connsiteX97" fmla="*/ 2365349 w 4473759"/>
              <a:gd name="connsiteY97" fmla="*/ 770817 h 1141111"/>
              <a:gd name="connsiteX98" fmla="*/ 2372906 w 4473759"/>
              <a:gd name="connsiteY98" fmla="*/ 801045 h 1141111"/>
              <a:gd name="connsiteX99" fmla="*/ 2388020 w 4473759"/>
              <a:gd name="connsiteY99" fmla="*/ 906843 h 1141111"/>
              <a:gd name="connsiteX100" fmla="*/ 2403134 w 4473759"/>
              <a:gd name="connsiteY100" fmla="*/ 952185 h 1141111"/>
              <a:gd name="connsiteX101" fmla="*/ 2410691 w 4473759"/>
              <a:gd name="connsiteY101" fmla="*/ 974856 h 1141111"/>
              <a:gd name="connsiteX102" fmla="*/ 2418248 w 4473759"/>
              <a:gd name="connsiteY102" fmla="*/ 1005085 h 1141111"/>
              <a:gd name="connsiteX103" fmla="*/ 2425805 w 4473759"/>
              <a:gd name="connsiteY103" fmla="*/ 1110883 h 1141111"/>
              <a:gd name="connsiteX104" fmla="*/ 2471147 w 4473759"/>
              <a:gd name="connsiteY104" fmla="*/ 1141111 h 1141111"/>
              <a:gd name="connsiteX105" fmla="*/ 2493818 w 4473759"/>
              <a:gd name="connsiteY105" fmla="*/ 1133554 h 1141111"/>
              <a:gd name="connsiteX106" fmla="*/ 2501375 w 4473759"/>
              <a:gd name="connsiteY106" fmla="*/ 1110883 h 1141111"/>
              <a:gd name="connsiteX107" fmla="*/ 2516490 w 4473759"/>
              <a:gd name="connsiteY107" fmla="*/ 1088212 h 1141111"/>
              <a:gd name="connsiteX108" fmla="*/ 2531604 w 4473759"/>
              <a:gd name="connsiteY108" fmla="*/ 1042870 h 1141111"/>
              <a:gd name="connsiteX109" fmla="*/ 2554275 w 4473759"/>
              <a:gd name="connsiteY109" fmla="*/ 997528 h 1141111"/>
              <a:gd name="connsiteX110" fmla="*/ 2576946 w 4473759"/>
              <a:gd name="connsiteY110" fmla="*/ 952185 h 1141111"/>
              <a:gd name="connsiteX111" fmla="*/ 2584503 w 4473759"/>
              <a:gd name="connsiteY111" fmla="*/ 974856 h 1141111"/>
              <a:gd name="connsiteX112" fmla="*/ 2592060 w 4473759"/>
              <a:gd name="connsiteY112" fmla="*/ 1012642 h 1141111"/>
              <a:gd name="connsiteX113" fmla="*/ 2614731 w 4473759"/>
              <a:gd name="connsiteY113" fmla="*/ 989971 h 1141111"/>
              <a:gd name="connsiteX114" fmla="*/ 2644959 w 4473759"/>
              <a:gd name="connsiteY114" fmla="*/ 944628 h 1141111"/>
              <a:gd name="connsiteX115" fmla="*/ 2652516 w 4473759"/>
              <a:gd name="connsiteY115" fmla="*/ 921957 h 1141111"/>
              <a:gd name="connsiteX116" fmla="*/ 2667630 w 4473759"/>
              <a:gd name="connsiteY116" fmla="*/ 899286 h 1141111"/>
              <a:gd name="connsiteX117" fmla="*/ 2682744 w 4473759"/>
              <a:gd name="connsiteY117" fmla="*/ 853944 h 1141111"/>
              <a:gd name="connsiteX118" fmla="*/ 2705415 w 4473759"/>
              <a:gd name="connsiteY118" fmla="*/ 808602 h 1141111"/>
              <a:gd name="connsiteX119" fmla="*/ 2720529 w 4473759"/>
              <a:gd name="connsiteY119" fmla="*/ 785931 h 1141111"/>
              <a:gd name="connsiteX120" fmla="*/ 2735643 w 4473759"/>
              <a:gd name="connsiteY120" fmla="*/ 740589 h 1141111"/>
              <a:gd name="connsiteX121" fmla="*/ 2750757 w 4473759"/>
              <a:gd name="connsiteY121" fmla="*/ 695247 h 1141111"/>
              <a:gd name="connsiteX122" fmla="*/ 2758314 w 4473759"/>
              <a:gd name="connsiteY122" fmla="*/ 672575 h 1141111"/>
              <a:gd name="connsiteX123" fmla="*/ 2765871 w 4473759"/>
              <a:gd name="connsiteY123" fmla="*/ 649904 h 1141111"/>
              <a:gd name="connsiteX124" fmla="*/ 2773428 w 4473759"/>
              <a:gd name="connsiteY124" fmla="*/ 597005 h 1141111"/>
              <a:gd name="connsiteX125" fmla="*/ 2788542 w 4473759"/>
              <a:gd name="connsiteY125" fmla="*/ 476093 h 1141111"/>
              <a:gd name="connsiteX126" fmla="*/ 2811214 w 4473759"/>
              <a:gd name="connsiteY126" fmla="*/ 483650 h 1141111"/>
              <a:gd name="connsiteX127" fmla="*/ 2848999 w 4473759"/>
              <a:gd name="connsiteY127" fmla="*/ 491207 h 1141111"/>
              <a:gd name="connsiteX128" fmla="*/ 2879227 w 4473759"/>
              <a:gd name="connsiteY128" fmla="*/ 460979 h 1141111"/>
              <a:gd name="connsiteX129" fmla="*/ 2894341 w 4473759"/>
              <a:gd name="connsiteY129" fmla="*/ 438308 h 1141111"/>
              <a:gd name="connsiteX130" fmla="*/ 2917012 w 4473759"/>
              <a:gd name="connsiteY130" fmla="*/ 453422 h 1141111"/>
              <a:gd name="connsiteX131" fmla="*/ 2932126 w 4473759"/>
              <a:gd name="connsiteY131" fmla="*/ 498764 h 1141111"/>
              <a:gd name="connsiteX132" fmla="*/ 2962354 w 4473759"/>
              <a:gd name="connsiteY132" fmla="*/ 491207 h 1141111"/>
              <a:gd name="connsiteX133" fmla="*/ 2985025 w 4473759"/>
              <a:gd name="connsiteY133" fmla="*/ 468536 h 1141111"/>
              <a:gd name="connsiteX134" fmla="*/ 3007696 w 4473759"/>
              <a:gd name="connsiteY134" fmla="*/ 453422 h 1141111"/>
              <a:gd name="connsiteX135" fmla="*/ 3045481 w 4473759"/>
              <a:gd name="connsiteY135" fmla="*/ 415637 h 1141111"/>
              <a:gd name="connsiteX136" fmla="*/ 3083266 w 4473759"/>
              <a:gd name="connsiteY136" fmla="*/ 460979 h 1141111"/>
              <a:gd name="connsiteX137" fmla="*/ 3105937 w 4473759"/>
              <a:gd name="connsiteY137" fmla="*/ 476093 h 1141111"/>
              <a:gd name="connsiteX138" fmla="*/ 3143723 w 4473759"/>
              <a:gd name="connsiteY138" fmla="*/ 498764 h 1141111"/>
              <a:gd name="connsiteX139" fmla="*/ 3158837 w 4473759"/>
              <a:gd name="connsiteY139" fmla="*/ 544106 h 1141111"/>
              <a:gd name="connsiteX140" fmla="*/ 3166394 w 4473759"/>
              <a:gd name="connsiteY140" fmla="*/ 566777 h 1141111"/>
              <a:gd name="connsiteX141" fmla="*/ 3204179 w 4473759"/>
              <a:gd name="connsiteY141" fmla="*/ 528992 h 1141111"/>
              <a:gd name="connsiteX142" fmla="*/ 3226850 w 4473759"/>
              <a:gd name="connsiteY142" fmla="*/ 513878 h 1141111"/>
              <a:gd name="connsiteX143" fmla="*/ 3249521 w 4473759"/>
              <a:gd name="connsiteY143" fmla="*/ 559220 h 1141111"/>
              <a:gd name="connsiteX144" fmla="*/ 3272192 w 4473759"/>
              <a:gd name="connsiteY144" fmla="*/ 574334 h 1141111"/>
              <a:gd name="connsiteX145" fmla="*/ 3325091 w 4473759"/>
              <a:gd name="connsiteY145" fmla="*/ 559220 h 1141111"/>
              <a:gd name="connsiteX146" fmla="*/ 3355319 w 4473759"/>
              <a:gd name="connsiteY146" fmla="*/ 551663 h 1141111"/>
              <a:gd name="connsiteX147" fmla="*/ 3400661 w 4473759"/>
              <a:gd name="connsiteY147" fmla="*/ 536549 h 1141111"/>
              <a:gd name="connsiteX148" fmla="*/ 3446004 w 4473759"/>
              <a:gd name="connsiteY148" fmla="*/ 506321 h 1141111"/>
              <a:gd name="connsiteX149" fmla="*/ 3483789 w 4473759"/>
              <a:gd name="connsiteY149" fmla="*/ 468536 h 1141111"/>
              <a:gd name="connsiteX150" fmla="*/ 3506460 w 4473759"/>
              <a:gd name="connsiteY150" fmla="*/ 513878 h 1141111"/>
              <a:gd name="connsiteX151" fmla="*/ 3514017 w 4473759"/>
              <a:gd name="connsiteY151" fmla="*/ 589448 h 1141111"/>
              <a:gd name="connsiteX152" fmla="*/ 3521574 w 4473759"/>
              <a:gd name="connsiteY152" fmla="*/ 619676 h 1141111"/>
              <a:gd name="connsiteX153" fmla="*/ 3529131 w 4473759"/>
              <a:gd name="connsiteY153" fmla="*/ 589448 h 1141111"/>
              <a:gd name="connsiteX154" fmla="*/ 3551802 w 4473759"/>
              <a:gd name="connsiteY154" fmla="*/ 574334 h 1141111"/>
              <a:gd name="connsiteX155" fmla="*/ 3597144 w 4473759"/>
              <a:gd name="connsiteY155" fmla="*/ 559220 h 1141111"/>
              <a:gd name="connsiteX156" fmla="*/ 3619815 w 4473759"/>
              <a:gd name="connsiteY156" fmla="*/ 551663 h 1141111"/>
              <a:gd name="connsiteX157" fmla="*/ 3665157 w 4473759"/>
              <a:gd name="connsiteY157" fmla="*/ 506321 h 1141111"/>
              <a:gd name="connsiteX158" fmla="*/ 3702942 w 4473759"/>
              <a:gd name="connsiteY158" fmla="*/ 468536 h 1141111"/>
              <a:gd name="connsiteX159" fmla="*/ 3740728 w 4473759"/>
              <a:gd name="connsiteY159" fmla="*/ 506321 h 1141111"/>
              <a:gd name="connsiteX160" fmla="*/ 3778513 w 4473759"/>
              <a:gd name="connsiteY160" fmla="*/ 476093 h 1141111"/>
              <a:gd name="connsiteX161" fmla="*/ 3786070 w 4473759"/>
              <a:gd name="connsiteY161" fmla="*/ 498764 h 1141111"/>
              <a:gd name="connsiteX162" fmla="*/ 3808741 w 4473759"/>
              <a:gd name="connsiteY162" fmla="*/ 506321 h 1141111"/>
              <a:gd name="connsiteX163" fmla="*/ 3861640 w 4473759"/>
              <a:gd name="connsiteY163" fmla="*/ 498764 h 1141111"/>
              <a:gd name="connsiteX164" fmla="*/ 3899425 w 4473759"/>
              <a:gd name="connsiteY164" fmla="*/ 453422 h 1141111"/>
              <a:gd name="connsiteX165" fmla="*/ 3922096 w 4473759"/>
              <a:gd name="connsiteY165" fmla="*/ 430751 h 1141111"/>
              <a:gd name="connsiteX166" fmla="*/ 3929653 w 4473759"/>
              <a:gd name="connsiteY166" fmla="*/ 408080 h 1141111"/>
              <a:gd name="connsiteX167" fmla="*/ 3959881 w 4473759"/>
              <a:gd name="connsiteY167" fmla="*/ 370294 h 1141111"/>
              <a:gd name="connsiteX168" fmla="*/ 3967438 w 4473759"/>
              <a:gd name="connsiteY168" fmla="*/ 347623 h 1141111"/>
              <a:gd name="connsiteX169" fmla="*/ 3997666 w 4473759"/>
              <a:gd name="connsiteY169" fmla="*/ 302281 h 1141111"/>
              <a:gd name="connsiteX170" fmla="*/ 4005223 w 4473759"/>
              <a:gd name="connsiteY170" fmla="*/ 279610 h 1141111"/>
              <a:gd name="connsiteX171" fmla="*/ 4035452 w 4473759"/>
              <a:gd name="connsiteY171" fmla="*/ 241825 h 1141111"/>
              <a:gd name="connsiteX172" fmla="*/ 4050566 w 4473759"/>
              <a:gd name="connsiteY172" fmla="*/ 219154 h 1141111"/>
              <a:gd name="connsiteX173" fmla="*/ 4088351 w 4473759"/>
              <a:gd name="connsiteY173" fmla="*/ 256939 h 1141111"/>
              <a:gd name="connsiteX174" fmla="*/ 4126136 w 4473759"/>
              <a:gd name="connsiteY174" fmla="*/ 249382 h 1141111"/>
              <a:gd name="connsiteX175" fmla="*/ 4148807 w 4473759"/>
              <a:gd name="connsiteY175" fmla="*/ 226711 h 1141111"/>
              <a:gd name="connsiteX176" fmla="*/ 4171478 w 4473759"/>
              <a:gd name="connsiteY176" fmla="*/ 211597 h 1141111"/>
              <a:gd name="connsiteX177" fmla="*/ 4179035 w 4473759"/>
              <a:gd name="connsiteY177" fmla="*/ 188926 h 1141111"/>
              <a:gd name="connsiteX178" fmla="*/ 4194149 w 4473759"/>
              <a:gd name="connsiteY178" fmla="*/ 166255 h 1141111"/>
              <a:gd name="connsiteX179" fmla="*/ 4201706 w 4473759"/>
              <a:gd name="connsiteY179" fmla="*/ 143584 h 1141111"/>
              <a:gd name="connsiteX180" fmla="*/ 4216820 w 4473759"/>
              <a:gd name="connsiteY180" fmla="*/ 120913 h 1141111"/>
              <a:gd name="connsiteX181" fmla="*/ 4239491 w 4473759"/>
              <a:gd name="connsiteY181" fmla="*/ 75571 h 1141111"/>
              <a:gd name="connsiteX182" fmla="*/ 4262162 w 4473759"/>
              <a:gd name="connsiteY182" fmla="*/ 68013 h 1141111"/>
              <a:gd name="connsiteX183" fmla="*/ 4337733 w 4473759"/>
              <a:gd name="connsiteY183" fmla="*/ 75571 h 1141111"/>
              <a:gd name="connsiteX184" fmla="*/ 4352847 w 4473759"/>
              <a:gd name="connsiteY184" fmla="*/ 60456 h 1141111"/>
              <a:gd name="connsiteX185" fmla="*/ 4398189 w 4473759"/>
              <a:gd name="connsiteY185" fmla="*/ 30228 h 1141111"/>
              <a:gd name="connsiteX186" fmla="*/ 4405746 w 4473759"/>
              <a:gd name="connsiteY186" fmla="*/ 75571 h 1141111"/>
              <a:gd name="connsiteX187" fmla="*/ 4420860 w 4473759"/>
              <a:gd name="connsiteY187" fmla="*/ 52899 h 1141111"/>
              <a:gd name="connsiteX188" fmla="*/ 4473759 w 4473759"/>
              <a:gd name="connsiteY188" fmla="*/ 0 h 114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4473759" h="1141111">
                <a:moveTo>
                  <a:pt x="0" y="264496"/>
                </a:moveTo>
                <a:cubicBezTo>
                  <a:pt x="2411" y="247622"/>
                  <a:pt x="10920" y="185129"/>
                  <a:pt x="15114" y="166255"/>
                </a:cubicBezTo>
                <a:cubicBezTo>
                  <a:pt x="16842" y="158479"/>
                  <a:pt x="20575" y="151269"/>
                  <a:pt x="22671" y="143584"/>
                </a:cubicBezTo>
                <a:cubicBezTo>
                  <a:pt x="48242" y="49824"/>
                  <a:pt x="27947" y="112642"/>
                  <a:pt x="45342" y="60456"/>
                </a:cubicBezTo>
                <a:cubicBezTo>
                  <a:pt x="76492" y="91608"/>
                  <a:pt x="46522" y="56047"/>
                  <a:pt x="68014" y="113356"/>
                </a:cubicBezTo>
                <a:cubicBezTo>
                  <a:pt x="71203" y="121860"/>
                  <a:pt x="79439" y="127727"/>
                  <a:pt x="83128" y="136027"/>
                </a:cubicBezTo>
                <a:cubicBezTo>
                  <a:pt x="89598" y="150585"/>
                  <a:pt x="98242" y="181369"/>
                  <a:pt x="98242" y="181369"/>
                </a:cubicBezTo>
                <a:cubicBezTo>
                  <a:pt x="105799" y="178850"/>
                  <a:pt x="113788" y="177374"/>
                  <a:pt x="120913" y="173812"/>
                </a:cubicBezTo>
                <a:cubicBezTo>
                  <a:pt x="129037" y="169750"/>
                  <a:pt x="136492" y="153024"/>
                  <a:pt x="143584" y="158698"/>
                </a:cubicBezTo>
                <a:cubicBezTo>
                  <a:pt x="156024" y="168650"/>
                  <a:pt x="149861" y="190784"/>
                  <a:pt x="158698" y="204040"/>
                </a:cubicBezTo>
                <a:lnTo>
                  <a:pt x="173812" y="226711"/>
                </a:lnTo>
                <a:cubicBezTo>
                  <a:pt x="196483" y="224192"/>
                  <a:pt x="220388" y="226949"/>
                  <a:pt x="241825" y="219154"/>
                </a:cubicBezTo>
                <a:cubicBezTo>
                  <a:pt x="250361" y="216050"/>
                  <a:pt x="250517" y="202905"/>
                  <a:pt x="256939" y="196483"/>
                </a:cubicBezTo>
                <a:cubicBezTo>
                  <a:pt x="263361" y="190061"/>
                  <a:pt x="272053" y="186407"/>
                  <a:pt x="279610" y="181369"/>
                </a:cubicBezTo>
                <a:cubicBezTo>
                  <a:pt x="287167" y="183888"/>
                  <a:pt x="294885" y="191884"/>
                  <a:pt x="302281" y="188926"/>
                </a:cubicBezTo>
                <a:cubicBezTo>
                  <a:pt x="313550" y="184418"/>
                  <a:pt x="321771" y="153128"/>
                  <a:pt x="324952" y="143584"/>
                </a:cubicBezTo>
                <a:cubicBezTo>
                  <a:pt x="332509" y="148622"/>
                  <a:pt x="342585" y="151141"/>
                  <a:pt x="347623" y="158698"/>
                </a:cubicBezTo>
                <a:cubicBezTo>
                  <a:pt x="353384" y="167340"/>
                  <a:pt x="353004" y="178770"/>
                  <a:pt x="355180" y="188926"/>
                </a:cubicBezTo>
                <a:cubicBezTo>
                  <a:pt x="360563" y="214045"/>
                  <a:pt x="362170" y="240126"/>
                  <a:pt x="370294" y="264496"/>
                </a:cubicBezTo>
                <a:cubicBezTo>
                  <a:pt x="372813" y="272053"/>
                  <a:pt x="372219" y="281534"/>
                  <a:pt x="377852" y="287167"/>
                </a:cubicBezTo>
                <a:cubicBezTo>
                  <a:pt x="383485" y="292800"/>
                  <a:pt x="392966" y="292205"/>
                  <a:pt x="400523" y="294724"/>
                </a:cubicBezTo>
                <a:cubicBezTo>
                  <a:pt x="408080" y="292205"/>
                  <a:pt x="416069" y="290729"/>
                  <a:pt x="423194" y="287167"/>
                </a:cubicBezTo>
                <a:cubicBezTo>
                  <a:pt x="454681" y="271423"/>
                  <a:pt x="453422" y="260717"/>
                  <a:pt x="476093" y="226711"/>
                </a:cubicBezTo>
                <a:cubicBezTo>
                  <a:pt x="481131" y="219154"/>
                  <a:pt x="482195" y="205167"/>
                  <a:pt x="491207" y="204040"/>
                </a:cubicBezTo>
                <a:lnTo>
                  <a:pt x="551663" y="196483"/>
                </a:lnTo>
                <a:cubicBezTo>
                  <a:pt x="559220" y="193964"/>
                  <a:pt x="566938" y="185968"/>
                  <a:pt x="574334" y="188926"/>
                </a:cubicBezTo>
                <a:cubicBezTo>
                  <a:pt x="582767" y="192299"/>
                  <a:pt x="585870" y="203249"/>
                  <a:pt x="589448" y="211597"/>
                </a:cubicBezTo>
                <a:cubicBezTo>
                  <a:pt x="589595" y="211940"/>
                  <a:pt x="600886" y="260820"/>
                  <a:pt x="604562" y="264496"/>
                </a:cubicBezTo>
                <a:cubicBezTo>
                  <a:pt x="610195" y="270129"/>
                  <a:pt x="619676" y="269534"/>
                  <a:pt x="627233" y="272053"/>
                </a:cubicBezTo>
                <a:cubicBezTo>
                  <a:pt x="632271" y="264496"/>
                  <a:pt x="636366" y="256217"/>
                  <a:pt x="642347" y="249382"/>
                </a:cubicBezTo>
                <a:cubicBezTo>
                  <a:pt x="654077" y="235977"/>
                  <a:pt x="670253" y="226418"/>
                  <a:pt x="680133" y="211597"/>
                </a:cubicBezTo>
                <a:cubicBezTo>
                  <a:pt x="691648" y="194324"/>
                  <a:pt x="696327" y="181009"/>
                  <a:pt x="717918" y="173812"/>
                </a:cubicBezTo>
                <a:cubicBezTo>
                  <a:pt x="732454" y="168967"/>
                  <a:pt x="748146" y="168774"/>
                  <a:pt x="763260" y="166255"/>
                </a:cubicBezTo>
                <a:lnTo>
                  <a:pt x="778374" y="120913"/>
                </a:lnTo>
                <a:lnTo>
                  <a:pt x="785931" y="98242"/>
                </a:lnTo>
                <a:cubicBezTo>
                  <a:pt x="793488" y="103280"/>
                  <a:pt x="803564" y="105799"/>
                  <a:pt x="808602" y="113356"/>
                </a:cubicBezTo>
                <a:cubicBezTo>
                  <a:pt x="814363" y="121998"/>
                  <a:pt x="813306" y="133598"/>
                  <a:pt x="816159" y="143584"/>
                </a:cubicBezTo>
                <a:cubicBezTo>
                  <a:pt x="818347" y="151243"/>
                  <a:pt x="821528" y="158596"/>
                  <a:pt x="823716" y="166255"/>
                </a:cubicBezTo>
                <a:cubicBezTo>
                  <a:pt x="826569" y="176241"/>
                  <a:pt x="827182" y="186937"/>
                  <a:pt x="831273" y="196483"/>
                </a:cubicBezTo>
                <a:cubicBezTo>
                  <a:pt x="834851" y="204831"/>
                  <a:pt x="841349" y="211597"/>
                  <a:pt x="846387" y="219154"/>
                </a:cubicBezTo>
                <a:cubicBezTo>
                  <a:pt x="856463" y="216635"/>
                  <a:pt x="866629" y="214450"/>
                  <a:pt x="876615" y="211597"/>
                </a:cubicBezTo>
                <a:cubicBezTo>
                  <a:pt x="884274" y="209409"/>
                  <a:pt x="891729" y="201521"/>
                  <a:pt x="899286" y="204040"/>
                </a:cubicBezTo>
                <a:cubicBezTo>
                  <a:pt x="909425" y="207420"/>
                  <a:pt x="913065" y="220783"/>
                  <a:pt x="921957" y="226711"/>
                </a:cubicBezTo>
                <a:cubicBezTo>
                  <a:pt x="928585" y="231130"/>
                  <a:pt x="937071" y="231749"/>
                  <a:pt x="944628" y="234268"/>
                </a:cubicBezTo>
                <a:cubicBezTo>
                  <a:pt x="954704" y="231749"/>
                  <a:pt x="965566" y="231356"/>
                  <a:pt x="974856" y="226711"/>
                </a:cubicBezTo>
                <a:cubicBezTo>
                  <a:pt x="981229" y="223525"/>
                  <a:pt x="982918" y="212605"/>
                  <a:pt x="989971" y="211597"/>
                </a:cubicBezTo>
                <a:cubicBezTo>
                  <a:pt x="1002686" y="209781"/>
                  <a:pt x="1015000" y="217653"/>
                  <a:pt x="1027756" y="219154"/>
                </a:cubicBezTo>
                <a:cubicBezTo>
                  <a:pt x="1057881" y="222698"/>
                  <a:pt x="1088212" y="224192"/>
                  <a:pt x="1118440" y="226711"/>
                </a:cubicBezTo>
                <a:cubicBezTo>
                  <a:pt x="1125997" y="229230"/>
                  <a:pt x="1134148" y="230399"/>
                  <a:pt x="1141111" y="234268"/>
                </a:cubicBezTo>
                <a:cubicBezTo>
                  <a:pt x="1156990" y="243090"/>
                  <a:pt x="1186453" y="264496"/>
                  <a:pt x="1186453" y="264496"/>
                </a:cubicBezTo>
                <a:cubicBezTo>
                  <a:pt x="1188972" y="272053"/>
                  <a:pt x="1190448" y="280042"/>
                  <a:pt x="1194010" y="287167"/>
                </a:cubicBezTo>
                <a:cubicBezTo>
                  <a:pt x="1214182" y="327512"/>
                  <a:pt x="1213991" y="309230"/>
                  <a:pt x="1269580" y="302281"/>
                </a:cubicBezTo>
                <a:cubicBezTo>
                  <a:pt x="1277137" y="312357"/>
                  <a:pt x="1284931" y="322260"/>
                  <a:pt x="1292252" y="332509"/>
                </a:cubicBezTo>
                <a:cubicBezTo>
                  <a:pt x="1297531" y="339900"/>
                  <a:pt x="1299664" y="350366"/>
                  <a:pt x="1307366" y="355180"/>
                </a:cubicBezTo>
                <a:cubicBezTo>
                  <a:pt x="1319628" y="362844"/>
                  <a:pt x="1365242" y="373428"/>
                  <a:pt x="1382936" y="377852"/>
                </a:cubicBezTo>
                <a:cubicBezTo>
                  <a:pt x="1387974" y="385409"/>
                  <a:pt x="1392016" y="393735"/>
                  <a:pt x="1398050" y="400523"/>
                </a:cubicBezTo>
                <a:cubicBezTo>
                  <a:pt x="1412250" y="416498"/>
                  <a:pt x="1431536" y="428080"/>
                  <a:pt x="1443392" y="445865"/>
                </a:cubicBezTo>
                <a:cubicBezTo>
                  <a:pt x="1448430" y="453422"/>
                  <a:pt x="1450949" y="463498"/>
                  <a:pt x="1458506" y="468536"/>
                </a:cubicBezTo>
                <a:cubicBezTo>
                  <a:pt x="1467148" y="474297"/>
                  <a:pt x="1478428" y="474805"/>
                  <a:pt x="1488734" y="476093"/>
                </a:cubicBezTo>
                <a:cubicBezTo>
                  <a:pt x="1518833" y="479855"/>
                  <a:pt x="1549190" y="481131"/>
                  <a:pt x="1579418" y="483650"/>
                </a:cubicBezTo>
                <a:cubicBezTo>
                  <a:pt x="1581937" y="513878"/>
                  <a:pt x="1583625" y="544187"/>
                  <a:pt x="1586975" y="574334"/>
                </a:cubicBezTo>
                <a:cubicBezTo>
                  <a:pt x="1588667" y="589563"/>
                  <a:pt x="1580828" y="612824"/>
                  <a:pt x="1594533" y="619676"/>
                </a:cubicBezTo>
                <a:cubicBezTo>
                  <a:pt x="1638280" y="641549"/>
                  <a:pt x="1690255" y="639828"/>
                  <a:pt x="1738116" y="649904"/>
                </a:cubicBezTo>
                <a:cubicBezTo>
                  <a:pt x="1743154" y="657461"/>
                  <a:pt x="1746138" y="666901"/>
                  <a:pt x="1753230" y="672575"/>
                </a:cubicBezTo>
                <a:cubicBezTo>
                  <a:pt x="1759450" y="677551"/>
                  <a:pt x="1770268" y="674499"/>
                  <a:pt x="1775901" y="680132"/>
                </a:cubicBezTo>
                <a:cubicBezTo>
                  <a:pt x="1781534" y="685765"/>
                  <a:pt x="1781730" y="695028"/>
                  <a:pt x="1783458" y="702804"/>
                </a:cubicBezTo>
                <a:cubicBezTo>
                  <a:pt x="1786782" y="717762"/>
                  <a:pt x="1788685" y="733002"/>
                  <a:pt x="1791015" y="748146"/>
                </a:cubicBezTo>
                <a:cubicBezTo>
                  <a:pt x="1802226" y="821021"/>
                  <a:pt x="1791686" y="780387"/>
                  <a:pt x="1813686" y="846387"/>
                </a:cubicBezTo>
                <a:cubicBezTo>
                  <a:pt x="1816205" y="853944"/>
                  <a:pt x="1816824" y="862430"/>
                  <a:pt x="1821243" y="869058"/>
                </a:cubicBezTo>
                <a:cubicBezTo>
                  <a:pt x="1826281" y="876615"/>
                  <a:pt x="1832295" y="883605"/>
                  <a:pt x="1836357" y="891729"/>
                </a:cubicBezTo>
                <a:cubicBezTo>
                  <a:pt x="1839919" y="898854"/>
                  <a:pt x="1839495" y="907772"/>
                  <a:pt x="1843914" y="914400"/>
                </a:cubicBezTo>
                <a:cubicBezTo>
                  <a:pt x="1860088" y="938660"/>
                  <a:pt x="1865487" y="936705"/>
                  <a:pt x="1889256" y="944628"/>
                </a:cubicBezTo>
                <a:cubicBezTo>
                  <a:pt x="1903315" y="930570"/>
                  <a:pt x="1909951" y="925911"/>
                  <a:pt x="1919485" y="906843"/>
                </a:cubicBezTo>
                <a:cubicBezTo>
                  <a:pt x="1923047" y="899718"/>
                  <a:pt x="1924523" y="891729"/>
                  <a:pt x="1927042" y="884172"/>
                </a:cubicBezTo>
                <a:cubicBezTo>
                  <a:pt x="1929561" y="858982"/>
                  <a:pt x="1930844" y="833638"/>
                  <a:pt x="1934599" y="808602"/>
                </a:cubicBezTo>
                <a:cubicBezTo>
                  <a:pt x="1936354" y="796900"/>
                  <a:pt x="1949707" y="728014"/>
                  <a:pt x="1957270" y="702804"/>
                </a:cubicBezTo>
                <a:cubicBezTo>
                  <a:pt x="1961848" y="687544"/>
                  <a:pt x="1967346" y="672575"/>
                  <a:pt x="1972384" y="657461"/>
                </a:cubicBezTo>
                <a:lnTo>
                  <a:pt x="1995055" y="589448"/>
                </a:lnTo>
                <a:lnTo>
                  <a:pt x="2010169" y="544106"/>
                </a:lnTo>
                <a:cubicBezTo>
                  <a:pt x="2012688" y="536549"/>
                  <a:pt x="2013307" y="528063"/>
                  <a:pt x="2017726" y="521435"/>
                </a:cubicBezTo>
                <a:lnTo>
                  <a:pt x="2047954" y="476093"/>
                </a:lnTo>
                <a:lnTo>
                  <a:pt x="2063068" y="453422"/>
                </a:lnTo>
                <a:cubicBezTo>
                  <a:pt x="2065587" y="460979"/>
                  <a:pt x="2068437" y="468434"/>
                  <a:pt x="2070625" y="476093"/>
                </a:cubicBezTo>
                <a:cubicBezTo>
                  <a:pt x="2073478" y="486079"/>
                  <a:pt x="2067796" y="506321"/>
                  <a:pt x="2078182" y="506321"/>
                </a:cubicBezTo>
                <a:cubicBezTo>
                  <a:pt x="2096347" y="506321"/>
                  <a:pt x="2123524" y="476093"/>
                  <a:pt x="2123524" y="476093"/>
                </a:cubicBezTo>
                <a:cubicBezTo>
                  <a:pt x="2128562" y="468536"/>
                  <a:pt x="2134949" y="461722"/>
                  <a:pt x="2138638" y="453422"/>
                </a:cubicBezTo>
                <a:cubicBezTo>
                  <a:pt x="2145108" y="438864"/>
                  <a:pt x="2148714" y="423194"/>
                  <a:pt x="2153752" y="408080"/>
                </a:cubicBezTo>
                <a:lnTo>
                  <a:pt x="2161309" y="385409"/>
                </a:lnTo>
                <a:lnTo>
                  <a:pt x="2168866" y="362737"/>
                </a:lnTo>
                <a:lnTo>
                  <a:pt x="2176423" y="340066"/>
                </a:lnTo>
                <a:cubicBezTo>
                  <a:pt x="2182745" y="403290"/>
                  <a:pt x="2163683" y="409267"/>
                  <a:pt x="2206652" y="430751"/>
                </a:cubicBezTo>
                <a:cubicBezTo>
                  <a:pt x="2213777" y="434313"/>
                  <a:pt x="2221766" y="435789"/>
                  <a:pt x="2229323" y="438308"/>
                </a:cubicBezTo>
                <a:cubicBezTo>
                  <a:pt x="2234361" y="445865"/>
                  <a:pt x="2236004" y="457606"/>
                  <a:pt x="2244437" y="460979"/>
                </a:cubicBezTo>
                <a:cubicBezTo>
                  <a:pt x="2254214" y="464890"/>
                  <a:pt x="2285005" y="441490"/>
                  <a:pt x="2289779" y="438308"/>
                </a:cubicBezTo>
                <a:cubicBezTo>
                  <a:pt x="2297336" y="440827"/>
                  <a:pt x="2307820" y="439383"/>
                  <a:pt x="2312450" y="445865"/>
                </a:cubicBezTo>
                <a:cubicBezTo>
                  <a:pt x="2319526" y="455772"/>
                  <a:pt x="2331081" y="505275"/>
                  <a:pt x="2335121" y="521435"/>
                </a:cubicBezTo>
                <a:cubicBezTo>
                  <a:pt x="2340159" y="584410"/>
                  <a:pt x="2334912" y="649071"/>
                  <a:pt x="2350235" y="710361"/>
                </a:cubicBezTo>
                <a:lnTo>
                  <a:pt x="2365349" y="770817"/>
                </a:lnTo>
                <a:cubicBezTo>
                  <a:pt x="2367868" y="780893"/>
                  <a:pt x="2371618" y="790739"/>
                  <a:pt x="2372906" y="801045"/>
                </a:cubicBezTo>
                <a:cubicBezTo>
                  <a:pt x="2375143" y="818939"/>
                  <a:pt x="2382572" y="885051"/>
                  <a:pt x="2388020" y="906843"/>
                </a:cubicBezTo>
                <a:cubicBezTo>
                  <a:pt x="2391884" y="922299"/>
                  <a:pt x="2398096" y="937071"/>
                  <a:pt x="2403134" y="952185"/>
                </a:cubicBezTo>
                <a:cubicBezTo>
                  <a:pt x="2405653" y="959742"/>
                  <a:pt x="2408759" y="967128"/>
                  <a:pt x="2410691" y="974856"/>
                </a:cubicBezTo>
                <a:lnTo>
                  <a:pt x="2418248" y="1005085"/>
                </a:lnTo>
                <a:cubicBezTo>
                  <a:pt x="2420767" y="1040351"/>
                  <a:pt x="2412990" y="1077931"/>
                  <a:pt x="2425805" y="1110883"/>
                </a:cubicBezTo>
                <a:cubicBezTo>
                  <a:pt x="2432389" y="1127813"/>
                  <a:pt x="2471147" y="1141111"/>
                  <a:pt x="2471147" y="1141111"/>
                </a:cubicBezTo>
                <a:cubicBezTo>
                  <a:pt x="2478704" y="1138592"/>
                  <a:pt x="2488185" y="1139187"/>
                  <a:pt x="2493818" y="1133554"/>
                </a:cubicBezTo>
                <a:cubicBezTo>
                  <a:pt x="2499451" y="1127921"/>
                  <a:pt x="2497812" y="1118008"/>
                  <a:pt x="2501375" y="1110883"/>
                </a:cubicBezTo>
                <a:cubicBezTo>
                  <a:pt x="2505437" y="1102759"/>
                  <a:pt x="2511452" y="1095769"/>
                  <a:pt x="2516490" y="1088212"/>
                </a:cubicBezTo>
                <a:cubicBezTo>
                  <a:pt x="2521528" y="1073098"/>
                  <a:pt x="2522767" y="1056126"/>
                  <a:pt x="2531604" y="1042870"/>
                </a:cubicBezTo>
                <a:cubicBezTo>
                  <a:pt x="2574915" y="977903"/>
                  <a:pt x="2522990" y="1060098"/>
                  <a:pt x="2554275" y="997528"/>
                </a:cubicBezTo>
                <a:cubicBezTo>
                  <a:pt x="2583574" y="938929"/>
                  <a:pt x="2557952" y="1009168"/>
                  <a:pt x="2576946" y="952185"/>
                </a:cubicBezTo>
                <a:cubicBezTo>
                  <a:pt x="2579465" y="959742"/>
                  <a:pt x="2582571" y="967128"/>
                  <a:pt x="2584503" y="974856"/>
                </a:cubicBezTo>
                <a:cubicBezTo>
                  <a:pt x="2587618" y="987317"/>
                  <a:pt x="2580571" y="1006897"/>
                  <a:pt x="2592060" y="1012642"/>
                </a:cubicBezTo>
                <a:cubicBezTo>
                  <a:pt x="2601619" y="1017422"/>
                  <a:pt x="2607174" y="997528"/>
                  <a:pt x="2614731" y="989971"/>
                </a:cubicBezTo>
                <a:cubicBezTo>
                  <a:pt x="2632699" y="936064"/>
                  <a:pt x="2607221" y="1001235"/>
                  <a:pt x="2644959" y="944628"/>
                </a:cubicBezTo>
                <a:cubicBezTo>
                  <a:pt x="2649378" y="938000"/>
                  <a:pt x="2648954" y="929082"/>
                  <a:pt x="2652516" y="921957"/>
                </a:cubicBezTo>
                <a:cubicBezTo>
                  <a:pt x="2656578" y="913833"/>
                  <a:pt x="2663941" y="907586"/>
                  <a:pt x="2667630" y="899286"/>
                </a:cubicBezTo>
                <a:cubicBezTo>
                  <a:pt x="2674100" y="884728"/>
                  <a:pt x="2673907" y="867200"/>
                  <a:pt x="2682744" y="853944"/>
                </a:cubicBezTo>
                <a:cubicBezTo>
                  <a:pt x="2726059" y="788972"/>
                  <a:pt x="2674128" y="871177"/>
                  <a:pt x="2705415" y="808602"/>
                </a:cubicBezTo>
                <a:cubicBezTo>
                  <a:pt x="2709477" y="800478"/>
                  <a:pt x="2716840" y="794231"/>
                  <a:pt x="2720529" y="785931"/>
                </a:cubicBezTo>
                <a:cubicBezTo>
                  <a:pt x="2726999" y="771373"/>
                  <a:pt x="2730605" y="755703"/>
                  <a:pt x="2735643" y="740589"/>
                </a:cubicBezTo>
                <a:lnTo>
                  <a:pt x="2750757" y="695247"/>
                </a:lnTo>
                <a:lnTo>
                  <a:pt x="2758314" y="672575"/>
                </a:lnTo>
                <a:lnTo>
                  <a:pt x="2765871" y="649904"/>
                </a:lnTo>
                <a:cubicBezTo>
                  <a:pt x="2768390" y="632271"/>
                  <a:pt x="2771656" y="614729"/>
                  <a:pt x="2773428" y="597005"/>
                </a:cubicBezTo>
                <a:cubicBezTo>
                  <a:pt x="2785096" y="480320"/>
                  <a:pt x="2769750" y="532469"/>
                  <a:pt x="2788542" y="476093"/>
                </a:cubicBezTo>
                <a:cubicBezTo>
                  <a:pt x="2796099" y="478612"/>
                  <a:pt x="2804993" y="478674"/>
                  <a:pt x="2811214" y="483650"/>
                </a:cubicBezTo>
                <a:cubicBezTo>
                  <a:pt x="2840984" y="507466"/>
                  <a:pt x="2809153" y="517771"/>
                  <a:pt x="2848999" y="491207"/>
                </a:cubicBezTo>
                <a:cubicBezTo>
                  <a:pt x="2865487" y="441743"/>
                  <a:pt x="2842587" y="490291"/>
                  <a:pt x="2879227" y="460979"/>
                </a:cubicBezTo>
                <a:cubicBezTo>
                  <a:pt x="2886319" y="455305"/>
                  <a:pt x="2889303" y="445865"/>
                  <a:pt x="2894341" y="438308"/>
                </a:cubicBezTo>
                <a:cubicBezTo>
                  <a:pt x="2901898" y="443346"/>
                  <a:pt x="2912198" y="445720"/>
                  <a:pt x="2917012" y="453422"/>
                </a:cubicBezTo>
                <a:cubicBezTo>
                  <a:pt x="2925456" y="466932"/>
                  <a:pt x="2932126" y="498764"/>
                  <a:pt x="2932126" y="498764"/>
                </a:cubicBezTo>
                <a:cubicBezTo>
                  <a:pt x="2942202" y="496245"/>
                  <a:pt x="2953336" y="496360"/>
                  <a:pt x="2962354" y="491207"/>
                </a:cubicBezTo>
                <a:cubicBezTo>
                  <a:pt x="2971633" y="485905"/>
                  <a:pt x="2976815" y="475378"/>
                  <a:pt x="2985025" y="468536"/>
                </a:cubicBezTo>
                <a:cubicBezTo>
                  <a:pt x="2992002" y="462722"/>
                  <a:pt x="3000139" y="458460"/>
                  <a:pt x="3007696" y="453422"/>
                </a:cubicBezTo>
                <a:cubicBezTo>
                  <a:pt x="3012734" y="445865"/>
                  <a:pt x="3030367" y="413118"/>
                  <a:pt x="3045481" y="415637"/>
                </a:cubicBezTo>
                <a:cubicBezTo>
                  <a:pt x="3060337" y="418113"/>
                  <a:pt x="3074323" y="452036"/>
                  <a:pt x="3083266" y="460979"/>
                </a:cubicBezTo>
                <a:cubicBezTo>
                  <a:pt x="3089688" y="467401"/>
                  <a:pt x="3098845" y="470419"/>
                  <a:pt x="3105937" y="476093"/>
                </a:cubicBezTo>
                <a:cubicBezTo>
                  <a:pt x="3135575" y="499803"/>
                  <a:pt x="3104353" y="485641"/>
                  <a:pt x="3143723" y="498764"/>
                </a:cubicBezTo>
                <a:lnTo>
                  <a:pt x="3158837" y="544106"/>
                </a:lnTo>
                <a:lnTo>
                  <a:pt x="3166394" y="566777"/>
                </a:lnTo>
                <a:cubicBezTo>
                  <a:pt x="3226850" y="526473"/>
                  <a:pt x="3153799" y="579372"/>
                  <a:pt x="3204179" y="528992"/>
                </a:cubicBezTo>
                <a:cubicBezTo>
                  <a:pt x="3210601" y="522570"/>
                  <a:pt x="3219293" y="518916"/>
                  <a:pt x="3226850" y="513878"/>
                </a:cubicBezTo>
                <a:cubicBezTo>
                  <a:pt x="3232996" y="532317"/>
                  <a:pt x="3234872" y="544571"/>
                  <a:pt x="3249521" y="559220"/>
                </a:cubicBezTo>
                <a:cubicBezTo>
                  <a:pt x="3255943" y="565642"/>
                  <a:pt x="3264635" y="569296"/>
                  <a:pt x="3272192" y="574334"/>
                </a:cubicBezTo>
                <a:cubicBezTo>
                  <a:pt x="3366690" y="550710"/>
                  <a:pt x="3249201" y="580903"/>
                  <a:pt x="3325091" y="559220"/>
                </a:cubicBezTo>
                <a:cubicBezTo>
                  <a:pt x="3335077" y="556367"/>
                  <a:pt x="3345371" y="554647"/>
                  <a:pt x="3355319" y="551663"/>
                </a:cubicBezTo>
                <a:cubicBezTo>
                  <a:pt x="3370579" y="547085"/>
                  <a:pt x="3387405" y="545386"/>
                  <a:pt x="3400661" y="536549"/>
                </a:cubicBezTo>
                <a:lnTo>
                  <a:pt x="3446004" y="506321"/>
                </a:lnTo>
                <a:cubicBezTo>
                  <a:pt x="3450746" y="499209"/>
                  <a:pt x="3468971" y="465572"/>
                  <a:pt x="3483789" y="468536"/>
                </a:cubicBezTo>
                <a:cubicBezTo>
                  <a:pt x="3494253" y="470629"/>
                  <a:pt x="3503985" y="506452"/>
                  <a:pt x="3506460" y="513878"/>
                </a:cubicBezTo>
                <a:cubicBezTo>
                  <a:pt x="3508979" y="539068"/>
                  <a:pt x="3510437" y="564387"/>
                  <a:pt x="3514017" y="589448"/>
                </a:cubicBezTo>
                <a:cubicBezTo>
                  <a:pt x="3515486" y="599730"/>
                  <a:pt x="3511188" y="619676"/>
                  <a:pt x="3521574" y="619676"/>
                </a:cubicBezTo>
                <a:cubicBezTo>
                  <a:pt x="3531960" y="619676"/>
                  <a:pt x="3523370" y="598090"/>
                  <a:pt x="3529131" y="589448"/>
                </a:cubicBezTo>
                <a:cubicBezTo>
                  <a:pt x="3534169" y="581891"/>
                  <a:pt x="3543502" y="578023"/>
                  <a:pt x="3551802" y="574334"/>
                </a:cubicBezTo>
                <a:cubicBezTo>
                  <a:pt x="3566360" y="567864"/>
                  <a:pt x="3582030" y="564258"/>
                  <a:pt x="3597144" y="559220"/>
                </a:cubicBezTo>
                <a:lnTo>
                  <a:pt x="3619815" y="551663"/>
                </a:lnTo>
                <a:cubicBezTo>
                  <a:pt x="3634929" y="536549"/>
                  <a:pt x="3653301" y="524106"/>
                  <a:pt x="3665157" y="506321"/>
                </a:cubicBezTo>
                <a:cubicBezTo>
                  <a:pt x="3685309" y="476093"/>
                  <a:pt x="3672714" y="488688"/>
                  <a:pt x="3702942" y="468536"/>
                </a:cubicBezTo>
                <a:cubicBezTo>
                  <a:pt x="3720575" y="521435"/>
                  <a:pt x="3702942" y="518916"/>
                  <a:pt x="3740728" y="506321"/>
                </a:cubicBezTo>
                <a:cubicBezTo>
                  <a:pt x="3745397" y="499318"/>
                  <a:pt x="3760262" y="466968"/>
                  <a:pt x="3778513" y="476093"/>
                </a:cubicBezTo>
                <a:cubicBezTo>
                  <a:pt x="3785638" y="479655"/>
                  <a:pt x="3780437" y="493131"/>
                  <a:pt x="3786070" y="498764"/>
                </a:cubicBezTo>
                <a:cubicBezTo>
                  <a:pt x="3791703" y="504397"/>
                  <a:pt x="3801184" y="503802"/>
                  <a:pt x="3808741" y="506321"/>
                </a:cubicBezTo>
                <a:cubicBezTo>
                  <a:pt x="3826374" y="503802"/>
                  <a:pt x="3845102" y="505379"/>
                  <a:pt x="3861640" y="498764"/>
                </a:cubicBezTo>
                <a:cubicBezTo>
                  <a:pt x="3878198" y="492141"/>
                  <a:pt x="3889035" y="465890"/>
                  <a:pt x="3899425" y="453422"/>
                </a:cubicBezTo>
                <a:cubicBezTo>
                  <a:pt x="3906267" y="445212"/>
                  <a:pt x="3914539" y="438308"/>
                  <a:pt x="3922096" y="430751"/>
                </a:cubicBezTo>
                <a:cubicBezTo>
                  <a:pt x="3924615" y="423194"/>
                  <a:pt x="3926091" y="415205"/>
                  <a:pt x="3929653" y="408080"/>
                </a:cubicBezTo>
                <a:cubicBezTo>
                  <a:pt x="3939186" y="389015"/>
                  <a:pt x="3945824" y="384352"/>
                  <a:pt x="3959881" y="370294"/>
                </a:cubicBezTo>
                <a:cubicBezTo>
                  <a:pt x="3962400" y="362737"/>
                  <a:pt x="3963569" y="354586"/>
                  <a:pt x="3967438" y="347623"/>
                </a:cubicBezTo>
                <a:cubicBezTo>
                  <a:pt x="3976260" y="331744"/>
                  <a:pt x="3991922" y="319514"/>
                  <a:pt x="3997666" y="302281"/>
                </a:cubicBezTo>
                <a:cubicBezTo>
                  <a:pt x="4000185" y="294724"/>
                  <a:pt x="4001661" y="286735"/>
                  <a:pt x="4005223" y="279610"/>
                </a:cubicBezTo>
                <a:cubicBezTo>
                  <a:pt x="4020731" y="248594"/>
                  <a:pt x="4016706" y="265257"/>
                  <a:pt x="4035452" y="241825"/>
                </a:cubicBezTo>
                <a:cubicBezTo>
                  <a:pt x="4041126" y="234733"/>
                  <a:pt x="4045528" y="226711"/>
                  <a:pt x="4050566" y="219154"/>
                </a:cubicBezTo>
                <a:cubicBezTo>
                  <a:pt x="4058810" y="231520"/>
                  <a:pt x="4070031" y="254649"/>
                  <a:pt x="4088351" y="256939"/>
                </a:cubicBezTo>
                <a:cubicBezTo>
                  <a:pt x="4101096" y="258532"/>
                  <a:pt x="4113541" y="251901"/>
                  <a:pt x="4126136" y="249382"/>
                </a:cubicBezTo>
                <a:cubicBezTo>
                  <a:pt x="4133693" y="241825"/>
                  <a:pt x="4140597" y="233553"/>
                  <a:pt x="4148807" y="226711"/>
                </a:cubicBezTo>
                <a:cubicBezTo>
                  <a:pt x="4155784" y="220897"/>
                  <a:pt x="4165804" y="218689"/>
                  <a:pt x="4171478" y="211597"/>
                </a:cubicBezTo>
                <a:cubicBezTo>
                  <a:pt x="4176454" y="205377"/>
                  <a:pt x="4175473" y="196051"/>
                  <a:pt x="4179035" y="188926"/>
                </a:cubicBezTo>
                <a:cubicBezTo>
                  <a:pt x="4183097" y="180802"/>
                  <a:pt x="4190087" y="174379"/>
                  <a:pt x="4194149" y="166255"/>
                </a:cubicBezTo>
                <a:cubicBezTo>
                  <a:pt x="4197711" y="159130"/>
                  <a:pt x="4198144" y="150709"/>
                  <a:pt x="4201706" y="143584"/>
                </a:cubicBezTo>
                <a:cubicBezTo>
                  <a:pt x="4205768" y="135460"/>
                  <a:pt x="4212758" y="129037"/>
                  <a:pt x="4216820" y="120913"/>
                </a:cubicBezTo>
                <a:cubicBezTo>
                  <a:pt x="4225947" y="102659"/>
                  <a:pt x="4221443" y="90010"/>
                  <a:pt x="4239491" y="75571"/>
                </a:cubicBezTo>
                <a:cubicBezTo>
                  <a:pt x="4245711" y="70595"/>
                  <a:pt x="4254605" y="70532"/>
                  <a:pt x="4262162" y="68013"/>
                </a:cubicBezTo>
                <a:cubicBezTo>
                  <a:pt x="4317357" y="86413"/>
                  <a:pt x="4292048" y="86992"/>
                  <a:pt x="4337733" y="75571"/>
                </a:cubicBezTo>
                <a:cubicBezTo>
                  <a:pt x="4342771" y="70533"/>
                  <a:pt x="4347147" y="64731"/>
                  <a:pt x="4352847" y="60456"/>
                </a:cubicBezTo>
                <a:cubicBezTo>
                  <a:pt x="4367379" y="49557"/>
                  <a:pt x="4398189" y="30228"/>
                  <a:pt x="4398189" y="30228"/>
                </a:cubicBezTo>
                <a:cubicBezTo>
                  <a:pt x="4400708" y="45342"/>
                  <a:pt x="4394911" y="64736"/>
                  <a:pt x="4405746" y="75571"/>
                </a:cubicBezTo>
                <a:cubicBezTo>
                  <a:pt x="4412168" y="81993"/>
                  <a:pt x="4414826" y="59688"/>
                  <a:pt x="4420860" y="52899"/>
                </a:cubicBezTo>
                <a:cubicBezTo>
                  <a:pt x="4437427" y="34261"/>
                  <a:pt x="4456126" y="17633"/>
                  <a:pt x="4473759" y="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0BB66335-4DF3-E2F5-60BD-68C98E7DFF3A}"/>
              </a:ext>
            </a:extLst>
          </p:cNvPr>
          <p:cNvSpPr/>
          <p:nvPr/>
        </p:nvSpPr>
        <p:spPr>
          <a:xfrm>
            <a:off x="4745565" y="5640556"/>
            <a:ext cx="1865032" cy="801241"/>
          </a:xfrm>
          <a:custGeom>
            <a:avLst/>
            <a:gdLst>
              <a:gd name="connsiteX0" fmla="*/ 0 w 2693935"/>
              <a:gd name="connsiteY0" fmla="*/ 1155320 h 1157348"/>
              <a:gd name="connsiteX1" fmla="*/ 38328 w 2693935"/>
              <a:gd name="connsiteY1" fmla="*/ 1100566 h 1157348"/>
              <a:gd name="connsiteX2" fmla="*/ 49279 w 2693935"/>
              <a:gd name="connsiteY2" fmla="*/ 1084139 h 1157348"/>
              <a:gd name="connsiteX3" fmla="*/ 76657 w 2693935"/>
              <a:gd name="connsiteY3" fmla="*/ 1034860 h 1157348"/>
              <a:gd name="connsiteX4" fmla="*/ 87607 w 2693935"/>
              <a:gd name="connsiteY4" fmla="*/ 1018434 h 1157348"/>
              <a:gd name="connsiteX5" fmla="*/ 104034 w 2693935"/>
              <a:gd name="connsiteY5" fmla="*/ 985581 h 1157348"/>
              <a:gd name="connsiteX6" fmla="*/ 125936 w 2693935"/>
              <a:gd name="connsiteY6" fmla="*/ 936302 h 1157348"/>
              <a:gd name="connsiteX7" fmla="*/ 136886 w 2693935"/>
              <a:gd name="connsiteY7" fmla="*/ 897974 h 1157348"/>
              <a:gd name="connsiteX8" fmla="*/ 142362 w 2693935"/>
              <a:gd name="connsiteY8" fmla="*/ 881548 h 1157348"/>
              <a:gd name="connsiteX9" fmla="*/ 147837 w 2693935"/>
              <a:gd name="connsiteY9" fmla="*/ 859646 h 1157348"/>
              <a:gd name="connsiteX10" fmla="*/ 153313 w 2693935"/>
              <a:gd name="connsiteY10" fmla="*/ 843219 h 1157348"/>
              <a:gd name="connsiteX11" fmla="*/ 158788 w 2693935"/>
              <a:gd name="connsiteY11" fmla="*/ 821318 h 1157348"/>
              <a:gd name="connsiteX12" fmla="*/ 164264 w 2693935"/>
              <a:gd name="connsiteY12" fmla="*/ 804891 h 1157348"/>
              <a:gd name="connsiteX13" fmla="*/ 175215 w 2693935"/>
              <a:gd name="connsiteY13" fmla="*/ 761088 h 1157348"/>
              <a:gd name="connsiteX14" fmla="*/ 180690 w 2693935"/>
              <a:gd name="connsiteY14" fmla="*/ 744661 h 1157348"/>
              <a:gd name="connsiteX15" fmla="*/ 186166 w 2693935"/>
              <a:gd name="connsiteY15" fmla="*/ 711809 h 1157348"/>
              <a:gd name="connsiteX16" fmla="*/ 191641 w 2693935"/>
              <a:gd name="connsiteY16" fmla="*/ 695382 h 1157348"/>
              <a:gd name="connsiteX17" fmla="*/ 197116 w 2693935"/>
              <a:gd name="connsiteY17" fmla="*/ 673481 h 1157348"/>
              <a:gd name="connsiteX18" fmla="*/ 213543 w 2693935"/>
              <a:gd name="connsiteY18" fmla="*/ 602300 h 1157348"/>
              <a:gd name="connsiteX19" fmla="*/ 224494 w 2693935"/>
              <a:gd name="connsiteY19" fmla="*/ 569447 h 1157348"/>
              <a:gd name="connsiteX20" fmla="*/ 229969 w 2693935"/>
              <a:gd name="connsiteY20" fmla="*/ 553021 h 1157348"/>
              <a:gd name="connsiteX21" fmla="*/ 240920 w 2693935"/>
              <a:gd name="connsiteY21" fmla="*/ 536594 h 1157348"/>
              <a:gd name="connsiteX22" fmla="*/ 257346 w 2693935"/>
              <a:gd name="connsiteY22" fmla="*/ 487315 h 1157348"/>
              <a:gd name="connsiteX23" fmla="*/ 268297 w 2693935"/>
              <a:gd name="connsiteY23" fmla="*/ 454463 h 1157348"/>
              <a:gd name="connsiteX24" fmla="*/ 279248 w 2693935"/>
              <a:gd name="connsiteY24" fmla="*/ 410659 h 1157348"/>
              <a:gd name="connsiteX25" fmla="*/ 284724 w 2693935"/>
              <a:gd name="connsiteY25" fmla="*/ 394233 h 1157348"/>
              <a:gd name="connsiteX26" fmla="*/ 301150 w 2693935"/>
              <a:gd name="connsiteY26" fmla="*/ 323052 h 1157348"/>
              <a:gd name="connsiteX27" fmla="*/ 312101 w 2693935"/>
              <a:gd name="connsiteY27" fmla="*/ 284724 h 1157348"/>
              <a:gd name="connsiteX28" fmla="*/ 317576 w 2693935"/>
              <a:gd name="connsiteY28" fmla="*/ 268297 h 1157348"/>
              <a:gd name="connsiteX29" fmla="*/ 328527 w 2693935"/>
              <a:gd name="connsiteY29" fmla="*/ 219018 h 1157348"/>
              <a:gd name="connsiteX30" fmla="*/ 339478 w 2693935"/>
              <a:gd name="connsiteY30" fmla="*/ 186166 h 1157348"/>
              <a:gd name="connsiteX31" fmla="*/ 361380 w 2693935"/>
              <a:gd name="connsiteY31" fmla="*/ 180690 h 1157348"/>
              <a:gd name="connsiteX32" fmla="*/ 372331 w 2693935"/>
              <a:gd name="connsiteY32" fmla="*/ 164264 h 1157348"/>
              <a:gd name="connsiteX33" fmla="*/ 377806 w 2693935"/>
              <a:gd name="connsiteY33" fmla="*/ 147837 h 1157348"/>
              <a:gd name="connsiteX34" fmla="*/ 394233 w 2693935"/>
              <a:gd name="connsiteY34" fmla="*/ 136886 h 1157348"/>
              <a:gd name="connsiteX35" fmla="*/ 405183 w 2693935"/>
              <a:gd name="connsiteY35" fmla="*/ 120460 h 1157348"/>
              <a:gd name="connsiteX36" fmla="*/ 416134 w 2693935"/>
              <a:gd name="connsiteY36" fmla="*/ 87607 h 1157348"/>
              <a:gd name="connsiteX37" fmla="*/ 427085 w 2693935"/>
              <a:gd name="connsiteY37" fmla="*/ 54755 h 1157348"/>
              <a:gd name="connsiteX38" fmla="*/ 432561 w 2693935"/>
              <a:gd name="connsiteY38" fmla="*/ 38328 h 1157348"/>
              <a:gd name="connsiteX39" fmla="*/ 448987 w 2693935"/>
              <a:gd name="connsiteY39" fmla="*/ 0 h 1157348"/>
              <a:gd name="connsiteX40" fmla="*/ 498266 w 2693935"/>
              <a:gd name="connsiteY40" fmla="*/ 5476 h 1157348"/>
              <a:gd name="connsiteX41" fmla="*/ 514692 w 2693935"/>
              <a:gd name="connsiteY41" fmla="*/ 10951 h 1157348"/>
              <a:gd name="connsiteX42" fmla="*/ 525643 w 2693935"/>
              <a:gd name="connsiteY42" fmla="*/ 27378 h 1157348"/>
              <a:gd name="connsiteX43" fmla="*/ 542070 w 2693935"/>
              <a:gd name="connsiteY43" fmla="*/ 38328 h 1157348"/>
              <a:gd name="connsiteX44" fmla="*/ 574922 w 2693935"/>
              <a:gd name="connsiteY44" fmla="*/ 16427 h 1157348"/>
              <a:gd name="connsiteX45" fmla="*/ 580398 w 2693935"/>
              <a:gd name="connsiteY45" fmla="*/ 32853 h 1157348"/>
              <a:gd name="connsiteX46" fmla="*/ 596824 w 2693935"/>
              <a:gd name="connsiteY46" fmla="*/ 43804 h 1157348"/>
              <a:gd name="connsiteX47" fmla="*/ 613251 w 2693935"/>
              <a:gd name="connsiteY47" fmla="*/ 60230 h 1157348"/>
              <a:gd name="connsiteX48" fmla="*/ 624201 w 2693935"/>
              <a:gd name="connsiteY48" fmla="*/ 93083 h 1157348"/>
              <a:gd name="connsiteX49" fmla="*/ 629677 w 2693935"/>
              <a:gd name="connsiteY49" fmla="*/ 109509 h 1157348"/>
              <a:gd name="connsiteX50" fmla="*/ 646103 w 2693935"/>
              <a:gd name="connsiteY50" fmla="*/ 114985 h 1157348"/>
              <a:gd name="connsiteX51" fmla="*/ 657054 w 2693935"/>
              <a:gd name="connsiteY51" fmla="*/ 98558 h 1157348"/>
              <a:gd name="connsiteX52" fmla="*/ 722760 w 2693935"/>
              <a:gd name="connsiteY52" fmla="*/ 93083 h 1157348"/>
              <a:gd name="connsiteX53" fmla="*/ 739186 w 2693935"/>
              <a:gd name="connsiteY53" fmla="*/ 104034 h 1157348"/>
              <a:gd name="connsiteX54" fmla="*/ 799416 w 2693935"/>
              <a:gd name="connsiteY54" fmla="*/ 104034 h 1157348"/>
              <a:gd name="connsiteX55" fmla="*/ 815842 w 2693935"/>
              <a:gd name="connsiteY55" fmla="*/ 98558 h 1157348"/>
              <a:gd name="connsiteX56" fmla="*/ 843219 w 2693935"/>
              <a:gd name="connsiteY56" fmla="*/ 131411 h 1157348"/>
              <a:gd name="connsiteX57" fmla="*/ 848695 w 2693935"/>
              <a:gd name="connsiteY57" fmla="*/ 147837 h 1157348"/>
              <a:gd name="connsiteX58" fmla="*/ 865121 w 2693935"/>
              <a:gd name="connsiteY58" fmla="*/ 158788 h 1157348"/>
              <a:gd name="connsiteX59" fmla="*/ 897974 w 2693935"/>
              <a:gd name="connsiteY59" fmla="*/ 169739 h 1157348"/>
              <a:gd name="connsiteX60" fmla="*/ 908925 w 2693935"/>
              <a:gd name="connsiteY60" fmla="*/ 208067 h 1157348"/>
              <a:gd name="connsiteX61" fmla="*/ 914400 w 2693935"/>
              <a:gd name="connsiteY61" fmla="*/ 229969 h 1157348"/>
              <a:gd name="connsiteX62" fmla="*/ 919876 w 2693935"/>
              <a:gd name="connsiteY62" fmla="*/ 246395 h 1157348"/>
              <a:gd name="connsiteX63" fmla="*/ 952728 w 2693935"/>
              <a:gd name="connsiteY63" fmla="*/ 262822 h 1157348"/>
              <a:gd name="connsiteX64" fmla="*/ 958204 w 2693935"/>
              <a:gd name="connsiteY64" fmla="*/ 421610 h 1157348"/>
              <a:gd name="connsiteX65" fmla="*/ 963679 w 2693935"/>
              <a:gd name="connsiteY65" fmla="*/ 443512 h 1157348"/>
              <a:gd name="connsiteX66" fmla="*/ 969155 w 2693935"/>
              <a:gd name="connsiteY66" fmla="*/ 470889 h 1157348"/>
              <a:gd name="connsiteX67" fmla="*/ 980106 w 2693935"/>
              <a:gd name="connsiteY67" fmla="*/ 520168 h 1157348"/>
              <a:gd name="connsiteX68" fmla="*/ 985581 w 2693935"/>
              <a:gd name="connsiteY68" fmla="*/ 591349 h 1157348"/>
              <a:gd name="connsiteX69" fmla="*/ 996532 w 2693935"/>
              <a:gd name="connsiteY69" fmla="*/ 750137 h 1157348"/>
              <a:gd name="connsiteX70" fmla="*/ 1012958 w 2693935"/>
              <a:gd name="connsiteY70" fmla="*/ 821318 h 1157348"/>
              <a:gd name="connsiteX71" fmla="*/ 1023909 w 2693935"/>
              <a:gd name="connsiteY71" fmla="*/ 854170 h 1157348"/>
              <a:gd name="connsiteX72" fmla="*/ 1029385 w 2693935"/>
              <a:gd name="connsiteY72" fmla="*/ 870597 h 1157348"/>
              <a:gd name="connsiteX73" fmla="*/ 1051286 w 2693935"/>
              <a:gd name="connsiteY73" fmla="*/ 1122467 h 1157348"/>
              <a:gd name="connsiteX74" fmla="*/ 1067713 w 2693935"/>
              <a:gd name="connsiteY74" fmla="*/ 1133418 h 1157348"/>
              <a:gd name="connsiteX75" fmla="*/ 1084139 w 2693935"/>
              <a:gd name="connsiteY75" fmla="*/ 1138894 h 1157348"/>
              <a:gd name="connsiteX76" fmla="*/ 1149845 w 2693935"/>
              <a:gd name="connsiteY76" fmla="*/ 1133418 h 1157348"/>
              <a:gd name="connsiteX77" fmla="*/ 1160795 w 2693935"/>
              <a:gd name="connsiteY77" fmla="*/ 1100566 h 1157348"/>
              <a:gd name="connsiteX78" fmla="*/ 1177222 w 2693935"/>
              <a:gd name="connsiteY78" fmla="*/ 1045811 h 1157348"/>
              <a:gd name="connsiteX79" fmla="*/ 1188173 w 2693935"/>
              <a:gd name="connsiteY79" fmla="*/ 1029385 h 1157348"/>
              <a:gd name="connsiteX80" fmla="*/ 1193648 w 2693935"/>
              <a:gd name="connsiteY80" fmla="*/ 963679 h 1157348"/>
              <a:gd name="connsiteX81" fmla="*/ 1210075 w 2693935"/>
              <a:gd name="connsiteY81" fmla="*/ 908925 h 1157348"/>
              <a:gd name="connsiteX82" fmla="*/ 1215550 w 2693935"/>
              <a:gd name="connsiteY82" fmla="*/ 881548 h 1157348"/>
              <a:gd name="connsiteX83" fmla="*/ 1221025 w 2693935"/>
              <a:gd name="connsiteY83" fmla="*/ 684431 h 1157348"/>
              <a:gd name="connsiteX84" fmla="*/ 1237452 w 2693935"/>
              <a:gd name="connsiteY84" fmla="*/ 635152 h 1157348"/>
              <a:gd name="connsiteX85" fmla="*/ 1242927 w 2693935"/>
              <a:gd name="connsiteY85" fmla="*/ 618726 h 1157348"/>
              <a:gd name="connsiteX86" fmla="*/ 1248403 w 2693935"/>
              <a:gd name="connsiteY86" fmla="*/ 602300 h 1157348"/>
              <a:gd name="connsiteX87" fmla="*/ 1259354 w 2693935"/>
              <a:gd name="connsiteY87" fmla="*/ 618726 h 1157348"/>
              <a:gd name="connsiteX88" fmla="*/ 1275780 w 2693935"/>
              <a:gd name="connsiteY88" fmla="*/ 651579 h 1157348"/>
              <a:gd name="connsiteX89" fmla="*/ 1286731 w 2693935"/>
              <a:gd name="connsiteY89" fmla="*/ 711809 h 1157348"/>
              <a:gd name="connsiteX90" fmla="*/ 1292206 w 2693935"/>
              <a:gd name="connsiteY90" fmla="*/ 728235 h 1157348"/>
              <a:gd name="connsiteX91" fmla="*/ 1303157 w 2693935"/>
              <a:gd name="connsiteY91" fmla="*/ 859646 h 1157348"/>
              <a:gd name="connsiteX92" fmla="*/ 1314108 w 2693935"/>
              <a:gd name="connsiteY92" fmla="*/ 919876 h 1157348"/>
              <a:gd name="connsiteX93" fmla="*/ 1319583 w 2693935"/>
              <a:gd name="connsiteY93" fmla="*/ 952728 h 1157348"/>
              <a:gd name="connsiteX94" fmla="*/ 1325059 w 2693935"/>
              <a:gd name="connsiteY94" fmla="*/ 1122467 h 1157348"/>
              <a:gd name="connsiteX95" fmla="*/ 1336010 w 2693935"/>
              <a:gd name="connsiteY95" fmla="*/ 1138894 h 1157348"/>
              <a:gd name="connsiteX96" fmla="*/ 1352436 w 2693935"/>
              <a:gd name="connsiteY96" fmla="*/ 1144369 h 1157348"/>
              <a:gd name="connsiteX97" fmla="*/ 1385289 w 2693935"/>
              <a:gd name="connsiteY97" fmla="*/ 1144369 h 1157348"/>
              <a:gd name="connsiteX98" fmla="*/ 1418142 w 2693935"/>
              <a:gd name="connsiteY98" fmla="*/ 1155320 h 1157348"/>
              <a:gd name="connsiteX99" fmla="*/ 1450994 w 2693935"/>
              <a:gd name="connsiteY99" fmla="*/ 1149845 h 1157348"/>
              <a:gd name="connsiteX100" fmla="*/ 1461945 w 2693935"/>
              <a:gd name="connsiteY100" fmla="*/ 1116992 h 1157348"/>
              <a:gd name="connsiteX101" fmla="*/ 1467421 w 2693935"/>
              <a:gd name="connsiteY101" fmla="*/ 1100566 h 1157348"/>
              <a:gd name="connsiteX102" fmla="*/ 1472896 w 2693935"/>
              <a:gd name="connsiteY102" fmla="*/ 1073188 h 1157348"/>
              <a:gd name="connsiteX103" fmla="*/ 1478372 w 2693935"/>
              <a:gd name="connsiteY103" fmla="*/ 1023909 h 1157348"/>
              <a:gd name="connsiteX104" fmla="*/ 1500273 w 2693935"/>
              <a:gd name="connsiteY104" fmla="*/ 947253 h 1157348"/>
              <a:gd name="connsiteX105" fmla="*/ 1511224 w 2693935"/>
              <a:gd name="connsiteY105" fmla="*/ 897974 h 1157348"/>
              <a:gd name="connsiteX106" fmla="*/ 1522175 w 2693935"/>
              <a:gd name="connsiteY106" fmla="*/ 854170 h 1157348"/>
              <a:gd name="connsiteX107" fmla="*/ 1527651 w 2693935"/>
              <a:gd name="connsiteY107" fmla="*/ 799416 h 1157348"/>
              <a:gd name="connsiteX108" fmla="*/ 1533126 w 2693935"/>
              <a:gd name="connsiteY108" fmla="*/ 772039 h 1157348"/>
              <a:gd name="connsiteX109" fmla="*/ 1549552 w 2693935"/>
              <a:gd name="connsiteY109" fmla="*/ 678956 h 1157348"/>
              <a:gd name="connsiteX110" fmla="*/ 1560503 w 2693935"/>
              <a:gd name="connsiteY110" fmla="*/ 695382 h 1157348"/>
              <a:gd name="connsiteX111" fmla="*/ 1571454 w 2693935"/>
              <a:gd name="connsiteY111" fmla="*/ 793940 h 1157348"/>
              <a:gd name="connsiteX112" fmla="*/ 1576930 w 2693935"/>
              <a:gd name="connsiteY112" fmla="*/ 843219 h 1157348"/>
              <a:gd name="connsiteX113" fmla="*/ 1587880 w 2693935"/>
              <a:gd name="connsiteY113" fmla="*/ 914400 h 1157348"/>
              <a:gd name="connsiteX114" fmla="*/ 1593356 w 2693935"/>
              <a:gd name="connsiteY114" fmla="*/ 991057 h 1157348"/>
              <a:gd name="connsiteX115" fmla="*/ 1604307 w 2693935"/>
              <a:gd name="connsiteY115" fmla="*/ 1045811 h 1157348"/>
              <a:gd name="connsiteX116" fmla="*/ 1609782 w 2693935"/>
              <a:gd name="connsiteY116" fmla="*/ 1089615 h 1157348"/>
              <a:gd name="connsiteX117" fmla="*/ 1615258 w 2693935"/>
              <a:gd name="connsiteY117" fmla="*/ 1122467 h 1157348"/>
              <a:gd name="connsiteX118" fmla="*/ 1631684 w 2693935"/>
              <a:gd name="connsiteY118" fmla="*/ 1133418 h 1157348"/>
              <a:gd name="connsiteX119" fmla="*/ 1680963 w 2693935"/>
              <a:gd name="connsiteY119" fmla="*/ 1133418 h 1157348"/>
              <a:gd name="connsiteX120" fmla="*/ 1795948 w 2693935"/>
              <a:gd name="connsiteY120" fmla="*/ 1138894 h 1157348"/>
              <a:gd name="connsiteX121" fmla="*/ 1823325 w 2693935"/>
              <a:gd name="connsiteY121" fmla="*/ 1133418 h 1157348"/>
              <a:gd name="connsiteX122" fmla="*/ 1889030 w 2693935"/>
              <a:gd name="connsiteY122" fmla="*/ 1127943 h 1157348"/>
              <a:gd name="connsiteX123" fmla="*/ 1905457 w 2693935"/>
              <a:gd name="connsiteY123" fmla="*/ 1116992 h 1157348"/>
              <a:gd name="connsiteX124" fmla="*/ 1932834 w 2693935"/>
              <a:gd name="connsiteY124" fmla="*/ 1067713 h 1157348"/>
              <a:gd name="connsiteX125" fmla="*/ 1943785 w 2693935"/>
              <a:gd name="connsiteY125" fmla="*/ 1051286 h 1157348"/>
              <a:gd name="connsiteX126" fmla="*/ 1954736 w 2693935"/>
              <a:gd name="connsiteY126" fmla="*/ 1034860 h 1157348"/>
              <a:gd name="connsiteX127" fmla="*/ 1971162 w 2693935"/>
              <a:gd name="connsiteY127" fmla="*/ 985581 h 1157348"/>
              <a:gd name="connsiteX128" fmla="*/ 1976637 w 2693935"/>
              <a:gd name="connsiteY128" fmla="*/ 969155 h 1157348"/>
              <a:gd name="connsiteX129" fmla="*/ 1998539 w 2693935"/>
              <a:gd name="connsiteY129" fmla="*/ 919876 h 1157348"/>
              <a:gd name="connsiteX130" fmla="*/ 2009490 w 2693935"/>
              <a:gd name="connsiteY130" fmla="*/ 870597 h 1157348"/>
              <a:gd name="connsiteX131" fmla="*/ 2014966 w 2693935"/>
              <a:gd name="connsiteY131" fmla="*/ 843219 h 1157348"/>
              <a:gd name="connsiteX132" fmla="*/ 2025916 w 2693935"/>
              <a:gd name="connsiteY132" fmla="*/ 810367 h 1157348"/>
              <a:gd name="connsiteX133" fmla="*/ 2042343 w 2693935"/>
              <a:gd name="connsiteY133" fmla="*/ 777514 h 1157348"/>
              <a:gd name="connsiteX134" fmla="*/ 2058769 w 2693935"/>
              <a:gd name="connsiteY134" fmla="*/ 711809 h 1157348"/>
              <a:gd name="connsiteX135" fmla="*/ 2075195 w 2693935"/>
              <a:gd name="connsiteY135" fmla="*/ 706333 h 1157348"/>
              <a:gd name="connsiteX136" fmla="*/ 2102573 w 2693935"/>
              <a:gd name="connsiteY136" fmla="*/ 673481 h 1157348"/>
              <a:gd name="connsiteX137" fmla="*/ 2108048 w 2693935"/>
              <a:gd name="connsiteY137" fmla="*/ 657054 h 1157348"/>
              <a:gd name="connsiteX138" fmla="*/ 2124475 w 2693935"/>
              <a:gd name="connsiteY138" fmla="*/ 613251 h 1157348"/>
              <a:gd name="connsiteX139" fmla="*/ 2129950 w 2693935"/>
              <a:gd name="connsiteY139" fmla="*/ 629677 h 1157348"/>
              <a:gd name="connsiteX140" fmla="*/ 2140901 w 2693935"/>
              <a:gd name="connsiteY140" fmla="*/ 613251 h 1157348"/>
              <a:gd name="connsiteX141" fmla="*/ 2151852 w 2693935"/>
              <a:gd name="connsiteY141" fmla="*/ 580398 h 1157348"/>
              <a:gd name="connsiteX142" fmla="*/ 2168278 w 2693935"/>
              <a:gd name="connsiteY142" fmla="*/ 531119 h 1157348"/>
              <a:gd name="connsiteX143" fmla="*/ 2173754 w 2693935"/>
              <a:gd name="connsiteY143" fmla="*/ 514692 h 1157348"/>
              <a:gd name="connsiteX144" fmla="*/ 2184704 w 2693935"/>
              <a:gd name="connsiteY144" fmla="*/ 498266 h 1157348"/>
              <a:gd name="connsiteX145" fmla="*/ 2190180 w 2693935"/>
              <a:gd name="connsiteY145" fmla="*/ 481840 h 1157348"/>
              <a:gd name="connsiteX146" fmla="*/ 2217557 w 2693935"/>
              <a:gd name="connsiteY146" fmla="*/ 476364 h 1157348"/>
              <a:gd name="connsiteX147" fmla="*/ 2233983 w 2693935"/>
              <a:gd name="connsiteY147" fmla="*/ 443512 h 1157348"/>
              <a:gd name="connsiteX148" fmla="*/ 2244934 w 2693935"/>
              <a:gd name="connsiteY148" fmla="*/ 476364 h 1157348"/>
              <a:gd name="connsiteX149" fmla="*/ 2255885 w 2693935"/>
              <a:gd name="connsiteY149" fmla="*/ 492791 h 1157348"/>
              <a:gd name="connsiteX150" fmla="*/ 2261361 w 2693935"/>
              <a:gd name="connsiteY150" fmla="*/ 509217 h 1157348"/>
              <a:gd name="connsiteX151" fmla="*/ 2277787 w 2693935"/>
              <a:gd name="connsiteY151" fmla="*/ 514692 h 1157348"/>
              <a:gd name="connsiteX152" fmla="*/ 2305164 w 2693935"/>
              <a:gd name="connsiteY152" fmla="*/ 481840 h 1157348"/>
              <a:gd name="connsiteX153" fmla="*/ 2321591 w 2693935"/>
              <a:gd name="connsiteY153" fmla="*/ 487315 h 1157348"/>
              <a:gd name="connsiteX154" fmla="*/ 2338017 w 2693935"/>
              <a:gd name="connsiteY154" fmla="*/ 498266 h 1157348"/>
              <a:gd name="connsiteX155" fmla="*/ 2348968 w 2693935"/>
              <a:gd name="connsiteY155" fmla="*/ 542070 h 1157348"/>
              <a:gd name="connsiteX156" fmla="*/ 2365394 w 2693935"/>
              <a:gd name="connsiteY156" fmla="*/ 574922 h 1157348"/>
              <a:gd name="connsiteX157" fmla="*/ 2387296 w 2693935"/>
              <a:gd name="connsiteY157" fmla="*/ 569447 h 1157348"/>
              <a:gd name="connsiteX158" fmla="*/ 2392772 w 2693935"/>
              <a:gd name="connsiteY158" fmla="*/ 585873 h 1157348"/>
              <a:gd name="connsiteX159" fmla="*/ 2403722 w 2693935"/>
              <a:gd name="connsiteY159" fmla="*/ 602300 h 1157348"/>
              <a:gd name="connsiteX160" fmla="*/ 2436575 w 2693935"/>
              <a:gd name="connsiteY160" fmla="*/ 618726 h 1157348"/>
              <a:gd name="connsiteX161" fmla="*/ 2469428 w 2693935"/>
              <a:gd name="connsiteY161" fmla="*/ 618726 h 1157348"/>
              <a:gd name="connsiteX162" fmla="*/ 2480379 w 2693935"/>
              <a:gd name="connsiteY162" fmla="*/ 651579 h 1157348"/>
              <a:gd name="connsiteX163" fmla="*/ 2491330 w 2693935"/>
              <a:gd name="connsiteY163" fmla="*/ 684431 h 1157348"/>
              <a:gd name="connsiteX164" fmla="*/ 2507756 w 2693935"/>
              <a:gd name="connsiteY164" fmla="*/ 717284 h 1157348"/>
              <a:gd name="connsiteX165" fmla="*/ 2557035 w 2693935"/>
              <a:gd name="connsiteY165" fmla="*/ 744661 h 1157348"/>
              <a:gd name="connsiteX166" fmla="*/ 2573461 w 2693935"/>
              <a:gd name="connsiteY166" fmla="*/ 755612 h 1157348"/>
              <a:gd name="connsiteX167" fmla="*/ 2589888 w 2693935"/>
              <a:gd name="connsiteY167" fmla="*/ 810367 h 1157348"/>
              <a:gd name="connsiteX168" fmla="*/ 2595363 w 2693935"/>
              <a:gd name="connsiteY168" fmla="*/ 826793 h 1157348"/>
              <a:gd name="connsiteX169" fmla="*/ 2606314 w 2693935"/>
              <a:gd name="connsiteY169" fmla="*/ 865121 h 1157348"/>
              <a:gd name="connsiteX170" fmla="*/ 2622740 w 2693935"/>
              <a:gd name="connsiteY170" fmla="*/ 876072 h 1157348"/>
              <a:gd name="connsiteX171" fmla="*/ 2644642 w 2693935"/>
              <a:gd name="connsiteY171" fmla="*/ 941778 h 1157348"/>
              <a:gd name="connsiteX172" fmla="*/ 2655593 w 2693935"/>
              <a:gd name="connsiteY172" fmla="*/ 974630 h 1157348"/>
              <a:gd name="connsiteX173" fmla="*/ 2661069 w 2693935"/>
              <a:gd name="connsiteY173" fmla="*/ 1007483 h 1157348"/>
              <a:gd name="connsiteX174" fmla="*/ 2672019 w 2693935"/>
              <a:gd name="connsiteY174" fmla="*/ 1045811 h 1157348"/>
              <a:gd name="connsiteX175" fmla="*/ 2682970 w 2693935"/>
              <a:gd name="connsiteY175" fmla="*/ 1084139 h 1157348"/>
              <a:gd name="connsiteX176" fmla="*/ 2688446 w 2693935"/>
              <a:gd name="connsiteY176" fmla="*/ 1127943 h 1157348"/>
              <a:gd name="connsiteX177" fmla="*/ 2693921 w 2693935"/>
              <a:gd name="connsiteY177" fmla="*/ 1149845 h 1157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2693935" h="1157348">
                <a:moveTo>
                  <a:pt x="0" y="1155320"/>
                </a:moveTo>
                <a:lnTo>
                  <a:pt x="38328" y="1100566"/>
                </a:lnTo>
                <a:cubicBezTo>
                  <a:pt x="42074" y="1095155"/>
                  <a:pt x="47198" y="1090382"/>
                  <a:pt x="49279" y="1084139"/>
                </a:cubicBezTo>
                <a:cubicBezTo>
                  <a:pt x="58918" y="1055226"/>
                  <a:pt x="51553" y="1072517"/>
                  <a:pt x="76657" y="1034860"/>
                </a:cubicBezTo>
                <a:cubicBezTo>
                  <a:pt x="80307" y="1029385"/>
                  <a:pt x="85526" y="1024677"/>
                  <a:pt x="87607" y="1018434"/>
                </a:cubicBezTo>
                <a:cubicBezTo>
                  <a:pt x="95164" y="995764"/>
                  <a:pt x="89881" y="1006809"/>
                  <a:pt x="104034" y="985581"/>
                </a:cubicBezTo>
                <a:cubicBezTo>
                  <a:pt x="117066" y="946485"/>
                  <a:pt x="108582" y="962333"/>
                  <a:pt x="125936" y="936302"/>
                </a:cubicBezTo>
                <a:cubicBezTo>
                  <a:pt x="139070" y="896898"/>
                  <a:pt x="123128" y="946127"/>
                  <a:pt x="136886" y="897974"/>
                </a:cubicBezTo>
                <a:cubicBezTo>
                  <a:pt x="138472" y="892424"/>
                  <a:pt x="140776" y="887098"/>
                  <a:pt x="142362" y="881548"/>
                </a:cubicBezTo>
                <a:cubicBezTo>
                  <a:pt x="144429" y="874312"/>
                  <a:pt x="145770" y="866882"/>
                  <a:pt x="147837" y="859646"/>
                </a:cubicBezTo>
                <a:cubicBezTo>
                  <a:pt x="149423" y="854096"/>
                  <a:pt x="151727" y="848769"/>
                  <a:pt x="153313" y="843219"/>
                </a:cubicBezTo>
                <a:cubicBezTo>
                  <a:pt x="155380" y="835984"/>
                  <a:pt x="156721" y="828553"/>
                  <a:pt x="158788" y="821318"/>
                </a:cubicBezTo>
                <a:cubicBezTo>
                  <a:pt x="160374" y="815768"/>
                  <a:pt x="162745" y="810460"/>
                  <a:pt x="164264" y="804891"/>
                </a:cubicBezTo>
                <a:cubicBezTo>
                  <a:pt x="168224" y="790371"/>
                  <a:pt x="170456" y="775366"/>
                  <a:pt x="175215" y="761088"/>
                </a:cubicBezTo>
                <a:cubicBezTo>
                  <a:pt x="177040" y="755612"/>
                  <a:pt x="179438" y="750295"/>
                  <a:pt x="180690" y="744661"/>
                </a:cubicBezTo>
                <a:cubicBezTo>
                  <a:pt x="183098" y="733824"/>
                  <a:pt x="183758" y="722646"/>
                  <a:pt x="186166" y="711809"/>
                </a:cubicBezTo>
                <a:cubicBezTo>
                  <a:pt x="187418" y="706175"/>
                  <a:pt x="190055" y="700932"/>
                  <a:pt x="191641" y="695382"/>
                </a:cubicBezTo>
                <a:cubicBezTo>
                  <a:pt x="193708" y="688146"/>
                  <a:pt x="195484" y="680827"/>
                  <a:pt x="197116" y="673481"/>
                </a:cubicBezTo>
                <a:cubicBezTo>
                  <a:pt x="202907" y="647423"/>
                  <a:pt x="204599" y="629131"/>
                  <a:pt x="213543" y="602300"/>
                </a:cubicBezTo>
                <a:lnTo>
                  <a:pt x="224494" y="569447"/>
                </a:lnTo>
                <a:cubicBezTo>
                  <a:pt x="226319" y="563972"/>
                  <a:pt x="226768" y="557823"/>
                  <a:pt x="229969" y="553021"/>
                </a:cubicBezTo>
                <a:lnTo>
                  <a:pt x="240920" y="536594"/>
                </a:lnTo>
                <a:lnTo>
                  <a:pt x="257346" y="487315"/>
                </a:lnTo>
                <a:lnTo>
                  <a:pt x="268297" y="454463"/>
                </a:lnTo>
                <a:cubicBezTo>
                  <a:pt x="271947" y="439862"/>
                  <a:pt x="274488" y="424937"/>
                  <a:pt x="279248" y="410659"/>
                </a:cubicBezTo>
                <a:cubicBezTo>
                  <a:pt x="281073" y="405184"/>
                  <a:pt x="283324" y="399832"/>
                  <a:pt x="284724" y="394233"/>
                </a:cubicBezTo>
                <a:cubicBezTo>
                  <a:pt x="293417" y="359459"/>
                  <a:pt x="287510" y="363978"/>
                  <a:pt x="301150" y="323052"/>
                </a:cubicBezTo>
                <a:cubicBezTo>
                  <a:pt x="314277" y="283665"/>
                  <a:pt x="298350" y="332851"/>
                  <a:pt x="312101" y="284724"/>
                </a:cubicBezTo>
                <a:cubicBezTo>
                  <a:pt x="313687" y="279174"/>
                  <a:pt x="316176" y="273896"/>
                  <a:pt x="317576" y="268297"/>
                </a:cubicBezTo>
                <a:cubicBezTo>
                  <a:pt x="325384" y="237066"/>
                  <a:pt x="320103" y="247098"/>
                  <a:pt x="328527" y="219018"/>
                </a:cubicBezTo>
                <a:cubicBezTo>
                  <a:pt x="331844" y="207962"/>
                  <a:pt x="328280" y="188966"/>
                  <a:pt x="339478" y="186166"/>
                </a:cubicBezTo>
                <a:lnTo>
                  <a:pt x="361380" y="180690"/>
                </a:lnTo>
                <a:cubicBezTo>
                  <a:pt x="365030" y="175215"/>
                  <a:pt x="369388" y="170150"/>
                  <a:pt x="372331" y="164264"/>
                </a:cubicBezTo>
                <a:cubicBezTo>
                  <a:pt x="374912" y="159102"/>
                  <a:pt x="374200" y="152344"/>
                  <a:pt x="377806" y="147837"/>
                </a:cubicBezTo>
                <a:cubicBezTo>
                  <a:pt x="381917" y="142698"/>
                  <a:pt x="388757" y="140536"/>
                  <a:pt x="394233" y="136886"/>
                </a:cubicBezTo>
                <a:cubicBezTo>
                  <a:pt x="397883" y="131411"/>
                  <a:pt x="402511" y="126473"/>
                  <a:pt x="405183" y="120460"/>
                </a:cubicBezTo>
                <a:cubicBezTo>
                  <a:pt x="409871" y="109911"/>
                  <a:pt x="412484" y="98558"/>
                  <a:pt x="416134" y="87607"/>
                </a:cubicBezTo>
                <a:lnTo>
                  <a:pt x="427085" y="54755"/>
                </a:lnTo>
                <a:cubicBezTo>
                  <a:pt x="428910" y="49279"/>
                  <a:pt x="429980" y="43490"/>
                  <a:pt x="432561" y="38328"/>
                </a:cubicBezTo>
                <a:cubicBezTo>
                  <a:pt x="446093" y="11265"/>
                  <a:pt x="440931" y="24170"/>
                  <a:pt x="448987" y="0"/>
                </a:cubicBezTo>
                <a:cubicBezTo>
                  <a:pt x="465413" y="1825"/>
                  <a:pt x="481963" y="2759"/>
                  <a:pt x="498266" y="5476"/>
                </a:cubicBezTo>
                <a:cubicBezTo>
                  <a:pt x="503959" y="6425"/>
                  <a:pt x="510185" y="7346"/>
                  <a:pt x="514692" y="10951"/>
                </a:cubicBezTo>
                <a:cubicBezTo>
                  <a:pt x="519831" y="15062"/>
                  <a:pt x="520990" y="22725"/>
                  <a:pt x="525643" y="27378"/>
                </a:cubicBezTo>
                <a:cubicBezTo>
                  <a:pt x="530296" y="32031"/>
                  <a:pt x="536594" y="34678"/>
                  <a:pt x="542070" y="38328"/>
                </a:cubicBezTo>
                <a:cubicBezTo>
                  <a:pt x="544859" y="35539"/>
                  <a:pt x="564356" y="11144"/>
                  <a:pt x="574922" y="16427"/>
                </a:cubicBezTo>
                <a:cubicBezTo>
                  <a:pt x="580084" y="19008"/>
                  <a:pt x="576792" y="28346"/>
                  <a:pt x="580398" y="32853"/>
                </a:cubicBezTo>
                <a:cubicBezTo>
                  <a:pt x="584509" y="37992"/>
                  <a:pt x="591769" y="39591"/>
                  <a:pt x="596824" y="43804"/>
                </a:cubicBezTo>
                <a:cubicBezTo>
                  <a:pt x="602773" y="48761"/>
                  <a:pt x="607775" y="54755"/>
                  <a:pt x="613251" y="60230"/>
                </a:cubicBezTo>
                <a:lnTo>
                  <a:pt x="624201" y="93083"/>
                </a:lnTo>
                <a:cubicBezTo>
                  <a:pt x="626026" y="98558"/>
                  <a:pt x="624202" y="107684"/>
                  <a:pt x="629677" y="109509"/>
                </a:cubicBezTo>
                <a:lnTo>
                  <a:pt x="646103" y="114985"/>
                </a:lnTo>
                <a:cubicBezTo>
                  <a:pt x="649753" y="109509"/>
                  <a:pt x="652401" y="103211"/>
                  <a:pt x="657054" y="98558"/>
                </a:cubicBezTo>
                <a:cubicBezTo>
                  <a:pt x="678178" y="77433"/>
                  <a:pt x="689678" y="89407"/>
                  <a:pt x="722760" y="93083"/>
                </a:cubicBezTo>
                <a:cubicBezTo>
                  <a:pt x="728235" y="96733"/>
                  <a:pt x="733300" y="101091"/>
                  <a:pt x="739186" y="104034"/>
                </a:cubicBezTo>
                <a:cubicBezTo>
                  <a:pt x="761468" y="115175"/>
                  <a:pt x="770547" y="107642"/>
                  <a:pt x="799416" y="104034"/>
                </a:cubicBezTo>
                <a:cubicBezTo>
                  <a:pt x="804891" y="102209"/>
                  <a:pt x="810367" y="96733"/>
                  <a:pt x="815842" y="98558"/>
                </a:cubicBezTo>
                <a:cubicBezTo>
                  <a:pt x="823109" y="100980"/>
                  <a:pt x="839712" y="124396"/>
                  <a:pt x="843219" y="131411"/>
                </a:cubicBezTo>
                <a:cubicBezTo>
                  <a:pt x="845800" y="136573"/>
                  <a:pt x="845089" y="143330"/>
                  <a:pt x="848695" y="147837"/>
                </a:cubicBezTo>
                <a:cubicBezTo>
                  <a:pt x="852806" y="152976"/>
                  <a:pt x="859108" y="156115"/>
                  <a:pt x="865121" y="158788"/>
                </a:cubicBezTo>
                <a:cubicBezTo>
                  <a:pt x="875669" y="163476"/>
                  <a:pt x="897974" y="169739"/>
                  <a:pt x="897974" y="169739"/>
                </a:cubicBezTo>
                <a:cubicBezTo>
                  <a:pt x="915090" y="238209"/>
                  <a:pt x="893214" y="153081"/>
                  <a:pt x="908925" y="208067"/>
                </a:cubicBezTo>
                <a:cubicBezTo>
                  <a:pt x="910992" y="215303"/>
                  <a:pt x="912333" y="222733"/>
                  <a:pt x="914400" y="229969"/>
                </a:cubicBezTo>
                <a:cubicBezTo>
                  <a:pt x="915986" y="235519"/>
                  <a:pt x="916270" y="241888"/>
                  <a:pt x="919876" y="246395"/>
                </a:cubicBezTo>
                <a:cubicBezTo>
                  <a:pt x="927595" y="256044"/>
                  <a:pt x="941907" y="259215"/>
                  <a:pt x="952728" y="262822"/>
                </a:cubicBezTo>
                <a:cubicBezTo>
                  <a:pt x="954553" y="315751"/>
                  <a:pt x="955000" y="368746"/>
                  <a:pt x="958204" y="421610"/>
                </a:cubicBezTo>
                <a:cubicBezTo>
                  <a:pt x="958659" y="429122"/>
                  <a:pt x="962047" y="436166"/>
                  <a:pt x="963679" y="443512"/>
                </a:cubicBezTo>
                <a:cubicBezTo>
                  <a:pt x="965698" y="452597"/>
                  <a:pt x="967136" y="461804"/>
                  <a:pt x="969155" y="470889"/>
                </a:cubicBezTo>
                <a:cubicBezTo>
                  <a:pt x="984620" y="540482"/>
                  <a:pt x="963590" y="437599"/>
                  <a:pt x="980106" y="520168"/>
                </a:cubicBezTo>
                <a:cubicBezTo>
                  <a:pt x="981931" y="543895"/>
                  <a:pt x="984261" y="567589"/>
                  <a:pt x="985581" y="591349"/>
                </a:cubicBezTo>
                <a:cubicBezTo>
                  <a:pt x="992047" y="707731"/>
                  <a:pt x="984016" y="681292"/>
                  <a:pt x="996532" y="750137"/>
                </a:cubicBezTo>
                <a:cubicBezTo>
                  <a:pt x="1000007" y="769250"/>
                  <a:pt x="1007758" y="805718"/>
                  <a:pt x="1012958" y="821318"/>
                </a:cubicBezTo>
                <a:lnTo>
                  <a:pt x="1023909" y="854170"/>
                </a:lnTo>
                <a:lnTo>
                  <a:pt x="1029385" y="870597"/>
                </a:lnTo>
                <a:cubicBezTo>
                  <a:pt x="1032157" y="989820"/>
                  <a:pt x="979635" y="1062759"/>
                  <a:pt x="1051286" y="1122467"/>
                </a:cubicBezTo>
                <a:cubicBezTo>
                  <a:pt x="1056342" y="1126680"/>
                  <a:pt x="1061827" y="1130475"/>
                  <a:pt x="1067713" y="1133418"/>
                </a:cubicBezTo>
                <a:cubicBezTo>
                  <a:pt x="1072875" y="1135999"/>
                  <a:pt x="1078664" y="1137069"/>
                  <a:pt x="1084139" y="1138894"/>
                </a:cubicBezTo>
                <a:cubicBezTo>
                  <a:pt x="1106041" y="1137069"/>
                  <a:pt x="1130187" y="1143247"/>
                  <a:pt x="1149845" y="1133418"/>
                </a:cubicBezTo>
                <a:cubicBezTo>
                  <a:pt x="1160169" y="1128256"/>
                  <a:pt x="1157995" y="1111764"/>
                  <a:pt x="1160795" y="1100566"/>
                </a:cubicBezTo>
                <a:cubicBezTo>
                  <a:pt x="1163856" y="1088324"/>
                  <a:pt x="1171891" y="1053807"/>
                  <a:pt x="1177222" y="1045811"/>
                </a:cubicBezTo>
                <a:lnTo>
                  <a:pt x="1188173" y="1029385"/>
                </a:lnTo>
                <a:cubicBezTo>
                  <a:pt x="1189998" y="1007483"/>
                  <a:pt x="1190922" y="985487"/>
                  <a:pt x="1193648" y="963679"/>
                </a:cubicBezTo>
                <a:cubicBezTo>
                  <a:pt x="1196682" y="939409"/>
                  <a:pt x="1204786" y="935372"/>
                  <a:pt x="1210075" y="908925"/>
                </a:cubicBezTo>
                <a:lnTo>
                  <a:pt x="1215550" y="881548"/>
                </a:lnTo>
                <a:cubicBezTo>
                  <a:pt x="1217375" y="815842"/>
                  <a:pt x="1216342" y="749995"/>
                  <a:pt x="1221025" y="684431"/>
                </a:cubicBezTo>
                <a:cubicBezTo>
                  <a:pt x="1221025" y="684428"/>
                  <a:pt x="1234714" y="643366"/>
                  <a:pt x="1237452" y="635152"/>
                </a:cubicBezTo>
                <a:lnTo>
                  <a:pt x="1242927" y="618726"/>
                </a:lnTo>
                <a:lnTo>
                  <a:pt x="1248403" y="602300"/>
                </a:lnTo>
                <a:cubicBezTo>
                  <a:pt x="1252053" y="607775"/>
                  <a:pt x="1256411" y="612840"/>
                  <a:pt x="1259354" y="618726"/>
                </a:cubicBezTo>
                <a:cubicBezTo>
                  <a:pt x="1282026" y="664070"/>
                  <a:pt x="1244392" y="604495"/>
                  <a:pt x="1275780" y="651579"/>
                </a:cubicBezTo>
                <a:cubicBezTo>
                  <a:pt x="1288336" y="689250"/>
                  <a:pt x="1274348" y="643705"/>
                  <a:pt x="1286731" y="711809"/>
                </a:cubicBezTo>
                <a:cubicBezTo>
                  <a:pt x="1287763" y="717487"/>
                  <a:pt x="1290381" y="722760"/>
                  <a:pt x="1292206" y="728235"/>
                </a:cubicBezTo>
                <a:cubicBezTo>
                  <a:pt x="1295930" y="780367"/>
                  <a:pt x="1297323" y="810061"/>
                  <a:pt x="1303157" y="859646"/>
                </a:cubicBezTo>
                <a:cubicBezTo>
                  <a:pt x="1311110" y="927242"/>
                  <a:pt x="1304680" y="872731"/>
                  <a:pt x="1314108" y="919876"/>
                </a:cubicBezTo>
                <a:cubicBezTo>
                  <a:pt x="1316285" y="930762"/>
                  <a:pt x="1317758" y="941777"/>
                  <a:pt x="1319583" y="952728"/>
                </a:cubicBezTo>
                <a:cubicBezTo>
                  <a:pt x="1321408" y="1009308"/>
                  <a:pt x="1320083" y="1066077"/>
                  <a:pt x="1325059" y="1122467"/>
                </a:cubicBezTo>
                <a:cubicBezTo>
                  <a:pt x="1325637" y="1129022"/>
                  <a:pt x="1330871" y="1134783"/>
                  <a:pt x="1336010" y="1138894"/>
                </a:cubicBezTo>
                <a:cubicBezTo>
                  <a:pt x="1340517" y="1142499"/>
                  <a:pt x="1346961" y="1142544"/>
                  <a:pt x="1352436" y="1144369"/>
                </a:cubicBezTo>
                <a:cubicBezTo>
                  <a:pt x="1396242" y="1173572"/>
                  <a:pt x="1341485" y="1144369"/>
                  <a:pt x="1385289" y="1144369"/>
                </a:cubicBezTo>
                <a:cubicBezTo>
                  <a:pt x="1396832" y="1144369"/>
                  <a:pt x="1418142" y="1155320"/>
                  <a:pt x="1418142" y="1155320"/>
                </a:cubicBezTo>
                <a:cubicBezTo>
                  <a:pt x="1429093" y="1153495"/>
                  <a:pt x="1442639" y="1157156"/>
                  <a:pt x="1450994" y="1149845"/>
                </a:cubicBezTo>
                <a:cubicBezTo>
                  <a:pt x="1459681" y="1142244"/>
                  <a:pt x="1458295" y="1127943"/>
                  <a:pt x="1461945" y="1116992"/>
                </a:cubicBezTo>
                <a:cubicBezTo>
                  <a:pt x="1463770" y="1111517"/>
                  <a:pt x="1466289" y="1106226"/>
                  <a:pt x="1467421" y="1100566"/>
                </a:cubicBezTo>
                <a:cubicBezTo>
                  <a:pt x="1469246" y="1091440"/>
                  <a:pt x="1471580" y="1082401"/>
                  <a:pt x="1472896" y="1073188"/>
                </a:cubicBezTo>
                <a:cubicBezTo>
                  <a:pt x="1475233" y="1056827"/>
                  <a:pt x="1475500" y="1040185"/>
                  <a:pt x="1478372" y="1023909"/>
                </a:cubicBezTo>
                <a:cubicBezTo>
                  <a:pt x="1490659" y="954279"/>
                  <a:pt x="1485684" y="1005603"/>
                  <a:pt x="1500273" y="947253"/>
                </a:cubicBezTo>
                <a:cubicBezTo>
                  <a:pt x="1519236" y="871407"/>
                  <a:pt x="1490386" y="988275"/>
                  <a:pt x="1511224" y="897974"/>
                </a:cubicBezTo>
                <a:cubicBezTo>
                  <a:pt x="1514608" y="883309"/>
                  <a:pt x="1522175" y="854170"/>
                  <a:pt x="1522175" y="854170"/>
                </a:cubicBezTo>
                <a:cubicBezTo>
                  <a:pt x="1524000" y="835919"/>
                  <a:pt x="1525227" y="817597"/>
                  <a:pt x="1527651" y="799416"/>
                </a:cubicBezTo>
                <a:cubicBezTo>
                  <a:pt x="1528881" y="790191"/>
                  <a:pt x="1531509" y="781204"/>
                  <a:pt x="1533126" y="772039"/>
                </a:cubicBezTo>
                <a:cubicBezTo>
                  <a:pt x="1551847" y="665951"/>
                  <a:pt x="1537107" y="741184"/>
                  <a:pt x="1549552" y="678956"/>
                </a:cubicBezTo>
                <a:cubicBezTo>
                  <a:pt x="1553202" y="684431"/>
                  <a:pt x="1557560" y="689496"/>
                  <a:pt x="1560503" y="695382"/>
                </a:cubicBezTo>
                <a:cubicBezTo>
                  <a:pt x="1573611" y="721597"/>
                  <a:pt x="1570564" y="783258"/>
                  <a:pt x="1571454" y="793940"/>
                </a:cubicBezTo>
                <a:cubicBezTo>
                  <a:pt x="1572827" y="810410"/>
                  <a:pt x="1574593" y="826858"/>
                  <a:pt x="1576930" y="843219"/>
                </a:cubicBezTo>
                <a:cubicBezTo>
                  <a:pt x="1586326" y="908988"/>
                  <a:pt x="1579614" y="823476"/>
                  <a:pt x="1587880" y="914400"/>
                </a:cubicBezTo>
                <a:cubicBezTo>
                  <a:pt x="1590199" y="939912"/>
                  <a:pt x="1590178" y="965637"/>
                  <a:pt x="1593356" y="991057"/>
                </a:cubicBezTo>
                <a:cubicBezTo>
                  <a:pt x="1595665" y="1009526"/>
                  <a:pt x="1601999" y="1027342"/>
                  <a:pt x="1604307" y="1045811"/>
                </a:cubicBezTo>
                <a:cubicBezTo>
                  <a:pt x="1606132" y="1060412"/>
                  <a:pt x="1607701" y="1075048"/>
                  <a:pt x="1609782" y="1089615"/>
                </a:cubicBezTo>
                <a:cubicBezTo>
                  <a:pt x="1611352" y="1100605"/>
                  <a:pt x="1610293" y="1112537"/>
                  <a:pt x="1615258" y="1122467"/>
                </a:cubicBezTo>
                <a:cubicBezTo>
                  <a:pt x="1618201" y="1128353"/>
                  <a:pt x="1626209" y="1129768"/>
                  <a:pt x="1631684" y="1133418"/>
                </a:cubicBezTo>
                <a:cubicBezTo>
                  <a:pt x="1722086" y="1118352"/>
                  <a:pt x="1627047" y="1128925"/>
                  <a:pt x="1680963" y="1133418"/>
                </a:cubicBezTo>
                <a:cubicBezTo>
                  <a:pt x="1719202" y="1136605"/>
                  <a:pt x="1757620" y="1137069"/>
                  <a:pt x="1795948" y="1138894"/>
                </a:cubicBezTo>
                <a:cubicBezTo>
                  <a:pt x="1805074" y="1137069"/>
                  <a:pt x="1814082" y="1134505"/>
                  <a:pt x="1823325" y="1133418"/>
                </a:cubicBezTo>
                <a:cubicBezTo>
                  <a:pt x="1845152" y="1130850"/>
                  <a:pt x="1867479" y="1132253"/>
                  <a:pt x="1889030" y="1127943"/>
                </a:cubicBezTo>
                <a:cubicBezTo>
                  <a:pt x="1895483" y="1126652"/>
                  <a:pt x="1899981" y="1120642"/>
                  <a:pt x="1905457" y="1116992"/>
                </a:cubicBezTo>
                <a:cubicBezTo>
                  <a:pt x="1915094" y="1088080"/>
                  <a:pt x="1907730" y="1105369"/>
                  <a:pt x="1932834" y="1067713"/>
                </a:cubicBezTo>
                <a:lnTo>
                  <a:pt x="1943785" y="1051286"/>
                </a:lnTo>
                <a:lnTo>
                  <a:pt x="1954736" y="1034860"/>
                </a:lnTo>
                <a:lnTo>
                  <a:pt x="1971162" y="985581"/>
                </a:lnTo>
                <a:cubicBezTo>
                  <a:pt x="1972987" y="980106"/>
                  <a:pt x="1973436" y="973957"/>
                  <a:pt x="1976637" y="969155"/>
                </a:cubicBezTo>
                <a:cubicBezTo>
                  <a:pt x="1989745" y="949492"/>
                  <a:pt x="1992954" y="947801"/>
                  <a:pt x="1998539" y="919876"/>
                </a:cubicBezTo>
                <a:cubicBezTo>
                  <a:pt x="2015056" y="837299"/>
                  <a:pt x="1994024" y="940192"/>
                  <a:pt x="2009490" y="870597"/>
                </a:cubicBezTo>
                <a:cubicBezTo>
                  <a:pt x="2011509" y="861512"/>
                  <a:pt x="2012517" y="852198"/>
                  <a:pt x="2014966" y="843219"/>
                </a:cubicBezTo>
                <a:cubicBezTo>
                  <a:pt x="2018003" y="832083"/>
                  <a:pt x="2019513" y="819971"/>
                  <a:pt x="2025916" y="810367"/>
                </a:cubicBezTo>
                <a:cubicBezTo>
                  <a:pt x="2040068" y="789138"/>
                  <a:pt x="2034786" y="800183"/>
                  <a:pt x="2042343" y="777514"/>
                </a:cubicBezTo>
                <a:cubicBezTo>
                  <a:pt x="2043171" y="772546"/>
                  <a:pt x="2051112" y="714362"/>
                  <a:pt x="2058769" y="711809"/>
                </a:cubicBezTo>
                <a:lnTo>
                  <a:pt x="2075195" y="706333"/>
                </a:lnTo>
                <a:cubicBezTo>
                  <a:pt x="2087304" y="694225"/>
                  <a:pt x="2094950" y="688726"/>
                  <a:pt x="2102573" y="673481"/>
                </a:cubicBezTo>
                <a:cubicBezTo>
                  <a:pt x="2105154" y="668319"/>
                  <a:pt x="2106021" y="662458"/>
                  <a:pt x="2108048" y="657054"/>
                </a:cubicBezTo>
                <a:cubicBezTo>
                  <a:pt x="2127704" y="604638"/>
                  <a:pt x="2112038" y="650558"/>
                  <a:pt x="2124475" y="613251"/>
                </a:cubicBezTo>
                <a:cubicBezTo>
                  <a:pt x="2126300" y="618726"/>
                  <a:pt x="2124179" y="629677"/>
                  <a:pt x="2129950" y="629677"/>
                </a:cubicBezTo>
                <a:cubicBezTo>
                  <a:pt x="2136531" y="629677"/>
                  <a:pt x="2138228" y="619264"/>
                  <a:pt x="2140901" y="613251"/>
                </a:cubicBezTo>
                <a:cubicBezTo>
                  <a:pt x="2145589" y="602703"/>
                  <a:pt x="2148202" y="591349"/>
                  <a:pt x="2151852" y="580398"/>
                </a:cubicBezTo>
                <a:lnTo>
                  <a:pt x="2168278" y="531119"/>
                </a:lnTo>
                <a:cubicBezTo>
                  <a:pt x="2170103" y="525643"/>
                  <a:pt x="2170552" y="519495"/>
                  <a:pt x="2173754" y="514692"/>
                </a:cubicBezTo>
                <a:cubicBezTo>
                  <a:pt x="2177404" y="509217"/>
                  <a:pt x="2181761" y="504152"/>
                  <a:pt x="2184704" y="498266"/>
                </a:cubicBezTo>
                <a:cubicBezTo>
                  <a:pt x="2187285" y="493104"/>
                  <a:pt x="2185378" y="485041"/>
                  <a:pt x="2190180" y="481840"/>
                </a:cubicBezTo>
                <a:cubicBezTo>
                  <a:pt x="2197923" y="476678"/>
                  <a:pt x="2208431" y="478189"/>
                  <a:pt x="2217557" y="476364"/>
                </a:cubicBezTo>
                <a:cubicBezTo>
                  <a:pt x="2217666" y="476037"/>
                  <a:pt x="2228324" y="439267"/>
                  <a:pt x="2233983" y="443512"/>
                </a:cubicBezTo>
                <a:cubicBezTo>
                  <a:pt x="2243217" y="450438"/>
                  <a:pt x="2238531" y="466760"/>
                  <a:pt x="2244934" y="476364"/>
                </a:cubicBezTo>
                <a:cubicBezTo>
                  <a:pt x="2248584" y="481840"/>
                  <a:pt x="2252942" y="486905"/>
                  <a:pt x="2255885" y="492791"/>
                </a:cubicBezTo>
                <a:cubicBezTo>
                  <a:pt x="2258466" y="497953"/>
                  <a:pt x="2257280" y="505136"/>
                  <a:pt x="2261361" y="509217"/>
                </a:cubicBezTo>
                <a:cubicBezTo>
                  <a:pt x="2265442" y="513298"/>
                  <a:pt x="2272312" y="512867"/>
                  <a:pt x="2277787" y="514692"/>
                </a:cubicBezTo>
                <a:cubicBezTo>
                  <a:pt x="2282796" y="507178"/>
                  <a:pt x="2296131" y="484851"/>
                  <a:pt x="2305164" y="481840"/>
                </a:cubicBezTo>
                <a:lnTo>
                  <a:pt x="2321591" y="487315"/>
                </a:lnTo>
                <a:cubicBezTo>
                  <a:pt x="2327066" y="490965"/>
                  <a:pt x="2333906" y="493127"/>
                  <a:pt x="2338017" y="498266"/>
                </a:cubicBezTo>
                <a:cubicBezTo>
                  <a:pt x="2342567" y="503954"/>
                  <a:pt x="2348597" y="540586"/>
                  <a:pt x="2348968" y="542070"/>
                </a:cubicBezTo>
                <a:cubicBezTo>
                  <a:pt x="2353502" y="560206"/>
                  <a:pt x="2354687" y="558862"/>
                  <a:pt x="2365394" y="574922"/>
                </a:cubicBezTo>
                <a:cubicBezTo>
                  <a:pt x="2372695" y="573097"/>
                  <a:pt x="2380309" y="566652"/>
                  <a:pt x="2387296" y="569447"/>
                </a:cubicBezTo>
                <a:cubicBezTo>
                  <a:pt x="2392655" y="571590"/>
                  <a:pt x="2390191" y="580711"/>
                  <a:pt x="2392772" y="585873"/>
                </a:cubicBezTo>
                <a:cubicBezTo>
                  <a:pt x="2395715" y="591759"/>
                  <a:pt x="2399069" y="597647"/>
                  <a:pt x="2403722" y="602300"/>
                </a:cubicBezTo>
                <a:cubicBezTo>
                  <a:pt x="2414336" y="612914"/>
                  <a:pt x="2423216" y="614273"/>
                  <a:pt x="2436575" y="618726"/>
                </a:cubicBezTo>
                <a:cubicBezTo>
                  <a:pt x="2444999" y="615918"/>
                  <a:pt x="2461004" y="606933"/>
                  <a:pt x="2469428" y="618726"/>
                </a:cubicBezTo>
                <a:cubicBezTo>
                  <a:pt x="2476138" y="628119"/>
                  <a:pt x="2476729" y="640628"/>
                  <a:pt x="2480379" y="651579"/>
                </a:cubicBezTo>
                <a:lnTo>
                  <a:pt x="2491330" y="684431"/>
                </a:lnTo>
                <a:cubicBezTo>
                  <a:pt x="2495236" y="696150"/>
                  <a:pt x="2497764" y="708541"/>
                  <a:pt x="2507756" y="717284"/>
                </a:cubicBezTo>
                <a:cubicBezTo>
                  <a:pt x="2530929" y="737560"/>
                  <a:pt x="2534473" y="737141"/>
                  <a:pt x="2557035" y="744661"/>
                </a:cubicBezTo>
                <a:cubicBezTo>
                  <a:pt x="2562510" y="748311"/>
                  <a:pt x="2569973" y="750032"/>
                  <a:pt x="2573461" y="755612"/>
                </a:cubicBezTo>
                <a:cubicBezTo>
                  <a:pt x="2580308" y="766567"/>
                  <a:pt x="2585839" y="796197"/>
                  <a:pt x="2589888" y="810367"/>
                </a:cubicBezTo>
                <a:cubicBezTo>
                  <a:pt x="2591474" y="815916"/>
                  <a:pt x="2593777" y="821244"/>
                  <a:pt x="2595363" y="826793"/>
                </a:cubicBezTo>
                <a:cubicBezTo>
                  <a:pt x="2595799" y="828320"/>
                  <a:pt x="2603398" y="861476"/>
                  <a:pt x="2606314" y="865121"/>
                </a:cubicBezTo>
                <a:cubicBezTo>
                  <a:pt x="2610425" y="870260"/>
                  <a:pt x="2617265" y="872422"/>
                  <a:pt x="2622740" y="876072"/>
                </a:cubicBezTo>
                <a:lnTo>
                  <a:pt x="2644642" y="941778"/>
                </a:lnTo>
                <a:cubicBezTo>
                  <a:pt x="2644644" y="941785"/>
                  <a:pt x="2655592" y="974622"/>
                  <a:pt x="2655593" y="974630"/>
                </a:cubicBezTo>
                <a:cubicBezTo>
                  <a:pt x="2657418" y="985581"/>
                  <a:pt x="2658892" y="996597"/>
                  <a:pt x="2661069" y="1007483"/>
                </a:cubicBezTo>
                <a:cubicBezTo>
                  <a:pt x="2666775" y="1036011"/>
                  <a:pt x="2665061" y="1021459"/>
                  <a:pt x="2672019" y="1045811"/>
                </a:cubicBezTo>
                <a:cubicBezTo>
                  <a:pt x="2685770" y="1093937"/>
                  <a:pt x="2669843" y="1044756"/>
                  <a:pt x="2682970" y="1084139"/>
                </a:cubicBezTo>
                <a:cubicBezTo>
                  <a:pt x="2684795" y="1098740"/>
                  <a:pt x="2685814" y="1113465"/>
                  <a:pt x="2688446" y="1127943"/>
                </a:cubicBezTo>
                <a:cubicBezTo>
                  <a:pt x="2694498" y="1161230"/>
                  <a:pt x="2693921" y="1133813"/>
                  <a:pt x="2693921" y="1149845"/>
                </a:cubicBezTo>
              </a:path>
            </a:pathLst>
          </a:custGeom>
          <a:solidFill>
            <a:srgbClr val="E37C2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1BB9C0C-7E4D-4D21-99AE-232C56160127}"/>
              </a:ext>
            </a:extLst>
          </p:cNvPr>
          <p:cNvSpPr/>
          <p:nvPr/>
        </p:nvSpPr>
        <p:spPr>
          <a:xfrm>
            <a:off x="4902208" y="5276104"/>
            <a:ext cx="1025855" cy="1166382"/>
          </a:xfrm>
          <a:custGeom>
            <a:avLst/>
            <a:gdLst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898769 h 1649046"/>
              <a:gd name="connsiteX46" fmla="*/ 687754 w 1312985"/>
              <a:gd name="connsiteY46" fmla="*/ 1617784 h 1649046"/>
              <a:gd name="connsiteX47" fmla="*/ 734647 w 1312985"/>
              <a:gd name="connsiteY47" fmla="*/ 1633415 h 1649046"/>
              <a:gd name="connsiteX48" fmla="*/ 758093 w 1312985"/>
              <a:gd name="connsiteY48" fmla="*/ 1641231 h 1649046"/>
              <a:gd name="connsiteX49" fmla="*/ 820616 w 1312985"/>
              <a:gd name="connsiteY49" fmla="*/ 1617784 h 1649046"/>
              <a:gd name="connsiteX50" fmla="*/ 828431 w 1312985"/>
              <a:gd name="connsiteY50" fmla="*/ 1586523 h 1649046"/>
              <a:gd name="connsiteX51" fmla="*/ 867508 w 1312985"/>
              <a:gd name="connsiteY51" fmla="*/ 1547446 h 1649046"/>
              <a:gd name="connsiteX52" fmla="*/ 883139 w 1312985"/>
              <a:gd name="connsiteY52" fmla="*/ 1500554 h 1649046"/>
              <a:gd name="connsiteX53" fmla="*/ 898770 w 1312985"/>
              <a:gd name="connsiteY53" fmla="*/ 1430215 h 1649046"/>
              <a:gd name="connsiteX54" fmla="*/ 922216 w 1312985"/>
              <a:gd name="connsiteY54" fmla="*/ 1383323 h 1649046"/>
              <a:gd name="connsiteX55" fmla="*/ 930031 w 1312985"/>
              <a:gd name="connsiteY55" fmla="*/ 1336431 h 1649046"/>
              <a:gd name="connsiteX56" fmla="*/ 953477 w 1312985"/>
              <a:gd name="connsiteY56" fmla="*/ 1320800 h 1649046"/>
              <a:gd name="connsiteX57" fmla="*/ 961293 w 1312985"/>
              <a:gd name="connsiteY57" fmla="*/ 1273908 h 1649046"/>
              <a:gd name="connsiteX58" fmla="*/ 976923 w 1312985"/>
              <a:gd name="connsiteY58" fmla="*/ 1430215 h 1649046"/>
              <a:gd name="connsiteX59" fmla="*/ 984739 w 1312985"/>
              <a:gd name="connsiteY59" fmla="*/ 1461477 h 1649046"/>
              <a:gd name="connsiteX60" fmla="*/ 1000370 w 1312985"/>
              <a:gd name="connsiteY60" fmla="*/ 1508369 h 1649046"/>
              <a:gd name="connsiteX61" fmla="*/ 1023816 w 1312985"/>
              <a:gd name="connsiteY61" fmla="*/ 1602154 h 1649046"/>
              <a:gd name="connsiteX62" fmla="*/ 1039447 w 1312985"/>
              <a:gd name="connsiteY62" fmla="*/ 1625600 h 1649046"/>
              <a:gd name="connsiteX63" fmla="*/ 1086339 w 1312985"/>
              <a:gd name="connsiteY63" fmla="*/ 1649046 h 1649046"/>
              <a:gd name="connsiteX64" fmla="*/ 1133231 w 1312985"/>
              <a:gd name="connsiteY64" fmla="*/ 1625600 h 1649046"/>
              <a:gd name="connsiteX65" fmla="*/ 1148862 w 1312985"/>
              <a:gd name="connsiteY65" fmla="*/ 1602154 h 1649046"/>
              <a:gd name="connsiteX66" fmla="*/ 1156677 w 1312985"/>
              <a:gd name="connsiteY66" fmla="*/ 1578708 h 1649046"/>
              <a:gd name="connsiteX67" fmla="*/ 1172308 w 1312985"/>
              <a:gd name="connsiteY67" fmla="*/ 1555261 h 1649046"/>
              <a:gd name="connsiteX68" fmla="*/ 1187939 w 1312985"/>
              <a:gd name="connsiteY68" fmla="*/ 1508369 h 1649046"/>
              <a:gd name="connsiteX69" fmla="*/ 1195754 w 1312985"/>
              <a:gd name="connsiteY69" fmla="*/ 1484923 h 1649046"/>
              <a:gd name="connsiteX70" fmla="*/ 1234831 w 1312985"/>
              <a:gd name="connsiteY70" fmla="*/ 1547446 h 1649046"/>
              <a:gd name="connsiteX71" fmla="*/ 1258277 w 1312985"/>
              <a:gd name="connsiteY71" fmla="*/ 1594338 h 1649046"/>
              <a:gd name="connsiteX72" fmla="*/ 1281723 w 1312985"/>
              <a:gd name="connsiteY72" fmla="*/ 1602154 h 1649046"/>
              <a:gd name="connsiteX73" fmla="*/ 1312985 w 1312985"/>
              <a:gd name="connsiteY73" fmla="*/ 1625600 h 1649046"/>
              <a:gd name="connsiteX0" fmla="*/ 0 w 1312985"/>
              <a:gd name="connsiteY0" fmla="*/ 1633415 h 1649046"/>
              <a:gd name="connsiteX1" fmla="*/ 39077 w 1312985"/>
              <a:gd name="connsiteY1" fmla="*/ 1547446 h 1649046"/>
              <a:gd name="connsiteX2" fmla="*/ 54708 w 1312985"/>
              <a:gd name="connsiteY2" fmla="*/ 1500554 h 1649046"/>
              <a:gd name="connsiteX3" fmla="*/ 62523 w 1312985"/>
              <a:gd name="connsiteY3" fmla="*/ 1438031 h 1649046"/>
              <a:gd name="connsiteX4" fmla="*/ 85970 w 1312985"/>
              <a:gd name="connsiteY4" fmla="*/ 1461477 h 1649046"/>
              <a:gd name="connsiteX5" fmla="*/ 93785 w 1312985"/>
              <a:gd name="connsiteY5" fmla="*/ 1438031 h 1649046"/>
              <a:gd name="connsiteX6" fmla="*/ 117231 w 1312985"/>
              <a:gd name="connsiteY6" fmla="*/ 1328615 h 1649046"/>
              <a:gd name="connsiteX7" fmla="*/ 132862 w 1312985"/>
              <a:gd name="connsiteY7" fmla="*/ 1281723 h 1649046"/>
              <a:gd name="connsiteX8" fmla="*/ 156308 w 1312985"/>
              <a:gd name="connsiteY8" fmla="*/ 1211384 h 1649046"/>
              <a:gd name="connsiteX9" fmla="*/ 179754 w 1312985"/>
              <a:gd name="connsiteY9" fmla="*/ 1203569 h 1649046"/>
              <a:gd name="connsiteX10" fmla="*/ 187570 w 1312985"/>
              <a:gd name="connsiteY10" fmla="*/ 1164492 h 1649046"/>
              <a:gd name="connsiteX11" fmla="*/ 195385 w 1312985"/>
              <a:gd name="connsiteY11" fmla="*/ 1141046 h 1649046"/>
              <a:gd name="connsiteX12" fmla="*/ 203200 w 1312985"/>
              <a:gd name="connsiteY12" fmla="*/ 1094154 h 1649046"/>
              <a:gd name="connsiteX13" fmla="*/ 234462 w 1312985"/>
              <a:gd name="connsiteY13" fmla="*/ 1016000 h 1649046"/>
              <a:gd name="connsiteX14" fmla="*/ 242277 w 1312985"/>
              <a:gd name="connsiteY14" fmla="*/ 984738 h 1649046"/>
              <a:gd name="connsiteX15" fmla="*/ 250093 w 1312985"/>
              <a:gd name="connsiteY15" fmla="*/ 1008184 h 1649046"/>
              <a:gd name="connsiteX16" fmla="*/ 265723 w 1312985"/>
              <a:gd name="connsiteY16" fmla="*/ 875323 h 1649046"/>
              <a:gd name="connsiteX17" fmla="*/ 281354 w 1312985"/>
              <a:gd name="connsiteY17" fmla="*/ 828431 h 1649046"/>
              <a:gd name="connsiteX18" fmla="*/ 289170 w 1312985"/>
              <a:gd name="connsiteY18" fmla="*/ 703384 h 1649046"/>
              <a:gd name="connsiteX19" fmla="*/ 296985 w 1312985"/>
              <a:gd name="connsiteY19" fmla="*/ 679938 h 1649046"/>
              <a:gd name="connsiteX20" fmla="*/ 304800 w 1312985"/>
              <a:gd name="connsiteY20" fmla="*/ 554892 h 1649046"/>
              <a:gd name="connsiteX21" fmla="*/ 328247 w 1312985"/>
              <a:gd name="connsiteY21" fmla="*/ 375138 h 1649046"/>
              <a:gd name="connsiteX22" fmla="*/ 343877 w 1312985"/>
              <a:gd name="connsiteY22" fmla="*/ 328246 h 1649046"/>
              <a:gd name="connsiteX23" fmla="*/ 351693 w 1312985"/>
              <a:gd name="connsiteY23" fmla="*/ 304800 h 1649046"/>
              <a:gd name="connsiteX24" fmla="*/ 367323 w 1312985"/>
              <a:gd name="connsiteY24" fmla="*/ 250092 h 1649046"/>
              <a:gd name="connsiteX25" fmla="*/ 390770 w 1312985"/>
              <a:gd name="connsiteY25" fmla="*/ 195384 h 1649046"/>
              <a:gd name="connsiteX26" fmla="*/ 429847 w 1312985"/>
              <a:gd name="connsiteY26" fmla="*/ 257908 h 1649046"/>
              <a:gd name="connsiteX27" fmla="*/ 445477 w 1312985"/>
              <a:gd name="connsiteY27" fmla="*/ 132861 h 1649046"/>
              <a:gd name="connsiteX28" fmla="*/ 453293 w 1312985"/>
              <a:gd name="connsiteY28" fmla="*/ 93784 h 1649046"/>
              <a:gd name="connsiteX29" fmla="*/ 468923 w 1312985"/>
              <a:gd name="connsiteY29" fmla="*/ 46892 h 1649046"/>
              <a:gd name="connsiteX30" fmla="*/ 476739 w 1312985"/>
              <a:gd name="connsiteY30" fmla="*/ 23446 h 1649046"/>
              <a:gd name="connsiteX31" fmla="*/ 492370 w 1312985"/>
              <a:gd name="connsiteY31" fmla="*/ 0 h 1649046"/>
              <a:gd name="connsiteX32" fmla="*/ 508000 w 1312985"/>
              <a:gd name="connsiteY32" fmla="*/ 23446 h 1649046"/>
              <a:gd name="connsiteX33" fmla="*/ 523631 w 1312985"/>
              <a:gd name="connsiteY33" fmla="*/ 156308 h 1649046"/>
              <a:gd name="connsiteX34" fmla="*/ 539262 w 1312985"/>
              <a:gd name="connsiteY34" fmla="*/ 156308 h 1649046"/>
              <a:gd name="connsiteX35" fmla="*/ 554893 w 1312985"/>
              <a:gd name="connsiteY35" fmla="*/ 179754 h 1649046"/>
              <a:gd name="connsiteX36" fmla="*/ 562708 w 1312985"/>
              <a:gd name="connsiteY36" fmla="*/ 218831 h 1649046"/>
              <a:gd name="connsiteX37" fmla="*/ 578339 w 1312985"/>
              <a:gd name="connsiteY37" fmla="*/ 265723 h 1649046"/>
              <a:gd name="connsiteX38" fmla="*/ 586154 w 1312985"/>
              <a:gd name="connsiteY38" fmla="*/ 289169 h 1649046"/>
              <a:gd name="connsiteX39" fmla="*/ 593970 w 1312985"/>
              <a:gd name="connsiteY39" fmla="*/ 312615 h 1649046"/>
              <a:gd name="connsiteX40" fmla="*/ 617416 w 1312985"/>
              <a:gd name="connsiteY40" fmla="*/ 328246 h 1649046"/>
              <a:gd name="connsiteX41" fmla="*/ 648677 w 1312985"/>
              <a:gd name="connsiteY41" fmla="*/ 398584 h 1649046"/>
              <a:gd name="connsiteX42" fmla="*/ 656493 w 1312985"/>
              <a:gd name="connsiteY42" fmla="*/ 422031 h 1649046"/>
              <a:gd name="connsiteX43" fmla="*/ 664308 w 1312985"/>
              <a:gd name="connsiteY43" fmla="*/ 711200 h 1649046"/>
              <a:gd name="connsiteX44" fmla="*/ 679939 w 1312985"/>
              <a:gd name="connsiteY44" fmla="*/ 820615 h 1649046"/>
              <a:gd name="connsiteX45" fmla="*/ 687754 w 1312985"/>
              <a:gd name="connsiteY45" fmla="*/ 1617784 h 1649046"/>
              <a:gd name="connsiteX46" fmla="*/ 734647 w 1312985"/>
              <a:gd name="connsiteY46" fmla="*/ 1633415 h 1649046"/>
              <a:gd name="connsiteX47" fmla="*/ 758093 w 1312985"/>
              <a:gd name="connsiteY47" fmla="*/ 1641231 h 1649046"/>
              <a:gd name="connsiteX48" fmla="*/ 820616 w 1312985"/>
              <a:gd name="connsiteY48" fmla="*/ 1617784 h 1649046"/>
              <a:gd name="connsiteX49" fmla="*/ 828431 w 1312985"/>
              <a:gd name="connsiteY49" fmla="*/ 1586523 h 1649046"/>
              <a:gd name="connsiteX50" fmla="*/ 867508 w 1312985"/>
              <a:gd name="connsiteY50" fmla="*/ 1547446 h 1649046"/>
              <a:gd name="connsiteX51" fmla="*/ 883139 w 1312985"/>
              <a:gd name="connsiteY51" fmla="*/ 1500554 h 1649046"/>
              <a:gd name="connsiteX52" fmla="*/ 898770 w 1312985"/>
              <a:gd name="connsiteY52" fmla="*/ 1430215 h 1649046"/>
              <a:gd name="connsiteX53" fmla="*/ 922216 w 1312985"/>
              <a:gd name="connsiteY53" fmla="*/ 1383323 h 1649046"/>
              <a:gd name="connsiteX54" fmla="*/ 930031 w 1312985"/>
              <a:gd name="connsiteY54" fmla="*/ 1336431 h 1649046"/>
              <a:gd name="connsiteX55" fmla="*/ 953477 w 1312985"/>
              <a:gd name="connsiteY55" fmla="*/ 1320800 h 1649046"/>
              <a:gd name="connsiteX56" fmla="*/ 961293 w 1312985"/>
              <a:gd name="connsiteY56" fmla="*/ 1273908 h 1649046"/>
              <a:gd name="connsiteX57" fmla="*/ 976923 w 1312985"/>
              <a:gd name="connsiteY57" fmla="*/ 1430215 h 1649046"/>
              <a:gd name="connsiteX58" fmla="*/ 984739 w 1312985"/>
              <a:gd name="connsiteY58" fmla="*/ 1461477 h 1649046"/>
              <a:gd name="connsiteX59" fmla="*/ 1000370 w 1312985"/>
              <a:gd name="connsiteY59" fmla="*/ 1508369 h 1649046"/>
              <a:gd name="connsiteX60" fmla="*/ 1023816 w 1312985"/>
              <a:gd name="connsiteY60" fmla="*/ 1602154 h 1649046"/>
              <a:gd name="connsiteX61" fmla="*/ 1039447 w 1312985"/>
              <a:gd name="connsiteY61" fmla="*/ 1625600 h 1649046"/>
              <a:gd name="connsiteX62" fmla="*/ 1086339 w 1312985"/>
              <a:gd name="connsiteY62" fmla="*/ 1649046 h 1649046"/>
              <a:gd name="connsiteX63" fmla="*/ 1133231 w 1312985"/>
              <a:gd name="connsiteY63" fmla="*/ 1625600 h 1649046"/>
              <a:gd name="connsiteX64" fmla="*/ 1148862 w 1312985"/>
              <a:gd name="connsiteY64" fmla="*/ 1602154 h 1649046"/>
              <a:gd name="connsiteX65" fmla="*/ 1156677 w 1312985"/>
              <a:gd name="connsiteY65" fmla="*/ 1578708 h 1649046"/>
              <a:gd name="connsiteX66" fmla="*/ 1172308 w 1312985"/>
              <a:gd name="connsiteY66" fmla="*/ 1555261 h 1649046"/>
              <a:gd name="connsiteX67" fmla="*/ 1187939 w 1312985"/>
              <a:gd name="connsiteY67" fmla="*/ 1508369 h 1649046"/>
              <a:gd name="connsiteX68" fmla="*/ 1195754 w 1312985"/>
              <a:gd name="connsiteY68" fmla="*/ 1484923 h 1649046"/>
              <a:gd name="connsiteX69" fmla="*/ 1234831 w 1312985"/>
              <a:gd name="connsiteY69" fmla="*/ 1547446 h 1649046"/>
              <a:gd name="connsiteX70" fmla="*/ 1258277 w 1312985"/>
              <a:gd name="connsiteY70" fmla="*/ 1594338 h 1649046"/>
              <a:gd name="connsiteX71" fmla="*/ 1281723 w 1312985"/>
              <a:gd name="connsiteY71" fmla="*/ 1602154 h 1649046"/>
              <a:gd name="connsiteX72" fmla="*/ 1312985 w 1312985"/>
              <a:gd name="connsiteY72" fmla="*/ 1625600 h 1649046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54893 w 1312985"/>
              <a:gd name="connsiteY35" fmla="*/ 179754 h 1689130"/>
              <a:gd name="connsiteX36" fmla="*/ 562708 w 1312985"/>
              <a:gd name="connsiteY36" fmla="*/ 218831 h 1689130"/>
              <a:gd name="connsiteX37" fmla="*/ 578339 w 1312985"/>
              <a:gd name="connsiteY37" fmla="*/ 265723 h 1689130"/>
              <a:gd name="connsiteX38" fmla="*/ 586154 w 1312985"/>
              <a:gd name="connsiteY38" fmla="*/ 289169 h 1689130"/>
              <a:gd name="connsiteX39" fmla="*/ 593970 w 1312985"/>
              <a:gd name="connsiteY39" fmla="*/ 312615 h 1689130"/>
              <a:gd name="connsiteX40" fmla="*/ 617416 w 1312985"/>
              <a:gd name="connsiteY40" fmla="*/ 328246 h 1689130"/>
              <a:gd name="connsiteX41" fmla="*/ 648677 w 1312985"/>
              <a:gd name="connsiteY41" fmla="*/ 398584 h 1689130"/>
              <a:gd name="connsiteX42" fmla="*/ 656493 w 1312985"/>
              <a:gd name="connsiteY42" fmla="*/ 422031 h 1689130"/>
              <a:gd name="connsiteX43" fmla="*/ 664308 w 1312985"/>
              <a:gd name="connsiteY43" fmla="*/ 711200 h 1689130"/>
              <a:gd name="connsiteX44" fmla="*/ 687754 w 1312985"/>
              <a:gd name="connsiteY44" fmla="*/ 1617784 h 1689130"/>
              <a:gd name="connsiteX45" fmla="*/ 734647 w 1312985"/>
              <a:gd name="connsiteY45" fmla="*/ 1633415 h 1689130"/>
              <a:gd name="connsiteX46" fmla="*/ 758093 w 1312985"/>
              <a:gd name="connsiteY46" fmla="*/ 1641231 h 1689130"/>
              <a:gd name="connsiteX47" fmla="*/ 820616 w 1312985"/>
              <a:gd name="connsiteY47" fmla="*/ 1617784 h 1689130"/>
              <a:gd name="connsiteX48" fmla="*/ 828431 w 1312985"/>
              <a:gd name="connsiteY48" fmla="*/ 1586523 h 1689130"/>
              <a:gd name="connsiteX49" fmla="*/ 867508 w 1312985"/>
              <a:gd name="connsiteY49" fmla="*/ 1547446 h 1689130"/>
              <a:gd name="connsiteX50" fmla="*/ 883139 w 1312985"/>
              <a:gd name="connsiteY50" fmla="*/ 1500554 h 1689130"/>
              <a:gd name="connsiteX51" fmla="*/ 898770 w 1312985"/>
              <a:gd name="connsiteY51" fmla="*/ 1430215 h 1689130"/>
              <a:gd name="connsiteX52" fmla="*/ 922216 w 1312985"/>
              <a:gd name="connsiteY52" fmla="*/ 1383323 h 1689130"/>
              <a:gd name="connsiteX53" fmla="*/ 930031 w 1312985"/>
              <a:gd name="connsiteY53" fmla="*/ 1336431 h 1689130"/>
              <a:gd name="connsiteX54" fmla="*/ 953477 w 1312985"/>
              <a:gd name="connsiteY54" fmla="*/ 1320800 h 1689130"/>
              <a:gd name="connsiteX55" fmla="*/ 961293 w 1312985"/>
              <a:gd name="connsiteY55" fmla="*/ 1273908 h 1689130"/>
              <a:gd name="connsiteX56" fmla="*/ 976923 w 1312985"/>
              <a:gd name="connsiteY56" fmla="*/ 1430215 h 1689130"/>
              <a:gd name="connsiteX57" fmla="*/ 984739 w 1312985"/>
              <a:gd name="connsiteY57" fmla="*/ 1461477 h 1689130"/>
              <a:gd name="connsiteX58" fmla="*/ 1000370 w 1312985"/>
              <a:gd name="connsiteY58" fmla="*/ 1508369 h 1689130"/>
              <a:gd name="connsiteX59" fmla="*/ 1023816 w 1312985"/>
              <a:gd name="connsiteY59" fmla="*/ 1602154 h 1689130"/>
              <a:gd name="connsiteX60" fmla="*/ 1039447 w 1312985"/>
              <a:gd name="connsiteY60" fmla="*/ 1625600 h 1689130"/>
              <a:gd name="connsiteX61" fmla="*/ 1086339 w 1312985"/>
              <a:gd name="connsiteY61" fmla="*/ 1649046 h 1689130"/>
              <a:gd name="connsiteX62" fmla="*/ 1133231 w 1312985"/>
              <a:gd name="connsiteY62" fmla="*/ 1625600 h 1689130"/>
              <a:gd name="connsiteX63" fmla="*/ 1148862 w 1312985"/>
              <a:gd name="connsiteY63" fmla="*/ 1602154 h 1689130"/>
              <a:gd name="connsiteX64" fmla="*/ 1156677 w 1312985"/>
              <a:gd name="connsiteY64" fmla="*/ 1578708 h 1689130"/>
              <a:gd name="connsiteX65" fmla="*/ 1172308 w 1312985"/>
              <a:gd name="connsiteY65" fmla="*/ 1555261 h 1689130"/>
              <a:gd name="connsiteX66" fmla="*/ 1187939 w 1312985"/>
              <a:gd name="connsiteY66" fmla="*/ 1508369 h 1689130"/>
              <a:gd name="connsiteX67" fmla="*/ 1195754 w 1312985"/>
              <a:gd name="connsiteY67" fmla="*/ 1484923 h 1689130"/>
              <a:gd name="connsiteX68" fmla="*/ 1234831 w 1312985"/>
              <a:gd name="connsiteY68" fmla="*/ 1547446 h 1689130"/>
              <a:gd name="connsiteX69" fmla="*/ 1258277 w 1312985"/>
              <a:gd name="connsiteY69" fmla="*/ 1594338 h 1689130"/>
              <a:gd name="connsiteX70" fmla="*/ 1281723 w 1312985"/>
              <a:gd name="connsiteY70" fmla="*/ 1602154 h 1689130"/>
              <a:gd name="connsiteX71" fmla="*/ 1312985 w 1312985"/>
              <a:gd name="connsiteY71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3293 w 1312985"/>
              <a:gd name="connsiteY28" fmla="*/ 93784 h 1689130"/>
              <a:gd name="connsiteX29" fmla="*/ 468923 w 1312985"/>
              <a:gd name="connsiteY29" fmla="*/ 46892 h 1689130"/>
              <a:gd name="connsiteX30" fmla="*/ 476739 w 1312985"/>
              <a:gd name="connsiteY30" fmla="*/ 23446 h 1689130"/>
              <a:gd name="connsiteX31" fmla="*/ 492370 w 1312985"/>
              <a:gd name="connsiteY31" fmla="*/ 0 h 1689130"/>
              <a:gd name="connsiteX32" fmla="*/ 508000 w 1312985"/>
              <a:gd name="connsiteY32" fmla="*/ 23446 h 1689130"/>
              <a:gd name="connsiteX33" fmla="*/ 523631 w 1312985"/>
              <a:gd name="connsiteY33" fmla="*/ 156308 h 1689130"/>
              <a:gd name="connsiteX34" fmla="*/ 539262 w 1312985"/>
              <a:gd name="connsiteY34" fmla="*/ 156308 h 1689130"/>
              <a:gd name="connsiteX35" fmla="*/ 562708 w 1312985"/>
              <a:gd name="connsiteY35" fmla="*/ 218831 h 1689130"/>
              <a:gd name="connsiteX36" fmla="*/ 578339 w 1312985"/>
              <a:gd name="connsiteY36" fmla="*/ 265723 h 1689130"/>
              <a:gd name="connsiteX37" fmla="*/ 586154 w 1312985"/>
              <a:gd name="connsiteY37" fmla="*/ 289169 h 1689130"/>
              <a:gd name="connsiteX38" fmla="*/ 593970 w 1312985"/>
              <a:gd name="connsiteY38" fmla="*/ 312615 h 1689130"/>
              <a:gd name="connsiteX39" fmla="*/ 617416 w 1312985"/>
              <a:gd name="connsiteY39" fmla="*/ 328246 h 1689130"/>
              <a:gd name="connsiteX40" fmla="*/ 648677 w 1312985"/>
              <a:gd name="connsiteY40" fmla="*/ 398584 h 1689130"/>
              <a:gd name="connsiteX41" fmla="*/ 656493 w 1312985"/>
              <a:gd name="connsiteY41" fmla="*/ 422031 h 1689130"/>
              <a:gd name="connsiteX42" fmla="*/ 664308 w 1312985"/>
              <a:gd name="connsiteY42" fmla="*/ 711200 h 1689130"/>
              <a:gd name="connsiteX43" fmla="*/ 687754 w 1312985"/>
              <a:gd name="connsiteY43" fmla="*/ 1617784 h 1689130"/>
              <a:gd name="connsiteX44" fmla="*/ 734647 w 1312985"/>
              <a:gd name="connsiteY44" fmla="*/ 1633415 h 1689130"/>
              <a:gd name="connsiteX45" fmla="*/ 758093 w 1312985"/>
              <a:gd name="connsiteY45" fmla="*/ 1641231 h 1689130"/>
              <a:gd name="connsiteX46" fmla="*/ 820616 w 1312985"/>
              <a:gd name="connsiteY46" fmla="*/ 1617784 h 1689130"/>
              <a:gd name="connsiteX47" fmla="*/ 828431 w 1312985"/>
              <a:gd name="connsiteY47" fmla="*/ 1586523 h 1689130"/>
              <a:gd name="connsiteX48" fmla="*/ 867508 w 1312985"/>
              <a:gd name="connsiteY48" fmla="*/ 1547446 h 1689130"/>
              <a:gd name="connsiteX49" fmla="*/ 883139 w 1312985"/>
              <a:gd name="connsiteY49" fmla="*/ 1500554 h 1689130"/>
              <a:gd name="connsiteX50" fmla="*/ 898770 w 1312985"/>
              <a:gd name="connsiteY50" fmla="*/ 1430215 h 1689130"/>
              <a:gd name="connsiteX51" fmla="*/ 922216 w 1312985"/>
              <a:gd name="connsiteY51" fmla="*/ 1383323 h 1689130"/>
              <a:gd name="connsiteX52" fmla="*/ 930031 w 1312985"/>
              <a:gd name="connsiteY52" fmla="*/ 1336431 h 1689130"/>
              <a:gd name="connsiteX53" fmla="*/ 953477 w 1312985"/>
              <a:gd name="connsiteY53" fmla="*/ 1320800 h 1689130"/>
              <a:gd name="connsiteX54" fmla="*/ 961293 w 1312985"/>
              <a:gd name="connsiteY54" fmla="*/ 1273908 h 1689130"/>
              <a:gd name="connsiteX55" fmla="*/ 976923 w 1312985"/>
              <a:gd name="connsiteY55" fmla="*/ 1430215 h 1689130"/>
              <a:gd name="connsiteX56" fmla="*/ 984739 w 1312985"/>
              <a:gd name="connsiteY56" fmla="*/ 1461477 h 1689130"/>
              <a:gd name="connsiteX57" fmla="*/ 1000370 w 1312985"/>
              <a:gd name="connsiteY57" fmla="*/ 1508369 h 1689130"/>
              <a:gd name="connsiteX58" fmla="*/ 1023816 w 1312985"/>
              <a:gd name="connsiteY58" fmla="*/ 1602154 h 1689130"/>
              <a:gd name="connsiteX59" fmla="*/ 1039447 w 1312985"/>
              <a:gd name="connsiteY59" fmla="*/ 1625600 h 1689130"/>
              <a:gd name="connsiteX60" fmla="*/ 1086339 w 1312985"/>
              <a:gd name="connsiteY60" fmla="*/ 1649046 h 1689130"/>
              <a:gd name="connsiteX61" fmla="*/ 1133231 w 1312985"/>
              <a:gd name="connsiteY61" fmla="*/ 1625600 h 1689130"/>
              <a:gd name="connsiteX62" fmla="*/ 1148862 w 1312985"/>
              <a:gd name="connsiteY62" fmla="*/ 1602154 h 1689130"/>
              <a:gd name="connsiteX63" fmla="*/ 1156677 w 1312985"/>
              <a:gd name="connsiteY63" fmla="*/ 1578708 h 1689130"/>
              <a:gd name="connsiteX64" fmla="*/ 1172308 w 1312985"/>
              <a:gd name="connsiteY64" fmla="*/ 1555261 h 1689130"/>
              <a:gd name="connsiteX65" fmla="*/ 1187939 w 1312985"/>
              <a:gd name="connsiteY65" fmla="*/ 1508369 h 1689130"/>
              <a:gd name="connsiteX66" fmla="*/ 1195754 w 1312985"/>
              <a:gd name="connsiteY66" fmla="*/ 1484923 h 1689130"/>
              <a:gd name="connsiteX67" fmla="*/ 1234831 w 1312985"/>
              <a:gd name="connsiteY67" fmla="*/ 1547446 h 1689130"/>
              <a:gd name="connsiteX68" fmla="*/ 1258277 w 1312985"/>
              <a:gd name="connsiteY68" fmla="*/ 1594338 h 1689130"/>
              <a:gd name="connsiteX69" fmla="*/ 1281723 w 1312985"/>
              <a:gd name="connsiteY69" fmla="*/ 1602154 h 1689130"/>
              <a:gd name="connsiteX70" fmla="*/ 1312985 w 1312985"/>
              <a:gd name="connsiteY70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68923 w 1312985"/>
              <a:gd name="connsiteY28" fmla="*/ 468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33415 h 1689130"/>
              <a:gd name="connsiteX1" fmla="*/ 39077 w 1312985"/>
              <a:gd name="connsiteY1" fmla="*/ 1547446 h 1689130"/>
              <a:gd name="connsiteX2" fmla="*/ 54708 w 1312985"/>
              <a:gd name="connsiteY2" fmla="*/ 1500554 h 1689130"/>
              <a:gd name="connsiteX3" fmla="*/ 62523 w 1312985"/>
              <a:gd name="connsiteY3" fmla="*/ 1438031 h 1689130"/>
              <a:gd name="connsiteX4" fmla="*/ 85970 w 1312985"/>
              <a:gd name="connsiteY4" fmla="*/ 1461477 h 1689130"/>
              <a:gd name="connsiteX5" fmla="*/ 93785 w 1312985"/>
              <a:gd name="connsiteY5" fmla="*/ 1438031 h 1689130"/>
              <a:gd name="connsiteX6" fmla="*/ 117231 w 1312985"/>
              <a:gd name="connsiteY6" fmla="*/ 1328615 h 1689130"/>
              <a:gd name="connsiteX7" fmla="*/ 132862 w 1312985"/>
              <a:gd name="connsiteY7" fmla="*/ 1281723 h 1689130"/>
              <a:gd name="connsiteX8" fmla="*/ 156308 w 1312985"/>
              <a:gd name="connsiteY8" fmla="*/ 1211384 h 1689130"/>
              <a:gd name="connsiteX9" fmla="*/ 179754 w 1312985"/>
              <a:gd name="connsiteY9" fmla="*/ 1203569 h 1689130"/>
              <a:gd name="connsiteX10" fmla="*/ 187570 w 1312985"/>
              <a:gd name="connsiteY10" fmla="*/ 1164492 h 1689130"/>
              <a:gd name="connsiteX11" fmla="*/ 195385 w 1312985"/>
              <a:gd name="connsiteY11" fmla="*/ 1141046 h 1689130"/>
              <a:gd name="connsiteX12" fmla="*/ 203200 w 1312985"/>
              <a:gd name="connsiteY12" fmla="*/ 1094154 h 1689130"/>
              <a:gd name="connsiteX13" fmla="*/ 234462 w 1312985"/>
              <a:gd name="connsiteY13" fmla="*/ 1016000 h 1689130"/>
              <a:gd name="connsiteX14" fmla="*/ 242277 w 1312985"/>
              <a:gd name="connsiteY14" fmla="*/ 984738 h 1689130"/>
              <a:gd name="connsiteX15" fmla="*/ 250093 w 1312985"/>
              <a:gd name="connsiteY15" fmla="*/ 1008184 h 1689130"/>
              <a:gd name="connsiteX16" fmla="*/ 265723 w 1312985"/>
              <a:gd name="connsiteY16" fmla="*/ 875323 h 1689130"/>
              <a:gd name="connsiteX17" fmla="*/ 281354 w 1312985"/>
              <a:gd name="connsiteY17" fmla="*/ 828431 h 1689130"/>
              <a:gd name="connsiteX18" fmla="*/ 289170 w 1312985"/>
              <a:gd name="connsiteY18" fmla="*/ 703384 h 1689130"/>
              <a:gd name="connsiteX19" fmla="*/ 296985 w 1312985"/>
              <a:gd name="connsiteY19" fmla="*/ 679938 h 1689130"/>
              <a:gd name="connsiteX20" fmla="*/ 304800 w 1312985"/>
              <a:gd name="connsiteY20" fmla="*/ 554892 h 1689130"/>
              <a:gd name="connsiteX21" fmla="*/ 328247 w 1312985"/>
              <a:gd name="connsiteY21" fmla="*/ 375138 h 1689130"/>
              <a:gd name="connsiteX22" fmla="*/ 343877 w 1312985"/>
              <a:gd name="connsiteY22" fmla="*/ 328246 h 1689130"/>
              <a:gd name="connsiteX23" fmla="*/ 351693 w 1312985"/>
              <a:gd name="connsiteY23" fmla="*/ 304800 h 1689130"/>
              <a:gd name="connsiteX24" fmla="*/ 367323 w 1312985"/>
              <a:gd name="connsiteY24" fmla="*/ 250092 h 1689130"/>
              <a:gd name="connsiteX25" fmla="*/ 390770 w 1312985"/>
              <a:gd name="connsiteY25" fmla="*/ 195384 h 1689130"/>
              <a:gd name="connsiteX26" fmla="*/ 429847 w 1312985"/>
              <a:gd name="connsiteY26" fmla="*/ 257908 h 1689130"/>
              <a:gd name="connsiteX27" fmla="*/ 445477 w 1312985"/>
              <a:gd name="connsiteY27" fmla="*/ 132861 h 1689130"/>
              <a:gd name="connsiteX28" fmla="*/ 458037 w 1312985"/>
              <a:gd name="connsiteY28" fmla="*/ 97692 h 1689130"/>
              <a:gd name="connsiteX29" fmla="*/ 476739 w 1312985"/>
              <a:gd name="connsiteY29" fmla="*/ 23446 h 1689130"/>
              <a:gd name="connsiteX30" fmla="*/ 492370 w 1312985"/>
              <a:gd name="connsiteY30" fmla="*/ 0 h 1689130"/>
              <a:gd name="connsiteX31" fmla="*/ 508000 w 1312985"/>
              <a:gd name="connsiteY31" fmla="*/ 23446 h 1689130"/>
              <a:gd name="connsiteX32" fmla="*/ 523631 w 1312985"/>
              <a:gd name="connsiteY32" fmla="*/ 156308 h 1689130"/>
              <a:gd name="connsiteX33" fmla="*/ 539262 w 1312985"/>
              <a:gd name="connsiteY33" fmla="*/ 156308 h 1689130"/>
              <a:gd name="connsiteX34" fmla="*/ 562708 w 1312985"/>
              <a:gd name="connsiteY34" fmla="*/ 218831 h 1689130"/>
              <a:gd name="connsiteX35" fmla="*/ 578339 w 1312985"/>
              <a:gd name="connsiteY35" fmla="*/ 265723 h 1689130"/>
              <a:gd name="connsiteX36" fmla="*/ 586154 w 1312985"/>
              <a:gd name="connsiteY36" fmla="*/ 289169 h 1689130"/>
              <a:gd name="connsiteX37" fmla="*/ 593970 w 1312985"/>
              <a:gd name="connsiteY37" fmla="*/ 312615 h 1689130"/>
              <a:gd name="connsiteX38" fmla="*/ 617416 w 1312985"/>
              <a:gd name="connsiteY38" fmla="*/ 328246 h 1689130"/>
              <a:gd name="connsiteX39" fmla="*/ 648677 w 1312985"/>
              <a:gd name="connsiteY39" fmla="*/ 398584 h 1689130"/>
              <a:gd name="connsiteX40" fmla="*/ 656493 w 1312985"/>
              <a:gd name="connsiteY40" fmla="*/ 422031 h 1689130"/>
              <a:gd name="connsiteX41" fmla="*/ 664308 w 1312985"/>
              <a:gd name="connsiteY41" fmla="*/ 711200 h 1689130"/>
              <a:gd name="connsiteX42" fmla="*/ 687754 w 1312985"/>
              <a:gd name="connsiteY42" fmla="*/ 1617784 h 1689130"/>
              <a:gd name="connsiteX43" fmla="*/ 734647 w 1312985"/>
              <a:gd name="connsiteY43" fmla="*/ 1633415 h 1689130"/>
              <a:gd name="connsiteX44" fmla="*/ 758093 w 1312985"/>
              <a:gd name="connsiteY44" fmla="*/ 1641231 h 1689130"/>
              <a:gd name="connsiteX45" fmla="*/ 820616 w 1312985"/>
              <a:gd name="connsiteY45" fmla="*/ 1617784 h 1689130"/>
              <a:gd name="connsiteX46" fmla="*/ 828431 w 1312985"/>
              <a:gd name="connsiteY46" fmla="*/ 1586523 h 1689130"/>
              <a:gd name="connsiteX47" fmla="*/ 867508 w 1312985"/>
              <a:gd name="connsiteY47" fmla="*/ 1547446 h 1689130"/>
              <a:gd name="connsiteX48" fmla="*/ 883139 w 1312985"/>
              <a:gd name="connsiteY48" fmla="*/ 1500554 h 1689130"/>
              <a:gd name="connsiteX49" fmla="*/ 898770 w 1312985"/>
              <a:gd name="connsiteY49" fmla="*/ 1430215 h 1689130"/>
              <a:gd name="connsiteX50" fmla="*/ 922216 w 1312985"/>
              <a:gd name="connsiteY50" fmla="*/ 1383323 h 1689130"/>
              <a:gd name="connsiteX51" fmla="*/ 930031 w 1312985"/>
              <a:gd name="connsiteY51" fmla="*/ 1336431 h 1689130"/>
              <a:gd name="connsiteX52" fmla="*/ 953477 w 1312985"/>
              <a:gd name="connsiteY52" fmla="*/ 1320800 h 1689130"/>
              <a:gd name="connsiteX53" fmla="*/ 961293 w 1312985"/>
              <a:gd name="connsiteY53" fmla="*/ 1273908 h 1689130"/>
              <a:gd name="connsiteX54" fmla="*/ 976923 w 1312985"/>
              <a:gd name="connsiteY54" fmla="*/ 1430215 h 1689130"/>
              <a:gd name="connsiteX55" fmla="*/ 984739 w 1312985"/>
              <a:gd name="connsiteY55" fmla="*/ 1461477 h 1689130"/>
              <a:gd name="connsiteX56" fmla="*/ 1000370 w 1312985"/>
              <a:gd name="connsiteY56" fmla="*/ 1508369 h 1689130"/>
              <a:gd name="connsiteX57" fmla="*/ 1023816 w 1312985"/>
              <a:gd name="connsiteY57" fmla="*/ 1602154 h 1689130"/>
              <a:gd name="connsiteX58" fmla="*/ 1039447 w 1312985"/>
              <a:gd name="connsiteY58" fmla="*/ 1625600 h 1689130"/>
              <a:gd name="connsiteX59" fmla="*/ 1086339 w 1312985"/>
              <a:gd name="connsiteY59" fmla="*/ 1649046 h 1689130"/>
              <a:gd name="connsiteX60" fmla="*/ 1133231 w 1312985"/>
              <a:gd name="connsiteY60" fmla="*/ 1625600 h 1689130"/>
              <a:gd name="connsiteX61" fmla="*/ 1148862 w 1312985"/>
              <a:gd name="connsiteY61" fmla="*/ 1602154 h 1689130"/>
              <a:gd name="connsiteX62" fmla="*/ 1156677 w 1312985"/>
              <a:gd name="connsiteY62" fmla="*/ 1578708 h 1689130"/>
              <a:gd name="connsiteX63" fmla="*/ 1172308 w 1312985"/>
              <a:gd name="connsiteY63" fmla="*/ 1555261 h 1689130"/>
              <a:gd name="connsiteX64" fmla="*/ 1187939 w 1312985"/>
              <a:gd name="connsiteY64" fmla="*/ 1508369 h 1689130"/>
              <a:gd name="connsiteX65" fmla="*/ 1195754 w 1312985"/>
              <a:gd name="connsiteY65" fmla="*/ 1484923 h 1689130"/>
              <a:gd name="connsiteX66" fmla="*/ 1234831 w 1312985"/>
              <a:gd name="connsiteY66" fmla="*/ 1547446 h 1689130"/>
              <a:gd name="connsiteX67" fmla="*/ 1258277 w 1312985"/>
              <a:gd name="connsiteY67" fmla="*/ 1594338 h 1689130"/>
              <a:gd name="connsiteX68" fmla="*/ 1281723 w 1312985"/>
              <a:gd name="connsiteY68" fmla="*/ 1602154 h 1689130"/>
              <a:gd name="connsiteX69" fmla="*/ 1312985 w 1312985"/>
              <a:gd name="connsiteY69" fmla="*/ 1625600 h 1689130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66989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90770 w 1312985"/>
              <a:gd name="connsiteY25" fmla="*/ 238927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01451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29847 w 1312985"/>
              <a:gd name="connsiteY26" fmla="*/ 3377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32673"/>
              <a:gd name="connsiteX1" fmla="*/ 39077 w 1312985"/>
              <a:gd name="connsiteY1" fmla="*/ 1590989 h 1732673"/>
              <a:gd name="connsiteX2" fmla="*/ 54708 w 1312985"/>
              <a:gd name="connsiteY2" fmla="*/ 1544097 h 1732673"/>
              <a:gd name="connsiteX3" fmla="*/ 62523 w 1312985"/>
              <a:gd name="connsiteY3" fmla="*/ 1481574 h 1732673"/>
              <a:gd name="connsiteX4" fmla="*/ 85970 w 1312985"/>
              <a:gd name="connsiteY4" fmla="*/ 1505020 h 1732673"/>
              <a:gd name="connsiteX5" fmla="*/ 93785 w 1312985"/>
              <a:gd name="connsiteY5" fmla="*/ 1481574 h 1732673"/>
              <a:gd name="connsiteX6" fmla="*/ 117231 w 1312985"/>
              <a:gd name="connsiteY6" fmla="*/ 1372158 h 1732673"/>
              <a:gd name="connsiteX7" fmla="*/ 132862 w 1312985"/>
              <a:gd name="connsiteY7" fmla="*/ 1325266 h 1732673"/>
              <a:gd name="connsiteX8" fmla="*/ 156308 w 1312985"/>
              <a:gd name="connsiteY8" fmla="*/ 1254927 h 1732673"/>
              <a:gd name="connsiteX9" fmla="*/ 179754 w 1312985"/>
              <a:gd name="connsiteY9" fmla="*/ 1247112 h 1732673"/>
              <a:gd name="connsiteX10" fmla="*/ 187570 w 1312985"/>
              <a:gd name="connsiteY10" fmla="*/ 1208035 h 1732673"/>
              <a:gd name="connsiteX11" fmla="*/ 195385 w 1312985"/>
              <a:gd name="connsiteY11" fmla="*/ 1184589 h 1732673"/>
              <a:gd name="connsiteX12" fmla="*/ 203200 w 1312985"/>
              <a:gd name="connsiteY12" fmla="*/ 1137697 h 1732673"/>
              <a:gd name="connsiteX13" fmla="*/ 234462 w 1312985"/>
              <a:gd name="connsiteY13" fmla="*/ 1059543 h 1732673"/>
              <a:gd name="connsiteX14" fmla="*/ 242277 w 1312985"/>
              <a:gd name="connsiteY14" fmla="*/ 1028281 h 1732673"/>
              <a:gd name="connsiteX15" fmla="*/ 250093 w 1312985"/>
              <a:gd name="connsiteY15" fmla="*/ 1051727 h 1732673"/>
              <a:gd name="connsiteX16" fmla="*/ 265723 w 1312985"/>
              <a:gd name="connsiteY16" fmla="*/ 918866 h 1732673"/>
              <a:gd name="connsiteX17" fmla="*/ 281354 w 1312985"/>
              <a:gd name="connsiteY17" fmla="*/ 871974 h 1732673"/>
              <a:gd name="connsiteX18" fmla="*/ 289170 w 1312985"/>
              <a:gd name="connsiteY18" fmla="*/ 746927 h 1732673"/>
              <a:gd name="connsiteX19" fmla="*/ 296985 w 1312985"/>
              <a:gd name="connsiteY19" fmla="*/ 723481 h 1732673"/>
              <a:gd name="connsiteX20" fmla="*/ 304800 w 1312985"/>
              <a:gd name="connsiteY20" fmla="*/ 598435 h 1732673"/>
              <a:gd name="connsiteX21" fmla="*/ 328247 w 1312985"/>
              <a:gd name="connsiteY21" fmla="*/ 418681 h 1732673"/>
              <a:gd name="connsiteX22" fmla="*/ 343877 w 1312985"/>
              <a:gd name="connsiteY22" fmla="*/ 371789 h 1732673"/>
              <a:gd name="connsiteX23" fmla="*/ 351693 w 1312985"/>
              <a:gd name="connsiteY23" fmla="*/ 348343 h 1732673"/>
              <a:gd name="connsiteX24" fmla="*/ 367323 w 1312985"/>
              <a:gd name="connsiteY24" fmla="*/ 293635 h 1732673"/>
              <a:gd name="connsiteX25" fmla="*/ 379884 w 1312985"/>
              <a:gd name="connsiteY25" fmla="*/ 148213 h 1732673"/>
              <a:gd name="connsiteX26" fmla="*/ 433475 w 1312985"/>
              <a:gd name="connsiteY26" fmla="*/ 236137 h 1732673"/>
              <a:gd name="connsiteX27" fmla="*/ 445477 w 1312985"/>
              <a:gd name="connsiteY27" fmla="*/ 176404 h 1732673"/>
              <a:gd name="connsiteX28" fmla="*/ 458037 w 1312985"/>
              <a:gd name="connsiteY28" fmla="*/ 141235 h 1732673"/>
              <a:gd name="connsiteX29" fmla="*/ 476739 w 1312985"/>
              <a:gd name="connsiteY29" fmla="*/ 99646 h 1732673"/>
              <a:gd name="connsiteX30" fmla="*/ 488742 w 1312985"/>
              <a:gd name="connsiteY30" fmla="*/ 0 h 1732673"/>
              <a:gd name="connsiteX31" fmla="*/ 508000 w 1312985"/>
              <a:gd name="connsiteY31" fmla="*/ 66989 h 1732673"/>
              <a:gd name="connsiteX32" fmla="*/ 523631 w 1312985"/>
              <a:gd name="connsiteY32" fmla="*/ 199851 h 1732673"/>
              <a:gd name="connsiteX33" fmla="*/ 539262 w 1312985"/>
              <a:gd name="connsiteY33" fmla="*/ 199851 h 1732673"/>
              <a:gd name="connsiteX34" fmla="*/ 562708 w 1312985"/>
              <a:gd name="connsiteY34" fmla="*/ 262374 h 1732673"/>
              <a:gd name="connsiteX35" fmla="*/ 578339 w 1312985"/>
              <a:gd name="connsiteY35" fmla="*/ 309266 h 1732673"/>
              <a:gd name="connsiteX36" fmla="*/ 586154 w 1312985"/>
              <a:gd name="connsiteY36" fmla="*/ 332712 h 1732673"/>
              <a:gd name="connsiteX37" fmla="*/ 593970 w 1312985"/>
              <a:gd name="connsiteY37" fmla="*/ 356158 h 1732673"/>
              <a:gd name="connsiteX38" fmla="*/ 617416 w 1312985"/>
              <a:gd name="connsiteY38" fmla="*/ 371789 h 1732673"/>
              <a:gd name="connsiteX39" fmla="*/ 648677 w 1312985"/>
              <a:gd name="connsiteY39" fmla="*/ 442127 h 1732673"/>
              <a:gd name="connsiteX40" fmla="*/ 656493 w 1312985"/>
              <a:gd name="connsiteY40" fmla="*/ 465574 h 1732673"/>
              <a:gd name="connsiteX41" fmla="*/ 664308 w 1312985"/>
              <a:gd name="connsiteY41" fmla="*/ 754743 h 1732673"/>
              <a:gd name="connsiteX42" fmla="*/ 687754 w 1312985"/>
              <a:gd name="connsiteY42" fmla="*/ 1661327 h 1732673"/>
              <a:gd name="connsiteX43" fmla="*/ 734647 w 1312985"/>
              <a:gd name="connsiteY43" fmla="*/ 1676958 h 1732673"/>
              <a:gd name="connsiteX44" fmla="*/ 758093 w 1312985"/>
              <a:gd name="connsiteY44" fmla="*/ 1684774 h 1732673"/>
              <a:gd name="connsiteX45" fmla="*/ 820616 w 1312985"/>
              <a:gd name="connsiteY45" fmla="*/ 1661327 h 1732673"/>
              <a:gd name="connsiteX46" fmla="*/ 828431 w 1312985"/>
              <a:gd name="connsiteY46" fmla="*/ 1630066 h 1732673"/>
              <a:gd name="connsiteX47" fmla="*/ 867508 w 1312985"/>
              <a:gd name="connsiteY47" fmla="*/ 1590989 h 1732673"/>
              <a:gd name="connsiteX48" fmla="*/ 883139 w 1312985"/>
              <a:gd name="connsiteY48" fmla="*/ 1544097 h 1732673"/>
              <a:gd name="connsiteX49" fmla="*/ 898770 w 1312985"/>
              <a:gd name="connsiteY49" fmla="*/ 1473758 h 1732673"/>
              <a:gd name="connsiteX50" fmla="*/ 922216 w 1312985"/>
              <a:gd name="connsiteY50" fmla="*/ 1426866 h 1732673"/>
              <a:gd name="connsiteX51" fmla="*/ 930031 w 1312985"/>
              <a:gd name="connsiteY51" fmla="*/ 1379974 h 1732673"/>
              <a:gd name="connsiteX52" fmla="*/ 953477 w 1312985"/>
              <a:gd name="connsiteY52" fmla="*/ 1364343 h 1732673"/>
              <a:gd name="connsiteX53" fmla="*/ 961293 w 1312985"/>
              <a:gd name="connsiteY53" fmla="*/ 1317451 h 1732673"/>
              <a:gd name="connsiteX54" fmla="*/ 976923 w 1312985"/>
              <a:gd name="connsiteY54" fmla="*/ 1473758 h 1732673"/>
              <a:gd name="connsiteX55" fmla="*/ 984739 w 1312985"/>
              <a:gd name="connsiteY55" fmla="*/ 1505020 h 1732673"/>
              <a:gd name="connsiteX56" fmla="*/ 1000370 w 1312985"/>
              <a:gd name="connsiteY56" fmla="*/ 1551912 h 1732673"/>
              <a:gd name="connsiteX57" fmla="*/ 1023816 w 1312985"/>
              <a:gd name="connsiteY57" fmla="*/ 1645697 h 1732673"/>
              <a:gd name="connsiteX58" fmla="*/ 1039447 w 1312985"/>
              <a:gd name="connsiteY58" fmla="*/ 1669143 h 1732673"/>
              <a:gd name="connsiteX59" fmla="*/ 1086339 w 1312985"/>
              <a:gd name="connsiteY59" fmla="*/ 1692589 h 1732673"/>
              <a:gd name="connsiteX60" fmla="*/ 1133231 w 1312985"/>
              <a:gd name="connsiteY60" fmla="*/ 1669143 h 1732673"/>
              <a:gd name="connsiteX61" fmla="*/ 1148862 w 1312985"/>
              <a:gd name="connsiteY61" fmla="*/ 1645697 h 1732673"/>
              <a:gd name="connsiteX62" fmla="*/ 1156677 w 1312985"/>
              <a:gd name="connsiteY62" fmla="*/ 1622251 h 1732673"/>
              <a:gd name="connsiteX63" fmla="*/ 1172308 w 1312985"/>
              <a:gd name="connsiteY63" fmla="*/ 1598804 h 1732673"/>
              <a:gd name="connsiteX64" fmla="*/ 1187939 w 1312985"/>
              <a:gd name="connsiteY64" fmla="*/ 1551912 h 1732673"/>
              <a:gd name="connsiteX65" fmla="*/ 1195754 w 1312985"/>
              <a:gd name="connsiteY65" fmla="*/ 1528466 h 1732673"/>
              <a:gd name="connsiteX66" fmla="*/ 1234831 w 1312985"/>
              <a:gd name="connsiteY66" fmla="*/ 1590989 h 1732673"/>
              <a:gd name="connsiteX67" fmla="*/ 1258277 w 1312985"/>
              <a:gd name="connsiteY67" fmla="*/ 1637881 h 1732673"/>
              <a:gd name="connsiteX68" fmla="*/ 1281723 w 1312985"/>
              <a:gd name="connsiteY68" fmla="*/ 1645697 h 1732673"/>
              <a:gd name="connsiteX69" fmla="*/ 1312985 w 1312985"/>
              <a:gd name="connsiteY69" fmla="*/ 1669143 h 1732673"/>
              <a:gd name="connsiteX0" fmla="*/ 0 w 1312985"/>
              <a:gd name="connsiteY0" fmla="*/ 1676958 h 1755499"/>
              <a:gd name="connsiteX1" fmla="*/ 39077 w 1312985"/>
              <a:gd name="connsiteY1" fmla="*/ 1590989 h 1755499"/>
              <a:gd name="connsiteX2" fmla="*/ 54708 w 1312985"/>
              <a:gd name="connsiteY2" fmla="*/ 1544097 h 1755499"/>
              <a:gd name="connsiteX3" fmla="*/ 62523 w 1312985"/>
              <a:gd name="connsiteY3" fmla="*/ 1481574 h 1755499"/>
              <a:gd name="connsiteX4" fmla="*/ 85970 w 1312985"/>
              <a:gd name="connsiteY4" fmla="*/ 1505020 h 1755499"/>
              <a:gd name="connsiteX5" fmla="*/ 93785 w 1312985"/>
              <a:gd name="connsiteY5" fmla="*/ 1481574 h 1755499"/>
              <a:gd name="connsiteX6" fmla="*/ 117231 w 1312985"/>
              <a:gd name="connsiteY6" fmla="*/ 1372158 h 1755499"/>
              <a:gd name="connsiteX7" fmla="*/ 132862 w 1312985"/>
              <a:gd name="connsiteY7" fmla="*/ 1325266 h 1755499"/>
              <a:gd name="connsiteX8" fmla="*/ 156308 w 1312985"/>
              <a:gd name="connsiteY8" fmla="*/ 1254927 h 1755499"/>
              <a:gd name="connsiteX9" fmla="*/ 179754 w 1312985"/>
              <a:gd name="connsiteY9" fmla="*/ 1247112 h 1755499"/>
              <a:gd name="connsiteX10" fmla="*/ 187570 w 1312985"/>
              <a:gd name="connsiteY10" fmla="*/ 1208035 h 1755499"/>
              <a:gd name="connsiteX11" fmla="*/ 195385 w 1312985"/>
              <a:gd name="connsiteY11" fmla="*/ 1184589 h 1755499"/>
              <a:gd name="connsiteX12" fmla="*/ 203200 w 1312985"/>
              <a:gd name="connsiteY12" fmla="*/ 1137697 h 1755499"/>
              <a:gd name="connsiteX13" fmla="*/ 234462 w 1312985"/>
              <a:gd name="connsiteY13" fmla="*/ 1059543 h 1755499"/>
              <a:gd name="connsiteX14" fmla="*/ 242277 w 1312985"/>
              <a:gd name="connsiteY14" fmla="*/ 1028281 h 1755499"/>
              <a:gd name="connsiteX15" fmla="*/ 250093 w 1312985"/>
              <a:gd name="connsiteY15" fmla="*/ 1051727 h 1755499"/>
              <a:gd name="connsiteX16" fmla="*/ 265723 w 1312985"/>
              <a:gd name="connsiteY16" fmla="*/ 918866 h 1755499"/>
              <a:gd name="connsiteX17" fmla="*/ 281354 w 1312985"/>
              <a:gd name="connsiteY17" fmla="*/ 871974 h 1755499"/>
              <a:gd name="connsiteX18" fmla="*/ 289170 w 1312985"/>
              <a:gd name="connsiteY18" fmla="*/ 746927 h 1755499"/>
              <a:gd name="connsiteX19" fmla="*/ 296985 w 1312985"/>
              <a:gd name="connsiteY19" fmla="*/ 723481 h 1755499"/>
              <a:gd name="connsiteX20" fmla="*/ 304800 w 1312985"/>
              <a:gd name="connsiteY20" fmla="*/ 598435 h 1755499"/>
              <a:gd name="connsiteX21" fmla="*/ 328247 w 1312985"/>
              <a:gd name="connsiteY21" fmla="*/ 418681 h 1755499"/>
              <a:gd name="connsiteX22" fmla="*/ 343877 w 1312985"/>
              <a:gd name="connsiteY22" fmla="*/ 371789 h 1755499"/>
              <a:gd name="connsiteX23" fmla="*/ 351693 w 1312985"/>
              <a:gd name="connsiteY23" fmla="*/ 348343 h 1755499"/>
              <a:gd name="connsiteX24" fmla="*/ 367323 w 1312985"/>
              <a:gd name="connsiteY24" fmla="*/ 293635 h 1755499"/>
              <a:gd name="connsiteX25" fmla="*/ 379884 w 1312985"/>
              <a:gd name="connsiteY25" fmla="*/ 148213 h 1755499"/>
              <a:gd name="connsiteX26" fmla="*/ 433475 w 1312985"/>
              <a:gd name="connsiteY26" fmla="*/ 236137 h 1755499"/>
              <a:gd name="connsiteX27" fmla="*/ 445477 w 1312985"/>
              <a:gd name="connsiteY27" fmla="*/ 176404 h 1755499"/>
              <a:gd name="connsiteX28" fmla="*/ 458037 w 1312985"/>
              <a:gd name="connsiteY28" fmla="*/ 141235 h 1755499"/>
              <a:gd name="connsiteX29" fmla="*/ 476739 w 1312985"/>
              <a:gd name="connsiteY29" fmla="*/ 99646 h 1755499"/>
              <a:gd name="connsiteX30" fmla="*/ 488742 w 1312985"/>
              <a:gd name="connsiteY30" fmla="*/ 0 h 1755499"/>
              <a:gd name="connsiteX31" fmla="*/ 508000 w 1312985"/>
              <a:gd name="connsiteY31" fmla="*/ 66989 h 1755499"/>
              <a:gd name="connsiteX32" fmla="*/ 523631 w 1312985"/>
              <a:gd name="connsiteY32" fmla="*/ 199851 h 1755499"/>
              <a:gd name="connsiteX33" fmla="*/ 539262 w 1312985"/>
              <a:gd name="connsiteY33" fmla="*/ 199851 h 1755499"/>
              <a:gd name="connsiteX34" fmla="*/ 562708 w 1312985"/>
              <a:gd name="connsiteY34" fmla="*/ 262374 h 1755499"/>
              <a:gd name="connsiteX35" fmla="*/ 578339 w 1312985"/>
              <a:gd name="connsiteY35" fmla="*/ 309266 h 1755499"/>
              <a:gd name="connsiteX36" fmla="*/ 586154 w 1312985"/>
              <a:gd name="connsiteY36" fmla="*/ 332712 h 1755499"/>
              <a:gd name="connsiteX37" fmla="*/ 593970 w 1312985"/>
              <a:gd name="connsiteY37" fmla="*/ 356158 h 1755499"/>
              <a:gd name="connsiteX38" fmla="*/ 617416 w 1312985"/>
              <a:gd name="connsiteY38" fmla="*/ 371789 h 1755499"/>
              <a:gd name="connsiteX39" fmla="*/ 648677 w 1312985"/>
              <a:gd name="connsiteY39" fmla="*/ 442127 h 1755499"/>
              <a:gd name="connsiteX40" fmla="*/ 656493 w 1312985"/>
              <a:gd name="connsiteY40" fmla="*/ 465574 h 1755499"/>
              <a:gd name="connsiteX41" fmla="*/ 664308 w 1312985"/>
              <a:gd name="connsiteY41" fmla="*/ 754743 h 1755499"/>
              <a:gd name="connsiteX42" fmla="*/ 687754 w 1312985"/>
              <a:gd name="connsiteY42" fmla="*/ 1661327 h 1755499"/>
              <a:gd name="connsiteX43" fmla="*/ 703385 w 1312985"/>
              <a:gd name="connsiteY43" fmla="*/ 1728876 h 1755499"/>
              <a:gd name="connsiteX44" fmla="*/ 734647 w 1312985"/>
              <a:gd name="connsiteY44" fmla="*/ 1676958 h 1755499"/>
              <a:gd name="connsiteX45" fmla="*/ 758093 w 1312985"/>
              <a:gd name="connsiteY45" fmla="*/ 1684774 h 1755499"/>
              <a:gd name="connsiteX46" fmla="*/ 820616 w 1312985"/>
              <a:gd name="connsiteY46" fmla="*/ 1661327 h 1755499"/>
              <a:gd name="connsiteX47" fmla="*/ 828431 w 1312985"/>
              <a:gd name="connsiteY47" fmla="*/ 1630066 h 1755499"/>
              <a:gd name="connsiteX48" fmla="*/ 867508 w 1312985"/>
              <a:gd name="connsiteY48" fmla="*/ 1590989 h 1755499"/>
              <a:gd name="connsiteX49" fmla="*/ 883139 w 1312985"/>
              <a:gd name="connsiteY49" fmla="*/ 1544097 h 1755499"/>
              <a:gd name="connsiteX50" fmla="*/ 898770 w 1312985"/>
              <a:gd name="connsiteY50" fmla="*/ 1473758 h 1755499"/>
              <a:gd name="connsiteX51" fmla="*/ 922216 w 1312985"/>
              <a:gd name="connsiteY51" fmla="*/ 1426866 h 1755499"/>
              <a:gd name="connsiteX52" fmla="*/ 930031 w 1312985"/>
              <a:gd name="connsiteY52" fmla="*/ 1379974 h 1755499"/>
              <a:gd name="connsiteX53" fmla="*/ 953477 w 1312985"/>
              <a:gd name="connsiteY53" fmla="*/ 1364343 h 1755499"/>
              <a:gd name="connsiteX54" fmla="*/ 961293 w 1312985"/>
              <a:gd name="connsiteY54" fmla="*/ 1317451 h 1755499"/>
              <a:gd name="connsiteX55" fmla="*/ 976923 w 1312985"/>
              <a:gd name="connsiteY55" fmla="*/ 1473758 h 1755499"/>
              <a:gd name="connsiteX56" fmla="*/ 984739 w 1312985"/>
              <a:gd name="connsiteY56" fmla="*/ 1505020 h 1755499"/>
              <a:gd name="connsiteX57" fmla="*/ 1000370 w 1312985"/>
              <a:gd name="connsiteY57" fmla="*/ 1551912 h 1755499"/>
              <a:gd name="connsiteX58" fmla="*/ 1023816 w 1312985"/>
              <a:gd name="connsiteY58" fmla="*/ 1645697 h 1755499"/>
              <a:gd name="connsiteX59" fmla="*/ 1039447 w 1312985"/>
              <a:gd name="connsiteY59" fmla="*/ 1669143 h 1755499"/>
              <a:gd name="connsiteX60" fmla="*/ 1086339 w 1312985"/>
              <a:gd name="connsiteY60" fmla="*/ 1692589 h 1755499"/>
              <a:gd name="connsiteX61" fmla="*/ 1133231 w 1312985"/>
              <a:gd name="connsiteY61" fmla="*/ 1669143 h 1755499"/>
              <a:gd name="connsiteX62" fmla="*/ 1148862 w 1312985"/>
              <a:gd name="connsiteY62" fmla="*/ 1645697 h 1755499"/>
              <a:gd name="connsiteX63" fmla="*/ 1156677 w 1312985"/>
              <a:gd name="connsiteY63" fmla="*/ 1622251 h 1755499"/>
              <a:gd name="connsiteX64" fmla="*/ 1172308 w 1312985"/>
              <a:gd name="connsiteY64" fmla="*/ 1598804 h 1755499"/>
              <a:gd name="connsiteX65" fmla="*/ 1187939 w 1312985"/>
              <a:gd name="connsiteY65" fmla="*/ 1551912 h 1755499"/>
              <a:gd name="connsiteX66" fmla="*/ 1195754 w 1312985"/>
              <a:gd name="connsiteY66" fmla="*/ 1528466 h 1755499"/>
              <a:gd name="connsiteX67" fmla="*/ 1234831 w 1312985"/>
              <a:gd name="connsiteY67" fmla="*/ 1590989 h 1755499"/>
              <a:gd name="connsiteX68" fmla="*/ 1258277 w 1312985"/>
              <a:gd name="connsiteY68" fmla="*/ 1637881 h 1755499"/>
              <a:gd name="connsiteX69" fmla="*/ 1281723 w 1312985"/>
              <a:gd name="connsiteY69" fmla="*/ 1645697 h 1755499"/>
              <a:gd name="connsiteX70" fmla="*/ 1312985 w 1312985"/>
              <a:gd name="connsiteY70" fmla="*/ 1669143 h 1755499"/>
              <a:gd name="connsiteX0" fmla="*/ 0 w 1312985"/>
              <a:gd name="connsiteY0" fmla="*/ 1676958 h 1732987"/>
              <a:gd name="connsiteX1" fmla="*/ 39077 w 1312985"/>
              <a:gd name="connsiteY1" fmla="*/ 1590989 h 1732987"/>
              <a:gd name="connsiteX2" fmla="*/ 54708 w 1312985"/>
              <a:gd name="connsiteY2" fmla="*/ 1544097 h 1732987"/>
              <a:gd name="connsiteX3" fmla="*/ 62523 w 1312985"/>
              <a:gd name="connsiteY3" fmla="*/ 1481574 h 1732987"/>
              <a:gd name="connsiteX4" fmla="*/ 85970 w 1312985"/>
              <a:gd name="connsiteY4" fmla="*/ 1505020 h 1732987"/>
              <a:gd name="connsiteX5" fmla="*/ 93785 w 1312985"/>
              <a:gd name="connsiteY5" fmla="*/ 1481574 h 1732987"/>
              <a:gd name="connsiteX6" fmla="*/ 117231 w 1312985"/>
              <a:gd name="connsiteY6" fmla="*/ 1372158 h 1732987"/>
              <a:gd name="connsiteX7" fmla="*/ 132862 w 1312985"/>
              <a:gd name="connsiteY7" fmla="*/ 1325266 h 1732987"/>
              <a:gd name="connsiteX8" fmla="*/ 156308 w 1312985"/>
              <a:gd name="connsiteY8" fmla="*/ 1254927 h 1732987"/>
              <a:gd name="connsiteX9" fmla="*/ 179754 w 1312985"/>
              <a:gd name="connsiteY9" fmla="*/ 1247112 h 1732987"/>
              <a:gd name="connsiteX10" fmla="*/ 187570 w 1312985"/>
              <a:gd name="connsiteY10" fmla="*/ 1208035 h 1732987"/>
              <a:gd name="connsiteX11" fmla="*/ 195385 w 1312985"/>
              <a:gd name="connsiteY11" fmla="*/ 1184589 h 1732987"/>
              <a:gd name="connsiteX12" fmla="*/ 203200 w 1312985"/>
              <a:gd name="connsiteY12" fmla="*/ 1137697 h 1732987"/>
              <a:gd name="connsiteX13" fmla="*/ 234462 w 1312985"/>
              <a:gd name="connsiteY13" fmla="*/ 1059543 h 1732987"/>
              <a:gd name="connsiteX14" fmla="*/ 242277 w 1312985"/>
              <a:gd name="connsiteY14" fmla="*/ 1028281 h 1732987"/>
              <a:gd name="connsiteX15" fmla="*/ 250093 w 1312985"/>
              <a:gd name="connsiteY15" fmla="*/ 1051727 h 1732987"/>
              <a:gd name="connsiteX16" fmla="*/ 265723 w 1312985"/>
              <a:gd name="connsiteY16" fmla="*/ 918866 h 1732987"/>
              <a:gd name="connsiteX17" fmla="*/ 281354 w 1312985"/>
              <a:gd name="connsiteY17" fmla="*/ 871974 h 1732987"/>
              <a:gd name="connsiteX18" fmla="*/ 289170 w 1312985"/>
              <a:gd name="connsiteY18" fmla="*/ 746927 h 1732987"/>
              <a:gd name="connsiteX19" fmla="*/ 296985 w 1312985"/>
              <a:gd name="connsiteY19" fmla="*/ 723481 h 1732987"/>
              <a:gd name="connsiteX20" fmla="*/ 304800 w 1312985"/>
              <a:gd name="connsiteY20" fmla="*/ 598435 h 1732987"/>
              <a:gd name="connsiteX21" fmla="*/ 328247 w 1312985"/>
              <a:gd name="connsiteY21" fmla="*/ 418681 h 1732987"/>
              <a:gd name="connsiteX22" fmla="*/ 343877 w 1312985"/>
              <a:gd name="connsiteY22" fmla="*/ 371789 h 1732987"/>
              <a:gd name="connsiteX23" fmla="*/ 351693 w 1312985"/>
              <a:gd name="connsiteY23" fmla="*/ 348343 h 1732987"/>
              <a:gd name="connsiteX24" fmla="*/ 367323 w 1312985"/>
              <a:gd name="connsiteY24" fmla="*/ 293635 h 1732987"/>
              <a:gd name="connsiteX25" fmla="*/ 379884 w 1312985"/>
              <a:gd name="connsiteY25" fmla="*/ 148213 h 1732987"/>
              <a:gd name="connsiteX26" fmla="*/ 433475 w 1312985"/>
              <a:gd name="connsiteY26" fmla="*/ 236137 h 1732987"/>
              <a:gd name="connsiteX27" fmla="*/ 445477 w 1312985"/>
              <a:gd name="connsiteY27" fmla="*/ 176404 h 1732987"/>
              <a:gd name="connsiteX28" fmla="*/ 458037 w 1312985"/>
              <a:gd name="connsiteY28" fmla="*/ 141235 h 1732987"/>
              <a:gd name="connsiteX29" fmla="*/ 476739 w 1312985"/>
              <a:gd name="connsiteY29" fmla="*/ 99646 h 1732987"/>
              <a:gd name="connsiteX30" fmla="*/ 488742 w 1312985"/>
              <a:gd name="connsiteY30" fmla="*/ 0 h 1732987"/>
              <a:gd name="connsiteX31" fmla="*/ 508000 w 1312985"/>
              <a:gd name="connsiteY31" fmla="*/ 66989 h 1732987"/>
              <a:gd name="connsiteX32" fmla="*/ 523631 w 1312985"/>
              <a:gd name="connsiteY32" fmla="*/ 199851 h 1732987"/>
              <a:gd name="connsiteX33" fmla="*/ 539262 w 1312985"/>
              <a:gd name="connsiteY33" fmla="*/ 199851 h 1732987"/>
              <a:gd name="connsiteX34" fmla="*/ 562708 w 1312985"/>
              <a:gd name="connsiteY34" fmla="*/ 262374 h 1732987"/>
              <a:gd name="connsiteX35" fmla="*/ 578339 w 1312985"/>
              <a:gd name="connsiteY35" fmla="*/ 309266 h 1732987"/>
              <a:gd name="connsiteX36" fmla="*/ 586154 w 1312985"/>
              <a:gd name="connsiteY36" fmla="*/ 332712 h 1732987"/>
              <a:gd name="connsiteX37" fmla="*/ 593970 w 1312985"/>
              <a:gd name="connsiteY37" fmla="*/ 356158 h 1732987"/>
              <a:gd name="connsiteX38" fmla="*/ 617416 w 1312985"/>
              <a:gd name="connsiteY38" fmla="*/ 371789 h 1732987"/>
              <a:gd name="connsiteX39" fmla="*/ 648677 w 1312985"/>
              <a:gd name="connsiteY39" fmla="*/ 442127 h 1732987"/>
              <a:gd name="connsiteX40" fmla="*/ 656493 w 1312985"/>
              <a:gd name="connsiteY40" fmla="*/ 465574 h 1732987"/>
              <a:gd name="connsiteX41" fmla="*/ 664308 w 1312985"/>
              <a:gd name="connsiteY41" fmla="*/ 754743 h 1732987"/>
              <a:gd name="connsiteX42" fmla="*/ 687754 w 1312985"/>
              <a:gd name="connsiteY42" fmla="*/ 1661327 h 1732987"/>
              <a:gd name="connsiteX43" fmla="*/ 734647 w 1312985"/>
              <a:gd name="connsiteY43" fmla="*/ 1676958 h 1732987"/>
              <a:gd name="connsiteX44" fmla="*/ 758093 w 1312985"/>
              <a:gd name="connsiteY44" fmla="*/ 1684774 h 1732987"/>
              <a:gd name="connsiteX45" fmla="*/ 820616 w 1312985"/>
              <a:gd name="connsiteY45" fmla="*/ 1661327 h 1732987"/>
              <a:gd name="connsiteX46" fmla="*/ 828431 w 1312985"/>
              <a:gd name="connsiteY46" fmla="*/ 1630066 h 1732987"/>
              <a:gd name="connsiteX47" fmla="*/ 867508 w 1312985"/>
              <a:gd name="connsiteY47" fmla="*/ 1590989 h 1732987"/>
              <a:gd name="connsiteX48" fmla="*/ 883139 w 1312985"/>
              <a:gd name="connsiteY48" fmla="*/ 1544097 h 1732987"/>
              <a:gd name="connsiteX49" fmla="*/ 898770 w 1312985"/>
              <a:gd name="connsiteY49" fmla="*/ 1473758 h 1732987"/>
              <a:gd name="connsiteX50" fmla="*/ 922216 w 1312985"/>
              <a:gd name="connsiteY50" fmla="*/ 1426866 h 1732987"/>
              <a:gd name="connsiteX51" fmla="*/ 930031 w 1312985"/>
              <a:gd name="connsiteY51" fmla="*/ 1379974 h 1732987"/>
              <a:gd name="connsiteX52" fmla="*/ 953477 w 1312985"/>
              <a:gd name="connsiteY52" fmla="*/ 1364343 h 1732987"/>
              <a:gd name="connsiteX53" fmla="*/ 961293 w 1312985"/>
              <a:gd name="connsiteY53" fmla="*/ 1317451 h 1732987"/>
              <a:gd name="connsiteX54" fmla="*/ 976923 w 1312985"/>
              <a:gd name="connsiteY54" fmla="*/ 1473758 h 1732987"/>
              <a:gd name="connsiteX55" fmla="*/ 984739 w 1312985"/>
              <a:gd name="connsiteY55" fmla="*/ 1505020 h 1732987"/>
              <a:gd name="connsiteX56" fmla="*/ 1000370 w 1312985"/>
              <a:gd name="connsiteY56" fmla="*/ 1551912 h 1732987"/>
              <a:gd name="connsiteX57" fmla="*/ 1023816 w 1312985"/>
              <a:gd name="connsiteY57" fmla="*/ 1645697 h 1732987"/>
              <a:gd name="connsiteX58" fmla="*/ 1039447 w 1312985"/>
              <a:gd name="connsiteY58" fmla="*/ 1669143 h 1732987"/>
              <a:gd name="connsiteX59" fmla="*/ 1086339 w 1312985"/>
              <a:gd name="connsiteY59" fmla="*/ 1692589 h 1732987"/>
              <a:gd name="connsiteX60" fmla="*/ 1133231 w 1312985"/>
              <a:gd name="connsiteY60" fmla="*/ 1669143 h 1732987"/>
              <a:gd name="connsiteX61" fmla="*/ 1148862 w 1312985"/>
              <a:gd name="connsiteY61" fmla="*/ 1645697 h 1732987"/>
              <a:gd name="connsiteX62" fmla="*/ 1156677 w 1312985"/>
              <a:gd name="connsiteY62" fmla="*/ 1622251 h 1732987"/>
              <a:gd name="connsiteX63" fmla="*/ 1172308 w 1312985"/>
              <a:gd name="connsiteY63" fmla="*/ 1598804 h 1732987"/>
              <a:gd name="connsiteX64" fmla="*/ 1187939 w 1312985"/>
              <a:gd name="connsiteY64" fmla="*/ 1551912 h 1732987"/>
              <a:gd name="connsiteX65" fmla="*/ 1195754 w 1312985"/>
              <a:gd name="connsiteY65" fmla="*/ 1528466 h 1732987"/>
              <a:gd name="connsiteX66" fmla="*/ 1234831 w 1312985"/>
              <a:gd name="connsiteY66" fmla="*/ 1590989 h 1732987"/>
              <a:gd name="connsiteX67" fmla="*/ 1258277 w 1312985"/>
              <a:gd name="connsiteY67" fmla="*/ 1637881 h 1732987"/>
              <a:gd name="connsiteX68" fmla="*/ 1281723 w 1312985"/>
              <a:gd name="connsiteY68" fmla="*/ 1645697 h 1732987"/>
              <a:gd name="connsiteX69" fmla="*/ 1312985 w 1312985"/>
              <a:gd name="connsiteY69" fmla="*/ 1669143 h 1732987"/>
              <a:gd name="connsiteX0" fmla="*/ 0 w 1312985"/>
              <a:gd name="connsiteY0" fmla="*/ 1676958 h 1692589"/>
              <a:gd name="connsiteX1" fmla="*/ 39077 w 1312985"/>
              <a:gd name="connsiteY1" fmla="*/ 1590989 h 1692589"/>
              <a:gd name="connsiteX2" fmla="*/ 54708 w 1312985"/>
              <a:gd name="connsiteY2" fmla="*/ 1544097 h 1692589"/>
              <a:gd name="connsiteX3" fmla="*/ 62523 w 1312985"/>
              <a:gd name="connsiteY3" fmla="*/ 1481574 h 1692589"/>
              <a:gd name="connsiteX4" fmla="*/ 85970 w 1312985"/>
              <a:gd name="connsiteY4" fmla="*/ 1505020 h 1692589"/>
              <a:gd name="connsiteX5" fmla="*/ 93785 w 1312985"/>
              <a:gd name="connsiteY5" fmla="*/ 1481574 h 1692589"/>
              <a:gd name="connsiteX6" fmla="*/ 117231 w 1312985"/>
              <a:gd name="connsiteY6" fmla="*/ 1372158 h 1692589"/>
              <a:gd name="connsiteX7" fmla="*/ 132862 w 1312985"/>
              <a:gd name="connsiteY7" fmla="*/ 1325266 h 1692589"/>
              <a:gd name="connsiteX8" fmla="*/ 156308 w 1312985"/>
              <a:gd name="connsiteY8" fmla="*/ 1254927 h 1692589"/>
              <a:gd name="connsiteX9" fmla="*/ 179754 w 1312985"/>
              <a:gd name="connsiteY9" fmla="*/ 1247112 h 1692589"/>
              <a:gd name="connsiteX10" fmla="*/ 187570 w 1312985"/>
              <a:gd name="connsiteY10" fmla="*/ 1208035 h 1692589"/>
              <a:gd name="connsiteX11" fmla="*/ 195385 w 1312985"/>
              <a:gd name="connsiteY11" fmla="*/ 1184589 h 1692589"/>
              <a:gd name="connsiteX12" fmla="*/ 203200 w 1312985"/>
              <a:gd name="connsiteY12" fmla="*/ 1137697 h 1692589"/>
              <a:gd name="connsiteX13" fmla="*/ 234462 w 1312985"/>
              <a:gd name="connsiteY13" fmla="*/ 1059543 h 1692589"/>
              <a:gd name="connsiteX14" fmla="*/ 242277 w 1312985"/>
              <a:gd name="connsiteY14" fmla="*/ 1028281 h 1692589"/>
              <a:gd name="connsiteX15" fmla="*/ 250093 w 1312985"/>
              <a:gd name="connsiteY15" fmla="*/ 1051727 h 1692589"/>
              <a:gd name="connsiteX16" fmla="*/ 265723 w 1312985"/>
              <a:gd name="connsiteY16" fmla="*/ 918866 h 1692589"/>
              <a:gd name="connsiteX17" fmla="*/ 281354 w 1312985"/>
              <a:gd name="connsiteY17" fmla="*/ 871974 h 1692589"/>
              <a:gd name="connsiteX18" fmla="*/ 289170 w 1312985"/>
              <a:gd name="connsiteY18" fmla="*/ 746927 h 1692589"/>
              <a:gd name="connsiteX19" fmla="*/ 296985 w 1312985"/>
              <a:gd name="connsiteY19" fmla="*/ 723481 h 1692589"/>
              <a:gd name="connsiteX20" fmla="*/ 304800 w 1312985"/>
              <a:gd name="connsiteY20" fmla="*/ 598435 h 1692589"/>
              <a:gd name="connsiteX21" fmla="*/ 328247 w 1312985"/>
              <a:gd name="connsiteY21" fmla="*/ 418681 h 1692589"/>
              <a:gd name="connsiteX22" fmla="*/ 343877 w 1312985"/>
              <a:gd name="connsiteY22" fmla="*/ 371789 h 1692589"/>
              <a:gd name="connsiteX23" fmla="*/ 351693 w 1312985"/>
              <a:gd name="connsiteY23" fmla="*/ 348343 h 1692589"/>
              <a:gd name="connsiteX24" fmla="*/ 367323 w 1312985"/>
              <a:gd name="connsiteY24" fmla="*/ 293635 h 1692589"/>
              <a:gd name="connsiteX25" fmla="*/ 379884 w 1312985"/>
              <a:gd name="connsiteY25" fmla="*/ 148213 h 1692589"/>
              <a:gd name="connsiteX26" fmla="*/ 433475 w 1312985"/>
              <a:gd name="connsiteY26" fmla="*/ 236137 h 1692589"/>
              <a:gd name="connsiteX27" fmla="*/ 445477 w 1312985"/>
              <a:gd name="connsiteY27" fmla="*/ 176404 h 1692589"/>
              <a:gd name="connsiteX28" fmla="*/ 458037 w 1312985"/>
              <a:gd name="connsiteY28" fmla="*/ 141235 h 1692589"/>
              <a:gd name="connsiteX29" fmla="*/ 476739 w 1312985"/>
              <a:gd name="connsiteY29" fmla="*/ 99646 h 1692589"/>
              <a:gd name="connsiteX30" fmla="*/ 488742 w 1312985"/>
              <a:gd name="connsiteY30" fmla="*/ 0 h 1692589"/>
              <a:gd name="connsiteX31" fmla="*/ 508000 w 1312985"/>
              <a:gd name="connsiteY31" fmla="*/ 66989 h 1692589"/>
              <a:gd name="connsiteX32" fmla="*/ 523631 w 1312985"/>
              <a:gd name="connsiteY32" fmla="*/ 199851 h 1692589"/>
              <a:gd name="connsiteX33" fmla="*/ 539262 w 1312985"/>
              <a:gd name="connsiteY33" fmla="*/ 199851 h 1692589"/>
              <a:gd name="connsiteX34" fmla="*/ 562708 w 1312985"/>
              <a:gd name="connsiteY34" fmla="*/ 262374 h 1692589"/>
              <a:gd name="connsiteX35" fmla="*/ 578339 w 1312985"/>
              <a:gd name="connsiteY35" fmla="*/ 309266 h 1692589"/>
              <a:gd name="connsiteX36" fmla="*/ 586154 w 1312985"/>
              <a:gd name="connsiteY36" fmla="*/ 332712 h 1692589"/>
              <a:gd name="connsiteX37" fmla="*/ 593970 w 1312985"/>
              <a:gd name="connsiteY37" fmla="*/ 356158 h 1692589"/>
              <a:gd name="connsiteX38" fmla="*/ 617416 w 1312985"/>
              <a:gd name="connsiteY38" fmla="*/ 371789 h 1692589"/>
              <a:gd name="connsiteX39" fmla="*/ 648677 w 1312985"/>
              <a:gd name="connsiteY39" fmla="*/ 442127 h 1692589"/>
              <a:gd name="connsiteX40" fmla="*/ 656493 w 1312985"/>
              <a:gd name="connsiteY40" fmla="*/ 465574 h 1692589"/>
              <a:gd name="connsiteX41" fmla="*/ 664308 w 1312985"/>
              <a:gd name="connsiteY41" fmla="*/ 754743 h 1692589"/>
              <a:gd name="connsiteX42" fmla="*/ 680497 w 1312985"/>
              <a:gd name="connsiteY42" fmla="*/ 1577870 h 1692589"/>
              <a:gd name="connsiteX43" fmla="*/ 734647 w 1312985"/>
              <a:gd name="connsiteY43" fmla="*/ 1676958 h 1692589"/>
              <a:gd name="connsiteX44" fmla="*/ 758093 w 1312985"/>
              <a:gd name="connsiteY44" fmla="*/ 1684774 h 1692589"/>
              <a:gd name="connsiteX45" fmla="*/ 820616 w 1312985"/>
              <a:gd name="connsiteY45" fmla="*/ 1661327 h 1692589"/>
              <a:gd name="connsiteX46" fmla="*/ 828431 w 1312985"/>
              <a:gd name="connsiteY46" fmla="*/ 1630066 h 1692589"/>
              <a:gd name="connsiteX47" fmla="*/ 867508 w 1312985"/>
              <a:gd name="connsiteY47" fmla="*/ 1590989 h 1692589"/>
              <a:gd name="connsiteX48" fmla="*/ 883139 w 1312985"/>
              <a:gd name="connsiteY48" fmla="*/ 1544097 h 1692589"/>
              <a:gd name="connsiteX49" fmla="*/ 898770 w 1312985"/>
              <a:gd name="connsiteY49" fmla="*/ 1473758 h 1692589"/>
              <a:gd name="connsiteX50" fmla="*/ 922216 w 1312985"/>
              <a:gd name="connsiteY50" fmla="*/ 1426866 h 1692589"/>
              <a:gd name="connsiteX51" fmla="*/ 930031 w 1312985"/>
              <a:gd name="connsiteY51" fmla="*/ 1379974 h 1692589"/>
              <a:gd name="connsiteX52" fmla="*/ 953477 w 1312985"/>
              <a:gd name="connsiteY52" fmla="*/ 1364343 h 1692589"/>
              <a:gd name="connsiteX53" fmla="*/ 961293 w 1312985"/>
              <a:gd name="connsiteY53" fmla="*/ 1317451 h 1692589"/>
              <a:gd name="connsiteX54" fmla="*/ 976923 w 1312985"/>
              <a:gd name="connsiteY54" fmla="*/ 1473758 h 1692589"/>
              <a:gd name="connsiteX55" fmla="*/ 984739 w 1312985"/>
              <a:gd name="connsiteY55" fmla="*/ 1505020 h 1692589"/>
              <a:gd name="connsiteX56" fmla="*/ 1000370 w 1312985"/>
              <a:gd name="connsiteY56" fmla="*/ 1551912 h 1692589"/>
              <a:gd name="connsiteX57" fmla="*/ 1023816 w 1312985"/>
              <a:gd name="connsiteY57" fmla="*/ 1645697 h 1692589"/>
              <a:gd name="connsiteX58" fmla="*/ 1039447 w 1312985"/>
              <a:gd name="connsiteY58" fmla="*/ 1669143 h 1692589"/>
              <a:gd name="connsiteX59" fmla="*/ 1086339 w 1312985"/>
              <a:gd name="connsiteY59" fmla="*/ 1692589 h 1692589"/>
              <a:gd name="connsiteX60" fmla="*/ 1133231 w 1312985"/>
              <a:gd name="connsiteY60" fmla="*/ 1669143 h 1692589"/>
              <a:gd name="connsiteX61" fmla="*/ 1148862 w 1312985"/>
              <a:gd name="connsiteY61" fmla="*/ 1645697 h 1692589"/>
              <a:gd name="connsiteX62" fmla="*/ 1156677 w 1312985"/>
              <a:gd name="connsiteY62" fmla="*/ 1622251 h 1692589"/>
              <a:gd name="connsiteX63" fmla="*/ 1172308 w 1312985"/>
              <a:gd name="connsiteY63" fmla="*/ 1598804 h 1692589"/>
              <a:gd name="connsiteX64" fmla="*/ 1187939 w 1312985"/>
              <a:gd name="connsiteY64" fmla="*/ 1551912 h 1692589"/>
              <a:gd name="connsiteX65" fmla="*/ 1195754 w 1312985"/>
              <a:gd name="connsiteY65" fmla="*/ 1528466 h 1692589"/>
              <a:gd name="connsiteX66" fmla="*/ 1234831 w 1312985"/>
              <a:gd name="connsiteY66" fmla="*/ 1590989 h 1692589"/>
              <a:gd name="connsiteX67" fmla="*/ 1258277 w 1312985"/>
              <a:gd name="connsiteY67" fmla="*/ 1637881 h 1692589"/>
              <a:gd name="connsiteX68" fmla="*/ 1281723 w 1312985"/>
              <a:gd name="connsiteY68" fmla="*/ 1645697 h 1692589"/>
              <a:gd name="connsiteX69" fmla="*/ 1312985 w 1312985"/>
              <a:gd name="connsiteY69" fmla="*/ 1669143 h 1692589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56493 w 1312985"/>
              <a:gd name="connsiteY40" fmla="*/ 465574 h 1684774"/>
              <a:gd name="connsiteX41" fmla="*/ 664308 w 1312985"/>
              <a:gd name="connsiteY41" fmla="*/ 754743 h 1684774"/>
              <a:gd name="connsiteX42" fmla="*/ 680497 w 1312985"/>
              <a:gd name="connsiteY42" fmla="*/ 1577870 h 1684774"/>
              <a:gd name="connsiteX43" fmla="*/ 734647 w 1312985"/>
              <a:gd name="connsiteY43" fmla="*/ 1676958 h 1684774"/>
              <a:gd name="connsiteX44" fmla="*/ 758093 w 1312985"/>
              <a:gd name="connsiteY44" fmla="*/ 1684774 h 1684774"/>
              <a:gd name="connsiteX45" fmla="*/ 820616 w 1312985"/>
              <a:gd name="connsiteY45" fmla="*/ 1661327 h 1684774"/>
              <a:gd name="connsiteX46" fmla="*/ 828431 w 1312985"/>
              <a:gd name="connsiteY46" fmla="*/ 1630066 h 1684774"/>
              <a:gd name="connsiteX47" fmla="*/ 867508 w 1312985"/>
              <a:gd name="connsiteY47" fmla="*/ 1590989 h 1684774"/>
              <a:gd name="connsiteX48" fmla="*/ 883139 w 1312985"/>
              <a:gd name="connsiteY48" fmla="*/ 1544097 h 1684774"/>
              <a:gd name="connsiteX49" fmla="*/ 898770 w 1312985"/>
              <a:gd name="connsiteY49" fmla="*/ 1473758 h 1684774"/>
              <a:gd name="connsiteX50" fmla="*/ 922216 w 1312985"/>
              <a:gd name="connsiteY50" fmla="*/ 1426866 h 1684774"/>
              <a:gd name="connsiteX51" fmla="*/ 930031 w 1312985"/>
              <a:gd name="connsiteY51" fmla="*/ 1379974 h 1684774"/>
              <a:gd name="connsiteX52" fmla="*/ 953477 w 1312985"/>
              <a:gd name="connsiteY52" fmla="*/ 1364343 h 1684774"/>
              <a:gd name="connsiteX53" fmla="*/ 961293 w 1312985"/>
              <a:gd name="connsiteY53" fmla="*/ 1317451 h 1684774"/>
              <a:gd name="connsiteX54" fmla="*/ 976923 w 1312985"/>
              <a:gd name="connsiteY54" fmla="*/ 1473758 h 1684774"/>
              <a:gd name="connsiteX55" fmla="*/ 984739 w 1312985"/>
              <a:gd name="connsiteY55" fmla="*/ 1505020 h 1684774"/>
              <a:gd name="connsiteX56" fmla="*/ 1000370 w 1312985"/>
              <a:gd name="connsiteY56" fmla="*/ 1551912 h 1684774"/>
              <a:gd name="connsiteX57" fmla="*/ 1023816 w 1312985"/>
              <a:gd name="connsiteY57" fmla="*/ 1645697 h 1684774"/>
              <a:gd name="connsiteX58" fmla="*/ 1039447 w 1312985"/>
              <a:gd name="connsiteY58" fmla="*/ 1669143 h 1684774"/>
              <a:gd name="connsiteX59" fmla="*/ 1089967 w 1312985"/>
              <a:gd name="connsiteY59" fmla="*/ 1681704 h 1684774"/>
              <a:gd name="connsiteX60" fmla="*/ 1133231 w 1312985"/>
              <a:gd name="connsiteY60" fmla="*/ 1669143 h 1684774"/>
              <a:gd name="connsiteX61" fmla="*/ 1148862 w 1312985"/>
              <a:gd name="connsiteY61" fmla="*/ 1645697 h 1684774"/>
              <a:gd name="connsiteX62" fmla="*/ 1156677 w 1312985"/>
              <a:gd name="connsiteY62" fmla="*/ 1622251 h 1684774"/>
              <a:gd name="connsiteX63" fmla="*/ 1172308 w 1312985"/>
              <a:gd name="connsiteY63" fmla="*/ 1598804 h 1684774"/>
              <a:gd name="connsiteX64" fmla="*/ 1187939 w 1312985"/>
              <a:gd name="connsiteY64" fmla="*/ 1551912 h 1684774"/>
              <a:gd name="connsiteX65" fmla="*/ 1195754 w 1312985"/>
              <a:gd name="connsiteY65" fmla="*/ 1528466 h 1684774"/>
              <a:gd name="connsiteX66" fmla="*/ 1234831 w 1312985"/>
              <a:gd name="connsiteY66" fmla="*/ 1590989 h 1684774"/>
              <a:gd name="connsiteX67" fmla="*/ 1258277 w 1312985"/>
              <a:gd name="connsiteY67" fmla="*/ 1637881 h 1684774"/>
              <a:gd name="connsiteX68" fmla="*/ 1281723 w 1312985"/>
              <a:gd name="connsiteY68" fmla="*/ 1645697 h 1684774"/>
              <a:gd name="connsiteX69" fmla="*/ 1312985 w 1312985"/>
              <a:gd name="connsiteY69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8677 w 1312985"/>
              <a:gd name="connsiteY39" fmla="*/ 442127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56234 w 1312985"/>
              <a:gd name="connsiteY39" fmla="*/ 525254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64308 w 1312985"/>
              <a:gd name="connsiteY40" fmla="*/ 754743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17416 w 1312985"/>
              <a:gd name="connsiteY38" fmla="*/ 371789 h 1684774"/>
              <a:gd name="connsiteX39" fmla="*/ 641120 w 1312985"/>
              <a:gd name="connsiteY39" fmla="*/ 570596 h 1684774"/>
              <a:gd name="connsiteX40" fmla="*/ 649193 w 1312985"/>
              <a:gd name="connsiteY40" fmla="*/ 928555 h 1684774"/>
              <a:gd name="connsiteX41" fmla="*/ 680497 w 1312985"/>
              <a:gd name="connsiteY41" fmla="*/ 1577870 h 1684774"/>
              <a:gd name="connsiteX42" fmla="*/ 734647 w 1312985"/>
              <a:gd name="connsiteY42" fmla="*/ 1676958 h 1684774"/>
              <a:gd name="connsiteX43" fmla="*/ 758093 w 1312985"/>
              <a:gd name="connsiteY43" fmla="*/ 1684774 h 1684774"/>
              <a:gd name="connsiteX44" fmla="*/ 820616 w 1312985"/>
              <a:gd name="connsiteY44" fmla="*/ 1661327 h 1684774"/>
              <a:gd name="connsiteX45" fmla="*/ 828431 w 1312985"/>
              <a:gd name="connsiteY45" fmla="*/ 1630066 h 1684774"/>
              <a:gd name="connsiteX46" fmla="*/ 867508 w 1312985"/>
              <a:gd name="connsiteY46" fmla="*/ 1590989 h 1684774"/>
              <a:gd name="connsiteX47" fmla="*/ 883139 w 1312985"/>
              <a:gd name="connsiteY47" fmla="*/ 1544097 h 1684774"/>
              <a:gd name="connsiteX48" fmla="*/ 898770 w 1312985"/>
              <a:gd name="connsiteY48" fmla="*/ 1473758 h 1684774"/>
              <a:gd name="connsiteX49" fmla="*/ 922216 w 1312985"/>
              <a:gd name="connsiteY49" fmla="*/ 1426866 h 1684774"/>
              <a:gd name="connsiteX50" fmla="*/ 930031 w 1312985"/>
              <a:gd name="connsiteY50" fmla="*/ 1379974 h 1684774"/>
              <a:gd name="connsiteX51" fmla="*/ 953477 w 1312985"/>
              <a:gd name="connsiteY51" fmla="*/ 1364343 h 1684774"/>
              <a:gd name="connsiteX52" fmla="*/ 961293 w 1312985"/>
              <a:gd name="connsiteY52" fmla="*/ 1317451 h 1684774"/>
              <a:gd name="connsiteX53" fmla="*/ 976923 w 1312985"/>
              <a:gd name="connsiteY53" fmla="*/ 1473758 h 1684774"/>
              <a:gd name="connsiteX54" fmla="*/ 984739 w 1312985"/>
              <a:gd name="connsiteY54" fmla="*/ 1505020 h 1684774"/>
              <a:gd name="connsiteX55" fmla="*/ 1000370 w 1312985"/>
              <a:gd name="connsiteY55" fmla="*/ 1551912 h 1684774"/>
              <a:gd name="connsiteX56" fmla="*/ 1023816 w 1312985"/>
              <a:gd name="connsiteY56" fmla="*/ 1645697 h 1684774"/>
              <a:gd name="connsiteX57" fmla="*/ 1039447 w 1312985"/>
              <a:gd name="connsiteY57" fmla="*/ 1669143 h 1684774"/>
              <a:gd name="connsiteX58" fmla="*/ 1089967 w 1312985"/>
              <a:gd name="connsiteY58" fmla="*/ 1681704 h 1684774"/>
              <a:gd name="connsiteX59" fmla="*/ 1133231 w 1312985"/>
              <a:gd name="connsiteY59" fmla="*/ 1669143 h 1684774"/>
              <a:gd name="connsiteX60" fmla="*/ 1148862 w 1312985"/>
              <a:gd name="connsiteY60" fmla="*/ 1645697 h 1684774"/>
              <a:gd name="connsiteX61" fmla="*/ 1156677 w 1312985"/>
              <a:gd name="connsiteY61" fmla="*/ 1622251 h 1684774"/>
              <a:gd name="connsiteX62" fmla="*/ 1172308 w 1312985"/>
              <a:gd name="connsiteY62" fmla="*/ 1598804 h 1684774"/>
              <a:gd name="connsiteX63" fmla="*/ 1187939 w 1312985"/>
              <a:gd name="connsiteY63" fmla="*/ 1551912 h 1684774"/>
              <a:gd name="connsiteX64" fmla="*/ 1195754 w 1312985"/>
              <a:gd name="connsiteY64" fmla="*/ 1528466 h 1684774"/>
              <a:gd name="connsiteX65" fmla="*/ 1234831 w 1312985"/>
              <a:gd name="connsiteY65" fmla="*/ 1590989 h 1684774"/>
              <a:gd name="connsiteX66" fmla="*/ 1258277 w 1312985"/>
              <a:gd name="connsiteY66" fmla="*/ 1637881 h 1684774"/>
              <a:gd name="connsiteX67" fmla="*/ 1281723 w 1312985"/>
              <a:gd name="connsiteY67" fmla="*/ 1645697 h 1684774"/>
              <a:gd name="connsiteX68" fmla="*/ 1312985 w 1312985"/>
              <a:gd name="connsiteY68" fmla="*/ 1669143 h 1684774"/>
              <a:gd name="connsiteX0" fmla="*/ 0 w 1312985"/>
              <a:gd name="connsiteY0" fmla="*/ 1676958 h 1684774"/>
              <a:gd name="connsiteX1" fmla="*/ 39077 w 1312985"/>
              <a:gd name="connsiteY1" fmla="*/ 1590989 h 1684774"/>
              <a:gd name="connsiteX2" fmla="*/ 54708 w 1312985"/>
              <a:gd name="connsiteY2" fmla="*/ 1544097 h 1684774"/>
              <a:gd name="connsiteX3" fmla="*/ 62523 w 1312985"/>
              <a:gd name="connsiteY3" fmla="*/ 1481574 h 1684774"/>
              <a:gd name="connsiteX4" fmla="*/ 85970 w 1312985"/>
              <a:gd name="connsiteY4" fmla="*/ 1505020 h 1684774"/>
              <a:gd name="connsiteX5" fmla="*/ 93785 w 1312985"/>
              <a:gd name="connsiteY5" fmla="*/ 1481574 h 1684774"/>
              <a:gd name="connsiteX6" fmla="*/ 117231 w 1312985"/>
              <a:gd name="connsiteY6" fmla="*/ 1372158 h 1684774"/>
              <a:gd name="connsiteX7" fmla="*/ 132862 w 1312985"/>
              <a:gd name="connsiteY7" fmla="*/ 1325266 h 1684774"/>
              <a:gd name="connsiteX8" fmla="*/ 156308 w 1312985"/>
              <a:gd name="connsiteY8" fmla="*/ 1254927 h 1684774"/>
              <a:gd name="connsiteX9" fmla="*/ 179754 w 1312985"/>
              <a:gd name="connsiteY9" fmla="*/ 1247112 h 1684774"/>
              <a:gd name="connsiteX10" fmla="*/ 187570 w 1312985"/>
              <a:gd name="connsiteY10" fmla="*/ 1208035 h 1684774"/>
              <a:gd name="connsiteX11" fmla="*/ 195385 w 1312985"/>
              <a:gd name="connsiteY11" fmla="*/ 1184589 h 1684774"/>
              <a:gd name="connsiteX12" fmla="*/ 203200 w 1312985"/>
              <a:gd name="connsiteY12" fmla="*/ 1137697 h 1684774"/>
              <a:gd name="connsiteX13" fmla="*/ 234462 w 1312985"/>
              <a:gd name="connsiteY13" fmla="*/ 1059543 h 1684774"/>
              <a:gd name="connsiteX14" fmla="*/ 242277 w 1312985"/>
              <a:gd name="connsiteY14" fmla="*/ 1028281 h 1684774"/>
              <a:gd name="connsiteX15" fmla="*/ 250093 w 1312985"/>
              <a:gd name="connsiteY15" fmla="*/ 1051727 h 1684774"/>
              <a:gd name="connsiteX16" fmla="*/ 265723 w 1312985"/>
              <a:gd name="connsiteY16" fmla="*/ 918866 h 1684774"/>
              <a:gd name="connsiteX17" fmla="*/ 281354 w 1312985"/>
              <a:gd name="connsiteY17" fmla="*/ 871974 h 1684774"/>
              <a:gd name="connsiteX18" fmla="*/ 289170 w 1312985"/>
              <a:gd name="connsiteY18" fmla="*/ 746927 h 1684774"/>
              <a:gd name="connsiteX19" fmla="*/ 296985 w 1312985"/>
              <a:gd name="connsiteY19" fmla="*/ 723481 h 1684774"/>
              <a:gd name="connsiteX20" fmla="*/ 304800 w 1312985"/>
              <a:gd name="connsiteY20" fmla="*/ 598435 h 1684774"/>
              <a:gd name="connsiteX21" fmla="*/ 328247 w 1312985"/>
              <a:gd name="connsiteY21" fmla="*/ 418681 h 1684774"/>
              <a:gd name="connsiteX22" fmla="*/ 343877 w 1312985"/>
              <a:gd name="connsiteY22" fmla="*/ 371789 h 1684774"/>
              <a:gd name="connsiteX23" fmla="*/ 351693 w 1312985"/>
              <a:gd name="connsiteY23" fmla="*/ 348343 h 1684774"/>
              <a:gd name="connsiteX24" fmla="*/ 367323 w 1312985"/>
              <a:gd name="connsiteY24" fmla="*/ 293635 h 1684774"/>
              <a:gd name="connsiteX25" fmla="*/ 379884 w 1312985"/>
              <a:gd name="connsiteY25" fmla="*/ 148213 h 1684774"/>
              <a:gd name="connsiteX26" fmla="*/ 433475 w 1312985"/>
              <a:gd name="connsiteY26" fmla="*/ 236137 h 1684774"/>
              <a:gd name="connsiteX27" fmla="*/ 445477 w 1312985"/>
              <a:gd name="connsiteY27" fmla="*/ 176404 h 1684774"/>
              <a:gd name="connsiteX28" fmla="*/ 458037 w 1312985"/>
              <a:gd name="connsiteY28" fmla="*/ 141235 h 1684774"/>
              <a:gd name="connsiteX29" fmla="*/ 476739 w 1312985"/>
              <a:gd name="connsiteY29" fmla="*/ 99646 h 1684774"/>
              <a:gd name="connsiteX30" fmla="*/ 488742 w 1312985"/>
              <a:gd name="connsiteY30" fmla="*/ 0 h 1684774"/>
              <a:gd name="connsiteX31" fmla="*/ 508000 w 1312985"/>
              <a:gd name="connsiteY31" fmla="*/ 66989 h 1684774"/>
              <a:gd name="connsiteX32" fmla="*/ 523631 w 1312985"/>
              <a:gd name="connsiteY32" fmla="*/ 199851 h 1684774"/>
              <a:gd name="connsiteX33" fmla="*/ 539262 w 1312985"/>
              <a:gd name="connsiteY33" fmla="*/ 199851 h 1684774"/>
              <a:gd name="connsiteX34" fmla="*/ 562708 w 1312985"/>
              <a:gd name="connsiteY34" fmla="*/ 262374 h 1684774"/>
              <a:gd name="connsiteX35" fmla="*/ 578339 w 1312985"/>
              <a:gd name="connsiteY35" fmla="*/ 309266 h 1684774"/>
              <a:gd name="connsiteX36" fmla="*/ 586154 w 1312985"/>
              <a:gd name="connsiteY36" fmla="*/ 332712 h 1684774"/>
              <a:gd name="connsiteX37" fmla="*/ 593970 w 1312985"/>
              <a:gd name="connsiteY37" fmla="*/ 356158 h 1684774"/>
              <a:gd name="connsiteX38" fmla="*/ 641120 w 1312985"/>
              <a:gd name="connsiteY38" fmla="*/ 570596 h 1684774"/>
              <a:gd name="connsiteX39" fmla="*/ 649193 w 1312985"/>
              <a:gd name="connsiteY39" fmla="*/ 928555 h 1684774"/>
              <a:gd name="connsiteX40" fmla="*/ 680497 w 1312985"/>
              <a:gd name="connsiteY40" fmla="*/ 1577870 h 1684774"/>
              <a:gd name="connsiteX41" fmla="*/ 734647 w 1312985"/>
              <a:gd name="connsiteY41" fmla="*/ 1676958 h 1684774"/>
              <a:gd name="connsiteX42" fmla="*/ 758093 w 1312985"/>
              <a:gd name="connsiteY42" fmla="*/ 1684774 h 1684774"/>
              <a:gd name="connsiteX43" fmla="*/ 820616 w 1312985"/>
              <a:gd name="connsiteY43" fmla="*/ 1661327 h 1684774"/>
              <a:gd name="connsiteX44" fmla="*/ 828431 w 1312985"/>
              <a:gd name="connsiteY44" fmla="*/ 1630066 h 1684774"/>
              <a:gd name="connsiteX45" fmla="*/ 867508 w 1312985"/>
              <a:gd name="connsiteY45" fmla="*/ 1590989 h 1684774"/>
              <a:gd name="connsiteX46" fmla="*/ 883139 w 1312985"/>
              <a:gd name="connsiteY46" fmla="*/ 1544097 h 1684774"/>
              <a:gd name="connsiteX47" fmla="*/ 898770 w 1312985"/>
              <a:gd name="connsiteY47" fmla="*/ 1473758 h 1684774"/>
              <a:gd name="connsiteX48" fmla="*/ 922216 w 1312985"/>
              <a:gd name="connsiteY48" fmla="*/ 1426866 h 1684774"/>
              <a:gd name="connsiteX49" fmla="*/ 930031 w 1312985"/>
              <a:gd name="connsiteY49" fmla="*/ 1379974 h 1684774"/>
              <a:gd name="connsiteX50" fmla="*/ 953477 w 1312985"/>
              <a:gd name="connsiteY50" fmla="*/ 1364343 h 1684774"/>
              <a:gd name="connsiteX51" fmla="*/ 961293 w 1312985"/>
              <a:gd name="connsiteY51" fmla="*/ 1317451 h 1684774"/>
              <a:gd name="connsiteX52" fmla="*/ 976923 w 1312985"/>
              <a:gd name="connsiteY52" fmla="*/ 1473758 h 1684774"/>
              <a:gd name="connsiteX53" fmla="*/ 984739 w 1312985"/>
              <a:gd name="connsiteY53" fmla="*/ 1505020 h 1684774"/>
              <a:gd name="connsiteX54" fmla="*/ 1000370 w 1312985"/>
              <a:gd name="connsiteY54" fmla="*/ 1551912 h 1684774"/>
              <a:gd name="connsiteX55" fmla="*/ 1023816 w 1312985"/>
              <a:gd name="connsiteY55" fmla="*/ 1645697 h 1684774"/>
              <a:gd name="connsiteX56" fmla="*/ 1039447 w 1312985"/>
              <a:gd name="connsiteY56" fmla="*/ 1669143 h 1684774"/>
              <a:gd name="connsiteX57" fmla="*/ 1089967 w 1312985"/>
              <a:gd name="connsiteY57" fmla="*/ 1681704 h 1684774"/>
              <a:gd name="connsiteX58" fmla="*/ 1133231 w 1312985"/>
              <a:gd name="connsiteY58" fmla="*/ 1669143 h 1684774"/>
              <a:gd name="connsiteX59" fmla="*/ 1148862 w 1312985"/>
              <a:gd name="connsiteY59" fmla="*/ 1645697 h 1684774"/>
              <a:gd name="connsiteX60" fmla="*/ 1156677 w 1312985"/>
              <a:gd name="connsiteY60" fmla="*/ 1622251 h 1684774"/>
              <a:gd name="connsiteX61" fmla="*/ 1172308 w 1312985"/>
              <a:gd name="connsiteY61" fmla="*/ 1598804 h 1684774"/>
              <a:gd name="connsiteX62" fmla="*/ 1187939 w 1312985"/>
              <a:gd name="connsiteY62" fmla="*/ 1551912 h 1684774"/>
              <a:gd name="connsiteX63" fmla="*/ 1195754 w 1312985"/>
              <a:gd name="connsiteY63" fmla="*/ 1528466 h 1684774"/>
              <a:gd name="connsiteX64" fmla="*/ 1234831 w 1312985"/>
              <a:gd name="connsiteY64" fmla="*/ 1590989 h 1684774"/>
              <a:gd name="connsiteX65" fmla="*/ 1258277 w 1312985"/>
              <a:gd name="connsiteY65" fmla="*/ 1637881 h 1684774"/>
              <a:gd name="connsiteX66" fmla="*/ 1281723 w 1312985"/>
              <a:gd name="connsiteY66" fmla="*/ 1645697 h 1684774"/>
              <a:gd name="connsiteX67" fmla="*/ 1312985 w 1312985"/>
              <a:gd name="connsiteY67" fmla="*/ 1669143 h 168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312985" h="1684774">
                <a:moveTo>
                  <a:pt x="0" y="1676958"/>
                </a:moveTo>
                <a:cubicBezTo>
                  <a:pt x="47222" y="1594321"/>
                  <a:pt x="20731" y="1652141"/>
                  <a:pt x="39077" y="1590989"/>
                </a:cubicBezTo>
                <a:cubicBezTo>
                  <a:pt x="43811" y="1575208"/>
                  <a:pt x="54708" y="1544097"/>
                  <a:pt x="54708" y="1544097"/>
                </a:cubicBezTo>
                <a:cubicBezTo>
                  <a:pt x="57313" y="1523256"/>
                  <a:pt x="49402" y="1497975"/>
                  <a:pt x="62523" y="1481574"/>
                </a:cubicBezTo>
                <a:cubicBezTo>
                  <a:pt x="69428" y="1472943"/>
                  <a:pt x="74917" y="1505020"/>
                  <a:pt x="85970" y="1505020"/>
                </a:cubicBezTo>
                <a:cubicBezTo>
                  <a:pt x="94208" y="1505020"/>
                  <a:pt x="91180" y="1489389"/>
                  <a:pt x="93785" y="1481574"/>
                </a:cubicBezTo>
                <a:cubicBezTo>
                  <a:pt x="100344" y="1442219"/>
                  <a:pt x="104247" y="1411109"/>
                  <a:pt x="117231" y="1372158"/>
                </a:cubicBezTo>
                <a:lnTo>
                  <a:pt x="132862" y="1325266"/>
                </a:lnTo>
                <a:cubicBezTo>
                  <a:pt x="170635" y="1381925"/>
                  <a:pt x="131879" y="1334322"/>
                  <a:pt x="156308" y="1254927"/>
                </a:cubicBezTo>
                <a:cubicBezTo>
                  <a:pt x="158731" y="1247053"/>
                  <a:pt x="171939" y="1249717"/>
                  <a:pt x="179754" y="1247112"/>
                </a:cubicBezTo>
                <a:cubicBezTo>
                  <a:pt x="182359" y="1234086"/>
                  <a:pt x="184348" y="1220922"/>
                  <a:pt x="187570" y="1208035"/>
                </a:cubicBezTo>
                <a:cubicBezTo>
                  <a:pt x="189568" y="1200043"/>
                  <a:pt x="193598" y="1192631"/>
                  <a:pt x="195385" y="1184589"/>
                </a:cubicBezTo>
                <a:cubicBezTo>
                  <a:pt x="198822" y="1169120"/>
                  <a:pt x="199357" y="1153070"/>
                  <a:pt x="203200" y="1137697"/>
                </a:cubicBezTo>
                <a:cubicBezTo>
                  <a:pt x="212858" y="1099066"/>
                  <a:pt x="218291" y="1091884"/>
                  <a:pt x="234462" y="1059543"/>
                </a:cubicBezTo>
                <a:cubicBezTo>
                  <a:pt x="237067" y="1049122"/>
                  <a:pt x="232670" y="1033085"/>
                  <a:pt x="242277" y="1028281"/>
                </a:cubicBezTo>
                <a:cubicBezTo>
                  <a:pt x="249645" y="1024597"/>
                  <a:pt x="248477" y="1059805"/>
                  <a:pt x="250093" y="1051727"/>
                </a:cubicBezTo>
                <a:cubicBezTo>
                  <a:pt x="279892" y="902734"/>
                  <a:pt x="242979" y="994680"/>
                  <a:pt x="265723" y="918866"/>
                </a:cubicBezTo>
                <a:cubicBezTo>
                  <a:pt x="270457" y="903085"/>
                  <a:pt x="281354" y="871974"/>
                  <a:pt x="281354" y="871974"/>
                </a:cubicBezTo>
                <a:cubicBezTo>
                  <a:pt x="283959" y="830292"/>
                  <a:pt x="284798" y="788461"/>
                  <a:pt x="289170" y="746927"/>
                </a:cubicBezTo>
                <a:cubicBezTo>
                  <a:pt x="290032" y="738734"/>
                  <a:pt x="296123" y="731674"/>
                  <a:pt x="296985" y="723481"/>
                </a:cubicBezTo>
                <a:cubicBezTo>
                  <a:pt x="301357" y="681947"/>
                  <a:pt x="301715" y="640084"/>
                  <a:pt x="304800" y="598435"/>
                </a:cubicBezTo>
                <a:cubicBezTo>
                  <a:pt x="307659" y="559841"/>
                  <a:pt x="316506" y="453906"/>
                  <a:pt x="328247" y="418681"/>
                </a:cubicBezTo>
                <a:lnTo>
                  <a:pt x="343877" y="371789"/>
                </a:lnTo>
                <a:cubicBezTo>
                  <a:pt x="346482" y="363974"/>
                  <a:pt x="349695" y="356335"/>
                  <a:pt x="351693" y="348343"/>
                </a:cubicBezTo>
                <a:cubicBezTo>
                  <a:pt x="355658" y="332481"/>
                  <a:pt x="362625" y="326990"/>
                  <a:pt x="367323" y="293635"/>
                </a:cubicBezTo>
                <a:cubicBezTo>
                  <a:pt x="372021" y="260280"/>
                  <a:pt x="361552" y="203206"/>
                  <a:pt x="379884" y="148213"/>
                </a:cubicBezTo>
                <a:cubicBezTo>
                  <a:pt x="398484" y="204017"/>
                  <a:pt x="396319" y="211367"/>
                  <a:pt x="433475" y="236137"/>
                </a:cubicBezTo>
                <a:cubicBezTo>
                  <a:pt x="438563" y="190344"/>
                  <a:pt x="441383" y="192221"/>
                  <a:pt x="445477" y="176404"/>
                </a:cubicBezTo>
                <a:cubicBezTo>
                  <a:pt x="449571" y="160587"/>
                  <a:pt x="452827" y="154028"/>
                  <a:pt x="458037" y="141235"/>
                </a:cubicBezTo>
                <a:cubicBezTo>
                  <a:pt x="463247" y="128442"/>
                  <a:pt x="472169" y="106501"/>
                  <a:pt x="476739" y="99646"/>
                </a:cubicBezTo>
                <a:lnTo>
                  <a:pt x="488742" y="0"/>
                </a:lnTo>
                <a:cubicBezTo>
                  <a:pt x="493952" y="7815"/>
                  <a:pt x="502185" y="33681"/>
                  <a:pt x="508000" y="66989"/>
                </a:cubicBezTo>
                <a:cubicBezTo>
                  <a:pt x="513815" y="100297"/>
                  <a:pt x="522395" y="182544"/>
                  <a:pt x="523631" y="199851"/>
                </a:cubicBezTo>
                <a:cubicBezTo>
                  <a:pt x="536137" y="162335"/>
                  <a:pt x="532749" y="189431"/>
                  <a:pt x="539262" y="199851"/>
                </a:cubicBezTo>
                <a:cubicBezTo>
                  <a:pt x="545775" y="210271"/>
                  <a:pt x="556195" y="244138"/>
                  <a:pt x="562708" y="262374"/>
                </a:cubicBezTo>
                <a:cubicBezTo>
                  <a:pt x="569221" y="280610"/>
                  <a:pt x="573129" y="293635"/>
                  <a:pt x="578339" y="309266"/>
                </a:cubicBezTo>
                <a:lnTo>
                  <a:pt x="586154" y="332712"/>
                </a:lnTo>
                <a:cubicBezTo>
                  <a:pt x="588759" y="340527"/>
                  <a:pt x="587115" y="351588"/>
                  <a:pt x="593970" y="356158"/>
                </a:cubicBezTo>
                <a:lnTo>
                  <a:pt x="641120" y="570596"/>
                </a:lnTo>
                <a:cubicBezTo>
                  <a:pt x="643811" y="647092"/>
                  <a:pt x="642630" y="760676"/>
                  <a:pt x="649193" y="928555"/>
                </a:cubicBezTo>
                <a:cubicBezTo>
                  <a:pt x="655756" y="1096434"/>
                  <a:pt x="666255" y="1453136"/>
                  <a:pt x="680497" y="1577870"/>
                </a:cubicBezTo>
                <a:cubicBezTo>
                  <a:pt x="694739" y="1702604"/>
                  <a:pt x="722924" y="1673050"/>
                  <a:pt x="734647" y="1676958"/>
                </a:cubicBezTo>
                <a:lnTo>
                  <a:pt x="758093" y="1684774"/>
                </a:lnTo>
                <a:cubicBezTo>
                  <a:pt x="775106" y="1681371"/>
                  <a:pt x="808232" y="1679903"/>
                  <a:pt x="820616" y="1661327"/>
                </a:cubicBezTo>
                <a:cubicBezTo>
                  <a:pt x="826574" y="1652390"/>
                  <a:pt x="824200" y="1639939"/>
                  <a:pt x="828431" y="1630066"/>
                </a:cubicBezTo>
                <a:cubicBezTo>
                  <a:pt x="838851" y="1605752"/>
                  <a:pt x="846668" y="1604883"/>
                  <a:pt x="867508" y="1590989"/>
                </a:cubicBezTo>
                <a:cubicBezTo>
                  <a:pt x="872718" y="1575358"/>
                  <a:pt x="880430" y="1560349"/>
                  <a:pt x="883139" y="1544097"/>
                </a:cubicBezTo>
                <a:cubicBezTo>
                  <a:pt x="886142" y="1526079"/>
                  <a:pt x="889148" y="1493002"/>
                  <a:pt x="898770" y="1473758"/>
                </a:cubicBezTo>
                <a:cubicBezTo>
                  <a:pt x="929071" y="1413157"/>
                  <a:pt x="902570" y="1485799"/>
                  <a:pt x="922216" y="1426866"/>
                </a:cubicBezTo>
                <a:cubicBezTo>
                  <a:pt x="924821" y="1411235"/>
                  <a:pt x="922944" y="1394147"/>
                  <a:pt x="930031" y="1379974"/>
                </a:cubicBezTo>
                <a:cubicBezTo>
                  <a:pt x="934232" y="1371573"/>
                  <a:pt x="949276" y="1372744"/>
                  <a:pt x="953477" y="1364343"/>
                </a:cubicBezTo>
                <a:cubicBezTo>
                  <a:pt x="960564" y="1350170"/>
                  <a:pt x="958688" y="1333082"/>
                  <a:pt x="961293" y="1317451"/>
                </a:cubicBezTo>
                <a:cubicBezTo>
                  <a:pt x="984472" y="1386992"/>
                  <a:pt x="961431" y="1311092"/>
                  <a:pt x="976923" y="1473758"/>
                </a:cubicBezTo>
                <a:cubicBezTo>
                  <a:pt x="977941" y="1484451"/>
                  <a:pt x="981652" y="1494732"/>
                  <a:pt x="984739" y="1505020"/>
                </a:cubicBezTo>
                <a:cubicBezTo>
                  <a:pt x="989474" y="1520801"/>
                  <a:pt x="1000370" y="1551912"/>
                  <a:pt x="1000370" y="1551912"/>
                </a:cubicBezTo>
                <a:cubicBezTo>
                  <a:pt x="1004276" y="1575352"/>
                  <a:pt x="1010054" y="1625055"/>
                  <a:pt x="1023816" y="1645697"/>
                </a:cubicBezTo>
                <a:cubicBezTo>
                  <a:pt x="1029026" y="1653512"/>
                  <a:pt x="1028422" y="1663142"/>
                  <a:pt x="1039447" y="1669143"/>
                </a:cubicBezTo>
                <a:cubicBezTo>
                  <a:pt x="1050472" y="1675144"/>
                  <a:pt x="1070897" y="1675347"/>
                  <a:pt x="1089967" y="1681704"/>
                </a:cubicBezTo>
                <a:cubicBezTo>
                  <a:pt x="1109037" y="1675347"/>
                  <a:pt x="1123415" y="1675144"/>
                  <a:pt x="1133231" y="1669143"/>
                </a:cubicBezTo>
                <a:cubicBezTo>
                  <a:pt x="1143047" y="1663142"/>
                  <a:pt x="1143652" y="1653512"/>
                  <a:pt x="1148862" y="1645697"/>
                </a:cubicBezTo>
                <a:cubicBezTo>
                  <a:pt x="1151467" y="1637882"/>
                  <a:pt x="1152993" y="1629619"/>
                  <a:pt x="1156677" y="1622251"/>
                </a:cubicBezTo>
                <a:cubicBezTo>
                  <a:pt x="1160878" y="1613849"/>
                  <a:pt x="1168493" y="1607388"/>
                  <a:pt x="1172308" y="1598804"/>
                </a:cubicBezTo>
                <a:cubicBezTo>
                  <a:pt x="1179000" y="1583748"/>
                  <a:pt x="1182729" y="1567543"/>
                  <a:pt x="1187939" y="1551912"/>
                </a:cubicBezTo>
                <a:lnTo>
                  <a:pt x="1195754" y="1528466"/>
                </a:lnTo>
                <a:cubicBezTo>
                  <a:pt x="1214355" y="1584269"/>
                  <a:pt x="1197676" y="1566219"/>
                  <a:pt x="1234831" y="1590989"/>
                </a:cubicBezTo>
                <a:cubicBezTo>
                  <a:pt x="1239979" y="1606433"/>
                  <a:pt x="1244506" y="1626864"/>
                  <a:pt x="1258277" y="1637881"/>
                </a:cubicBezTo>
                <a:cubicBezTo>
                  <a:pt x="1264710" y="1643027"/>
                  <a:pt x="1274355" y="1642013"/>
                  <a:pt x="1281723" y="1645697"/>
                </a:cubicBezTo>
                <a:cubicBezTo>
                  <a:pt x="1299403" y="1654537"/>
                  <a:pt x="1301993" y="1658150"/>
                  <a:pt x="1312985" y="1669143"/>
                </a:cubicBezTo>
              </a:path>
            </a:pathLst>
          </a:custGeom>
          <a:solidFill>
            <a:srgbClr val="A94000">
              <a:alpha val="91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9CE6607-EF57-12AA-D280-D2F62F7C1C5C}"/>
              </a:ext>
            </a:extLst>
          </p:cNvPr>
          <p:cNvCxnSpPr>
            <a:cxnSpLocks/>
          </p:cNvCxnSpPr>
          <p:nvPr/>
        </p:nvCxnSpPr>
        <p:spPr>
          <a:xfrm flipH="1">
            <a:off x="5262231" y="5346285"/>
            <a:ext cx="151471" cy="23770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CF0FCC0-DCF6-A41C-C545-CF842B4BE2D6}"/>
              </a:ext>
            </a:extLst>
          </p:cNvPr>
          <p:cNvCxnSpPr>
            <a:cxnSpLocks/>
          </p:cNvCxnSpPr>
          <p:nvPr/>
        </p:nvCxnSpPr>
        <p:spPr>
          <a:xfrm>
            <a:off x="5995933" y="5801989"/>
            <a:ext cx="279827" cy="413199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22">
            <a:extLst>
              <a:ext uri="{FF2B5EF4-FFF2-40B4-BE49-F238E27FC236}">
                <a16:creationId xmlns:a16="http://schemas.microsoft.com/office/drawing/2014/main" id="{067FEB6E-6080-7286-1A59-67E49D2EDA29}"/>
              </a:ext>
            </a:extLst>
          </p:cNvPr>
          <p:cNvSpPr txBox="1"/>
          <p:nvPr/>
        </p:nvSpPr>
        <p:spPr>
          <a:xfrm>
            <a:off x="5300507" y="5166817"/>
            <a:ext cx="817853" cy="241476"/>
          </a:xfrm>
          <a:prstGeom prst="rect">
            <a:avLst/>
          </a:prstGeom>
          <a:solidFill>
            <a:srgbClr val="AA4000"/>
          </a:solidFill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white"/>
                </a:solidFill>
                <a:latin typeface="Calibri"/>
              </a:rPr>
              <a:t>determinate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50F7FE2B-C792-C309-3256-DB259B48CD4D}"/>
              </a:ext>
            </a:extLst>
          </p:cNvPr>
          <p:cNvSpPr txBox="1"/>
          <p:nvPr/>
        </p:nvSpPr>
        <p:spPr>
          <a:xfrm>
            <a:off x="5529384" y="3716194"/>
            <a:ext cx="875561" cy="24147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Reproduction</a:t>
            </a:r>
          </a:p>
        </p:txBody>
      </p: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8C9FCB23-9F4E-ED79-6986-2C6B617DC9FA}"/>
              </a:ext>
            </a:extLst>
          </p:cNvPr>
          <p:cNvCxnSpPr>
            <a:cxnSpLocks/>
          </p:cNvCxnSpPr>
          <p:nvPr/>
        </p:nvCxnSpPr>
        <p:spPr>
          <a:xfrm flipV="1">
            <a:off x="4203771" y="124481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3">
            <a:extLst>
              <a:ext uri="{FF2B5EF4-FFF2-40B4-BE49-F238E27FC236}">
                <a16:creationId xmlns:a16="http://schemas.microsoft.com/office/drawing/2014/main" id="{473C819A-4665-D421-CE2E-F2940B4590F9}"/>
              </a:ext>
            </a:extLst>
          </p:cNvPr>
          <p:cNvCxnSpPr>
            <a:cxnSpLocks/>
          </p:cNvCxnSpPr>
          <p:nvPr/>
        </p:nvCxnSpPr>
        <p:spPr>
          <a:xfrm flipV="1">
            <a:off x="4203771" y="2468254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83">
            <a:extLst>
              <a:ext uri="{FF2B5EF4-FFF2-40B4-BE49-F238E27FC236}">
                <a16:creationId xmlns:a16="http://schemas.microsoft.com/office/drawing/2014/main" id="{96FA9191-64FC-AA87-E794-BB78AD597999}"/>
              </a:ext>
            </a:extLst>
          </p:cNvPr>
          <p:cNvCxnSpPr>
            <a:cxnSpLocks/>
          </p:cNvCxnSpPr>
          <p:nvPr/>
        </p:nvCxnSpPr>
        <p:spPr>
          <a:xfrm flipV="1">
            <a:off x="4203771" y="3695775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83">
            <a:extLst>
              <a:ext uri="{FF2B5EF4-FFF2-40B4-BE49-F238E27FC236}">
                <a16:creationId xmlns:a16="http://schemas.microsoft.com/office/drawing/2014/main" id="{BB0D7899-67FF-6320-DC59-DEF2113C4A9D}"/>
              </a:ext>
            </a:extLst>
          </p:cNvPr>
          <p:cNvCxnSpPr>
            <a:cxnSpLocks/>
          </p:cNvCxnSpPr>
          <p:nvPr/>
        </p:nvCxnSpPr>
        <p:spPr>
          <a:xfrm flipV="1">
            <a:off x="4213438" y="4979501"/>
            <a:ext cx="3096507" cy="8157"/>
          </a:xfrm>
          <a:prstGeom prst="line">
            <a:avLst/>
          </a:prstGeom>
          <a:ln w="25400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Left-Right Arrow 49">
            <a:extLst>
              <a:ext uri="{FF2B5EF4-FFF2-40B4-BE49-F238E27FC236}">
                <a16:creationId xmlns:a16="http://schemas.microsoft.com/office/drawing/2014/main" id="{84F7879B-2C32-EB0D-8137-8AE5CB2AF6EC}"/>
              </a:ext>
            </a:extLst>
          </p:cNvPr>
          <p:cNvSpPr/>
          <p:nvPr/>
        </p:nvSpPr>
        <p:spPr>
          <a:xfrm rot="16200000">
            <a:off x="7186850" y="1096999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6" name="TextBox 22">
            <a:extLst>
              <a:ext uri="{FF2B5EF4-FFF2-40B4-BE49-F238E27FC236}">
                <a16:creationId xmlns:a16="http://schemas.microsoft.com/office/drawing/2014/main" id="{C81E2039-C078-54F2-1DEE-0DA821AB14FA}"/>
              </a:ext>
            </a:extLst>
          </p:cNvPr>
          <p:cNvSpPr txBox="1"/>
          <p:nvPr/>
        </p:nvSpPr>
        <p:spPr>
          <a:xfrm rot="16200000">
            <a:off x="7418176" y="1158782"/>
            <a:ext cx="169950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External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(climatic envelope)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7" name="Left-Right Arrow 66">
            <a:extLst>
              <a:ext uri="{FF2B5EF4-FFF2-40B4-BE49-F238E27FC236}">
                <a16:creationId xmlns:a16="http://schemas.microsoft.com/office/drawing/2014/main" id="{23121B16-526B-2E23-07BB-F586CA23BAA0}"/>
              </a:ext>
            </a:extLst>
          </p:cNvPr>
          <p:cNvSpPr/>
          <p:nvPr/>
        </p:nvSpPr>
        <p:spPr>
          <a:xfrm rot="16200000">
            <a:off x="7186851" y="3542868"/>
            <a:ext cx="2173735" cy="39240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316520"/>
            <a:endParaRPr lang="en-US" sz="124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2" name="TextBox 22">
            <a:extLst>
              <a:ext uri="{FF2B5EF4-FFF2-40B4-BE49-F238E27FC236}">
                <a16:creationId xmlns:a16="http://schemas.microsoft.com/office/drawing/2014/main" id="{2B51F5DD-67E7-8996-2589-6677C469FAA2}"/>
              </a:ext>
            </a:extLst>
          </p:cNvPr>
          <p:cNvSpPr txBox="1"/>
          <p:nvPr/>
        </p:nvSpPr>
        <p:spPr>
          <a:xfrm rot="16200000">
            <a:off x="7346045" y="3604651"/>
            <a:ext cx="1843774" cy="241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16520">
              <a:defRPr/>
            </a:pPr>
            <a:r>
              <a:rPr lang="en-GB" sz="969" dirty="0">
                <a:solidFill>
                  <a:prstClr val="black"/>
                </a:solidFill>
                <a:latin typeface="Calibri"/>
              </a:rPr>
              <a:t>Internal factors </a:t>
            </a:r>
            <a:r>
              <a:rPr lang="en-GB" sz="692" dirty="0">
                <a:solidFill>
                  <a:prstClr val="black"/>
                </a:solidFill>
                <a:latin typeface="Calibri"/>
              </a:rPr>
              <a:t>(life history/phenology)</a:t>
            </a:r>
            <a:endParaRPr lang="en-GB" sz="969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93093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7">
            <a:extLst>
              <a:ext uri="{FF2B5EF4-FFF2-40B4-BE49-F238E27FC236}">
                <a16:creationId xmlns:a16="http://schemas.microsoft.com/office/drawing/2014/main" id="{3BFA0A11-C6C5-77DC-6865-95F7D28B3911}"/>
              </a:ext>
            </a:extLst>
          </p:cNvPr>
          <p:cNvSpPr/>
          <p:nvPr/>
        </p:nvSpPr>
        <p:spPr>
          <a:xfrm>
            <a:off x="266092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Research Questions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18ADD1-CD4B-5210-E3DD-DE298C10883B}"/>
              </a:ext>
            </a:extLst>
          </p:cNvPr>
          <p:cNvSpPr txBox="1"/>
          <p:nvPr/>
        </p:nvSpPr>
        <p:spPr>
          <a:xfrm>
            <a:off x="436418" y="1288473"/>
            <a:ext cx="112014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How plastic are trees in rearranging their development and growth over the growing season if interrupted by a stressor?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the growth period under ideal conditions?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Are early successional/pioneer species more plastic?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64212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63017D2E-1C54-CB44-85A3-16C5B6A975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58" t="863" b="6494"/>
          <a:stretch/>
        </p:blipFill>
        <p:spPr>
          <a:xfrm>
            <a:off x="914720" y="1"/>
            <a:ext cx="1036255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1699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37">
            <a:extLst>
              <a:ext uri="{FF2B5EF4-FFF2-40B4-BE49-F238E27FC236}">
                <a16:creationId xmlns:a16="http://schemas.microsoft.com/office/drawing/2014/main" id="{62B78395-AD60-8885-D364-40A2E35B90A6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Study Design</a:t>
            </a:r>
          </a:p>
        </p:txBody>
      </p:sp>
      <p:pic>
        <p:nvPicPr>
          <p:cNvPr id="3" name="Picture 2" descr="A aerial view of a town&#10;&#10;Description automatically generated">
            <a:extLst>
              <a:ext uri="{FF2B5EF4-FFF2-40B4-BE49-F238E27FC236}">
                <a16:creationId xmlns:a16="http://schemas.microsoft.com/office/drawing/2014/main" id="{E2FA3A4D-3E2E-3565-FEEF-7BEFA20DE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8221"/>
            <a:ext cx="8181474" cy="613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9786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244726-E832-5014-9F67-3C8504357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62563"/>
            <a:ext cx="8094133" cy="6295437"/>
          </a:xfrm>
          <a:prstGeom prst="rect">
            <a:avLst/>
          </a:prstGeom>
        </p:spPr>
      </p:pic>
      <p:sp>
        <p:nvSpPr>
          <p:cNvPr id="6" name="Rechteck 37">
            <a:extLst>
              <a:ext uri="{FF2B5EF4-FFF2-40B4-BE49-F238E27FC236}">
                <a16:creationId xmlns:a16="http://schemas.microsoft.com/office/drawing/2014/main" id="{62B78395-AD60-8885-D364-40A2E35B90A6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Study Design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72594B-7E48-7ED4-ABAA-201EB93FFC88}"/>
              </a:ext>
            </a:extLst>
          </p:cNvPr>
          <p:cNvSpPr txBox="1"/>
          <p:nvPr/>
        </p:nvSpPr>
        <p:spPr>
          <a:xfrm>
            <a:off x="8297333" y="1168400"/>
            <a:ext cx="34205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6 species:</a:t>
            </a:r>
          </a:p>
          <a:p>
            <a:r>
              <a:rPr lang="en-US" i="1" dirty="0"/>
              <a:t>Prunus virginiana</a:t>
            </a:r>
          </a:p>
          <a:p>
            <a:r>
              <a:rPr lang="en-US" i="1" dirty="0"/>
              <a:t>Betula </a:t>
            </a:r>
            <a:r>
              <a:rPr lang="en-US" i="1" dirty="0" err="1"/>
              <a:t>papyrifera</a:t>
            </a:r>
            <a:endParaRPr lang="en-US" i="1" dirty="0"/>
          </a:p>
          <a:p>
            <a:r>
              <a:rPr lang="en-US" i="1" dirty="0"/>
              <a:t>Acer </a:t>
            </a:r>
            <a:r>
              <a:rPr lang="en-US" i="1" dirty="0" err="1"/>
              <a:t>macrophyllum</a:t>
            </a:r>
            <a:endParaRPr lang="en-US" i="1" dirty="0"/>
          </a:p>
          <a:p>
            <a:r>
              <a:rPr lang="en-US" i="1" dirty="0"/>
              <a:t>Quercus </a:t>
            </a:r>
            <a:r>
              <a:rPr lang="en-US" i="1" dirty="0" err="1"/>
              <a:t>garryana</a:t>
            </a:r>
            <a:endParaRPr lang="en-US" i="1" dirty="0"/>
          </a:p>
          <a:p>
            <a:r>
              <a:rPr lang="en-US" i="1" dirty="0"/>
              <a:t>Pinus contorta</a:t>
            </a:r>
          </a:p>
          <a:p>
            <a:r>
              <a:rPr lang="en-US" i="1" dirty="0"/>
              <a:t>Sequoia sempervirens</a:t>
            </a:r>
          </a:p>
        </p:txBody>
      </p:sp>
    </p:spTree>
    <p:extLst>
      <p:ext uri="{BB962C8B-B14F-4D97-AF65-F5344CB8AC3E}">
        <p14:creationId xmlns:p14="http://schemas.microsoft.com/office/powerpoint/2010/main" val="8075676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244726-E832-5014-9F67-3C8504357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62563"/>
            <a:ext cx="8094133" cy="6295437"/>
          </a:xfrm>
          <a:prstGeom prst="rect">
            <a:avLst/>
          </a:prstGeom>
        </p:spPr>
      </p:pic>
      <p:sp>
        <p:nvSpPr>
          <p:cNvPr id="6" name="Rechteck 37">
            <a:extLst>
              <a:ext uri="{FF2B5EF4-FFF2-40B4-BE49-F238E27FC236}">
                <a16:creationId xmlns:a16="http://schemas.microsoft.com/office/drawing/2014/main" id="{62B78395-AD60-8885-D364-40A2E35B90A6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Study Design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72594B-7E48-7ED4-ABAA-201EB93FFC88}"/>
              </a:ext>
            </a:extLst>
          </p:cNvPr>
          <p:cNvSpPr txBox="1"/>
          <p:nvPr/>
        </p:nvSpPr>
        <p:spPr>
          <a:xfrm>
            <a:off x="8297333" y="1168400"/>
            <a:ext cx="34205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6 species:</a:t>
            </a:r>
          </a:p>
          <a:p>
            <a:r>
              <a:rPr lang="en-US" i="1" dirty="0"/>
              <a:t>Prunus virginiana</a:t>
            </a:r>
          </a:p>
          <a:p>
            <a:r>
              <a:rPr lang="en-US" i="1" dirty="0"/>
              <a:t>Betula </a:t>
            </a:r>
            <a:r>
              <a:rPr lang="en-US" i="1" dirty="0" err="1"/>
              <a:t>papyrifera</a:t>
            </a:r>
            <a:endParaRPr lang="en-US" i="1" dirty="0"/>
          </a:p>
          <a:p>
            <a:r>
              <a:rPr lang="en-US" i="1" dirty="0"/>
              <a:t>Acer </a:t>
            </a:r>
            <a:r>
              <a:rPr lang="en-US" i="1" dirty="0" err="1"/>
              <a:t>macrophyllum</a:t>
            </a:r>
            <a:endParaRPr lang="en-US" i="1" dirty="0"/>
          </a:p>
          <a:p>
            <a:r>
              <a:rPr lang="en-US" i="1" dirty="0"/>
              <a:t>Quercus </a:t>
            </a:r>
            <a:r>
              <a:rPr lang="en-US" i="1" dirty="0" err="1"/>
              <a:t>garryana</a:t>
            </a:r>
            <a:endParaRPr lang="en-US" i="1" dirty="0"/>
          </a:p>
          <a:p>
            <a:r>
              <a:rPr lang="en-US" i="1" dirty="0"/>
              <a:t>Pinus contorta</a:t>
            </a:r>
          </a:p>
          <a:p>
            <a:r>
              <a:rPr lang="en-US" i="1" dirty="0"/>
              <a:t>Sequoia sempervirens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C60C2D-7AE8-D777-0AA9-95C9A86F3534}"/>
              </a:ext>
            </a:extLst>
          </p:cNvPr>
          <p:cNvSpPr txBox="1"/>
          <p:nvPr/>
        </p:nvSpPr>
        <p:spPr>
          <a:xfrm>
            <a:off x="2072640" y="5535168"/>
            <a:ext cx="4389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Defoliation events -&gt; source limitation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51CDD6-5AE7-E7D6-FD26-42889F561CA9}"/>
              </a:ext>
            </a:extLst>
          </p:cNvPr>
          <p:cNvSpPr txBox="1"/>
          <p:nvPr/>
        </p:nvSpPr>
        <p:spPr>
          <a:xfrm>
            <a:off x="2193880" y="1511716"/>
            <a:ext cx="390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Drought events -&gt; sink limitation</a:t>
            </a:r>
          </a:p>
        </p:txBody>
      </p:sp>
    </p:spTree>
    <p:extLst>
      <p:ext uri="{BB962C8B-B14F-4D97-AF65-F5344CB8AC3E}">
        <p14:creationId xmlns:p14="http://schemas.microsoft.com/office/powerpoint/2010/main" val="2684964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1D3440EF-EA68-CC41-9F9C-4A4A14E2D4C9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>
                <a:solidFill>
                  <a:srgbClr val="F4FAE9"/>
                </a:solidFill>
                <a:latin typeface="+mj-lt"/>
                <a:ea typeface="+mj-ea"/>
                <a:cs typeface="+mj-cs"/>
              </a:rPr>
              <a:t>Experimental Setup</a:t>
            </a:r>
            <a:endParaRPr lang="en-US" sz="4000" cap="small" dirty="0">
              <a:solidFill>
                <a:srgbClr val="F4FAE9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21DF72-18B2-2B30-9B2B-4A8A4AF298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24063" y="790254"/>
            <a:ext cx="9314822" cy="6170478"/>
          </a:xfrm>
          <a:prstGeom prst="rect">
            <a:avLst/>
          </a:prstGeom>
        </p:spPr>
      </p:pic>
      <p:pic>
        <p:nvPicPr>
          <p:cNvPr id="2" name="Picture 1" descr="A couple of people working in a room&#10;&#10;Description automatically generated">
            <a:extLst>
              <a:ext uri="{FF2B5EF4-FFF2-40B4-BE49-F238E27FC236}">
                <a16:creationId xmlns:a16="http://schemas.microsoft.com/office/drawing/2014/main" id="{E0CF3405-D912-CC94-A0DC-ED708AA8D2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178" t="2604" r="20256" b="4643"/>
          <a:stretch/>
        </p:blipFill>
        <p:spPr>
          <a:xfrm>
            <a:off x="7911406" y="2222938"/>
            <a:ext cx="4280594" cy="42805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9889CE-0496-9F2C-1623-7A0F0D61F1F1}"/>
              </a:ext>
            </a:extLst>
          </p:cNvPr>
          <p:cNvSpPr txBox="1"/>
          <p:nvPr/>
        </p:nvSpPr>
        <p:spPr>
          <a:xfrm>
            <a:off x="8485094" y="822156"/>
            <a:ext cx="12685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Polytunnel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B1CBFD-F6BA-2EE3-0216-3C4092A22362}"/>
              </a:ext>
            </a:extLst>
          </p:cNvPr>
          <p:cNvSpPr txBox="1"/>
          <p:nvPr/>
        </p:nvSpPr>
        <p:spPr>
          <a:xfrm>
            <a:off x="10058400" y="6447963"/>
            <a:ext cx="213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Climate </a:t>
            </a:r>
            <a:r>
              <a:rPr lang="de-DE" dirty="0" err="1"/>
              <a:t>chambers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842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1D3440EF-EA68-CC41-9F9C-4A4A14E2D4C9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First Glimpse on the data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CD3D8DB-6B73-3790-DFA2-0F542EADDD4A}"/>
              </a:ext>
            </a:extLst>
          </p:cNvPr>
          <p:cNvGrpSpPr/>
          <p:nvPr/>
        </p:nvGrpSpPr>
        <p:grpSpPr>
          <a:xfrm>
            <a:off x="367857" y="823454"/>
            <a:ext cx="6154863" cy="6034546"/>
            <a:chOff x="1770773" y="0"/>
            <a:chExt cx="3865907" cy="379033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6CA2112-8132-DC4B-91C9-A127FC2D8A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597" t="48172" r="36191"/>
            <a:stretch/>
          </p:blipFill>
          <p:spPr>
            <a:xfrm>
              <a:off x="3376340" y="235974"/>
              <a:ext cx="1349030" cy="3554361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1105B0D-8550-D3D6-7C08-CF80AE16E2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1190" t="33549" b="48172"/>
            <a:stretch/>
          </p:blipFill>
          <p:spPr>
            <a:xfrm>
              <a:off x="4572786" y="0"/>
              <a:ext cx="1063894" cy="125361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5DE04ED-A68E-D3F0-29CF-4CB5047549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342" r="37445" b="51828"/>
            <a:stretch/>
          </p:blipFill>
          <p:spPr>
            <a:xfrm>
              <a:off x="1984105" y="0"/>
              <a:ext cx="1349030" cy="330363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D7C2462-083A-5619-9E61-0740A4E34D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209" t="41935" r="85797" b="44732"/>
            <a:stretch/>
          </p:blipFill>
          <p:spPr>
            <a:xfrm>
              <a:off x="1770773" y="1386347"/>
              <a:ext cx="191729" cy="91440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6C9EDDC-610C-F210-DE3D-5DC410FFF9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597" t="92975" r="36191"/>
            <a:stretch/>
          </p:blipFill>
          <p:spPr>
            <a:xfrm>
              <a:off x="2027310" y="3303639"/>
              <a:ext cx="1349030" cy="481807"/>
            </a:xfrm>
            <a:prstGeom prst="rect">
              <a:avLst/>
            </a:prstGeom>
          </p:spPr>
        </p:pic>
      </p:grpSp>
      <p:pic>
        <p:nvPicPr>
          <p:cNvPr id="8" name="Picture 7" descr="A group of plants in a greenhouse&#10;&#10;Description automatically generated">
            <a:extLst>
              <a:ext uri="{FF2B5EF4-FFF2-40B4-BE49-F238E27FC236}">
                <a16:creationId xmlns:a16="http://schemas.microsoft.com/office/drawing/2014/main" id="{29F95283-8EA8-2118-F63E-00065137E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1654" y="0"/>
            <a:ext cx="45703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3920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1D3440EF-EA68-CC41-9F9C-4A4A14E2D4C9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First Glimpse on the data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CD3D8DB-6B73-3790-DFA2-0F542EADDD4A}"/>
              </a:ext>
            </a:extLst>
          </p:cNvPr>
          <p:cNvGrpSpPr/>
          <p:nvPr/>
        </p:nvGrpSpPr>
        <p:grpSpPr>
          <a:xfrm>
            <a:off x="0" y="848558"/>
            <a:ext cx="6154863" cy="6034546"/>
            <a:chOff x="1770773" y="0"/>
            <a:chExt cx="3865907" cy="379033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6CA2112-8132-DC4B-91C9-A127FC2D8A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597" t="48172" r="36191"/>
            <a:stretch/>
          </p:blipFill>
          <p:spPr>
            <a:xfrm>
              <a:off x="3376340" y="235974"/>
              <a:ext cx="1349030" cy="3554361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1105B0D-8550-D3D6-7C08-CF80AE16E2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1190" t="33549" b="48172"/>
            <a:stretch/>
          </p:blipFill>
          <p:spPr>
            <a:xfrm>
              <a:off x="4572786" y="0"/>
              <a:ext cx="1063894" cy="125361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5DE04ED-A68E-D3F0-29CF-4CB5047549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342" r="37445" b="51828"/>
            <a:stretch/>
          </p:blipFill>
          <p:spPr>
            <a:xfrm>
              <a:off x="1984105" y="0"/>
              <a:ext cx="1349030" cy="330363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D7C2462-083A-5619-9E61-0740A4E34D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209" t="41935" r="85797" b="44732"/>
            <a:stretch/>
          </p:blipFill>
          <p:spPr>
            <a:xfrm>
              <a:off x="1770773" y="1386347"/>
              <a:ext cx="191729" cy="91440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6C9EDDC-610C-F210-DE3D-5DC410FFF9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597" t="92975" r="36191"/>
            <a:stretch/>
          </p:blipFill>
          <p:spPr>
            <a:xfrm>
              <a:off x="2027310" y="3303639"/>
              <a:ext cx="1349030" cy="481807"/>
            </a:xfrm>
            <a:prstGeom prst="rect">
              <a:avLst/>
            </a:prstGeom>
          </p:spPr>
        </p:pic>
      </p:grpSp>
      <p:pic>
        <p:nvPicPr>
          <p:cNvPr id="8" name="Picture 7" descr="A group of plants in a greenhouse&#10;&#10;Description automatically generated">
            <a:extLst>
              <a:ext uri="{FF2B5EF4-FFF2-40B4-BE49-F238E27FC236}">
                <a16:creationId xmlns:a16="http://schemas.microsoft.com/office/drawing/2014/main" id="{29F95283-8EA8-2118-F63E-00065137E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1654" y="0"/>
            <a:ext cx="4570346" cy="6858000"/>
          </a:xfrm>
          <a:prstGeom prst="rect">
            <a:avLst/>
          </a:prstGeom>
        </p:spPr>
      </p:pic>
      <p:sp>
        <p:nvSpPr>
          <p:cNvPr id="10" name="5-Point Star 9">
            <a:extLst>
              <a:ext uri="{FF2B5EF4-FFF2-40B4-BE49-F238E27FC236}">
                <a16:creationId xmlns:a16="http://schemas.microsoft.com/office/drawing/2014/main" id="{0C226278-2C4A-AF4F-E78B-AC1E7F4256EE}"/>
              </a:ext>
            </a:extLst>
          </p:cNvPr>
          <p:cNvSpPr/>
          <p:nvPr/>
        </p:nvSpPr>
        <p:spPr>
          <a:xfrm>
            <a:off x="1829366" y="2819316"/>
            <a:ext cx="317096" cy="30488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>
            <a:extLst>
              <a:ext uri="{FF2B5EF4-FFF2-40B4-BE49-F238E27FC236}">
                <a16:creationId xmlns:a16="http://schemas.microsoft.com/office/drawing/2014/main" id="{80E13F3A-3292-B093-DD29-2CF253134211}"/>
              </a:ext>
            </a:extLst>
          </p:cNvPr>
          <p:cNvSpPr/>
          <p:nvPr/>
        </p:nvSpPr>
        <p:spPr>
          <a:xfrm>
            <a:off x="3932486" y="4602396"/>
            <a:ext cx="317096" cy="30488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>
            <a:extLst>
              <a:ext uri="{FF2B5EF4-FFF2-40B4-BE49-F238E27FC236}">
                <a16:creationId xmlns:a16="http://schemas.microsoft.com/office/drawing/2014/main" id="{F5CB5050-B5EB-1460-40BB-EFEE57480459}"/>
              </a:ext>
            </a:extLst>
          </p:cNvPr>
          <p:cNvSpPr/>
          <p:nvPr/>
        </p:nvSpPr>
        <p:spPr>
          <a:xfrm>
            <a:off x="3947629" y="2819315"/>
            <a:ext cx="317096" cy="30488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B93387-F499-79DB-4661-08D101968A57}"/>
              </a:ext>
            </a:extLst>
          </p:cNvPr>
          <p:cNvSpPr txBox="1"/>
          <p:nvPr/>
        </p:nvSpPr>
        <p:spPr>
          <a:xfrm>
            <a:off x="4772763" y="4511552"/>
            <a:ext cx="28488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 drought impact for species exhibiting a late growing strategy (indeterminate growers)</a:t>
            </a:r>
          </a:p>
        </p:txBody>
      </p:sp>
    </p:spTree>
    <p:extLst>
      <p:ext uri="{BB962C8B-B14F-4D97-AF65-F5344CB8AC3E}">
        <p14:creationId xmlns:p14="http://schemas.microsoft.com/office/powerpoint/2010/main" val="11034389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4">
            <a:extLst>
              <a:ext uri="{FF2B5EF4-FFF2-40B4-BE49-F238E27FC236}">
                <a16:creationId xmlns:a16="http://schemas.microsoft.com/office/drawing/2014/main" id="{E8555F56-B913-D8CB-5363-84D2E1D169F6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Degree of Determinism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50E5D6-F9A3-CDEF-EED7-056705E1B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8222"/>
            <a:ext cx="7772400" cy="4747214"/>
          </a:xfrm>
          <a:prstGeom prst="rect">
            <a:avLst/>
          </a:prstGeom>
        </p:spPr>
      </p:pic>
      <p:pic>
        <p:nvPicPr>
          <p:cNvPr id="4" name="Picture 3" descr="A green and yellow leaves on a branch&#10;&#10;Description automatically generated">
            <a:extLst>
              <a:ext uri="{FF2B5EF4-FFF2-40B4-BE49-F238E27FC236}">
                <a16:creationId xmlns:a16="http://schemas.microsoft.com/office/drawing/2014/main" id="{6BB7FCBF-336C-872D-A95D-C257445BFD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6120" l="2292" r="98733">
                        <a14:foregroundMark x1="30295" y1="47396" x2="30295" y2="47396"/>
                        <a14:foregroundMark x1="7378" y1="58854" x2="7378" y2="58854"/>
                        <a14:foregroundMark x1="6146" y1="59453" x2="6337" y2="56354"/>
                        <a14:foregroundMark x1="2326" y1="56406" x2="4826" y2="56849"/>
                        <a14:foregroundMark x1="67934" y1="57448" x2="65833" y2="63438"/>
                        <a14:foregroundMark x1="86771" y1="62083" x2="82188" y2="55859"/>
                        <a14:foregroundMark x1="82188" y1="55859" x2="85330" y2="47865"/>
                        <a14:foregroundMark x1="85330" y1="47865" x2="88420" y2="56068"/>
                        <a14:foregroundMark x1="88420" y1="56068" x2="86181" y2="61198"/>
                        <a14:foregroundMark x1="90365" y1="33516" x2="86753" y2="25911"/>
                        <a14:foregroundMark x1="86753" y1="25911" x2="88264" y2="27526"/>
                        <a14:foregroundMark x1="73420" y1="35911" x2="67274" y2="35339"/>
                        <a14:foregroundMark x1="67274" y1="35339" x2="73351" y2="33906"/>
                        <a14:foregroundMark x1="73351" y1="33906" x2="73715" y2="39792"/>
                        <a14:foregroundMark x1="90365" y1="25443" x2="92951" y2="34115"/>
                        <a14:foregroundMark x1="92951" y1="34115" x2="92951" y2="34401"/>
                        <a14:foregroundMark x1="94149" y1="30964" x2="94149" y2="29766"/>
                        <a14:foregroundMark x1="97049" y1="33958" x2="97049" y2="33958"/>
                        <a14:foregroundMark x1="98733" y1="32604" x2="98733" y2="32604"/>
                        <a14:foregroundMark x1="15677" y1="92161" x2="15486" y2="93047"/>
                        <a14:foregroundMark x1="14740" y1="95755" x2="14740" y2="96120"/>
                        <a14:foregroundMark x1="91441" y1="39531" x2="90382" y2="40026"/>
                        <a14:foregroundMark x1="86302" y1="44635" x2="86302" y2="44635"/>
                        <a14:foregroundMark x1="86580" y1="43385" x2="86458" y2="43880"/>
                        <a14:foregroundMark x1="96146" y1="33594" x2="95903" y2="33594"/>
                        <a14:foregroundMark x1="29479" y1="66302" x2="29271" y2="66510"/>
                        <a14:foregroundMark x1="28663" y1="67083" x2="28663" y2="67083"/>
                        <a14:foregroundMark x1="38385" y1="55599" x2="38385" y2="55599"/>
                        <a14:foregroundMark x1="50608" y1="57448" x2="50608" y2="57448"/>
                        <a14:foregroundMark x1="51128" y1="56823" x2="51337" y2="56615"/>
                        <a14:foregroundMark x1="76875" y1="42109" x2="76233" y2="41458"/>
                        <a14:foregroundMark x1="61441" y1="51641" x2="61250" y2="51432"/>
                        <a14:foregroundMark x1="29913" y1="64844" x2="31215" y2="64089"/>
                        <a14:backgroundMark x1="85191" y1="43203" x2="84740" y2="43281"/>
                        <a14:backgroundMark x1="50608" y1="56224" x2="50608" y2="56224"/>
                        <a14:backgroundMark x1="60833" y1="52318" x2="60833" y2="52318"/>
                        <a14:backgroundMark x1="28368" y1="65807" x2="28368" y2="65807"/>
                        <a14:backgroundMark x1="16910" y1="65807" x2="16910" y2="65807"/>
                        <a14:backgroundMark x1="28924" y1="65729" x2="28924" y2="65729"/>
                        <a14:backgroundMark x1="52274" y1="57135" x2="52274" y2="57135"/>
                        <a14:backgroundMark x1="51007" y1="55781" x2="51007" y2="55781"/>
                        <a14:backgroundMark x1="85955" y1="42813" x2="85521" y2="43073"/>
                        <a14:backgroundMark x1="94983" y1="34401" x2="94983" y2="34401"/>
                        <a14:backgroundMark x1="95920" y1="34089" x2="95920" y2="34089"/>
                        <a14:backgroundMark x1="76319" y1="42760" x2="76545" y2="427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491651">
            <a:off x="6808386" y="1029318"/>
            <a:ext cx="6369835" cy="42450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779406-EB30-2B2C-3C6B-33B34378B3E4}"/>
              </a:ext>
            </a:extLst>
          </p:cNvPr>
          <p:cNvSpPr txBox="1"/>
          <p:nvPr/>
        </p:nvSpPr>
        <p:spPr>
          <a:xfrm>
            <a:off x="9245056" y="6250862"/>
            <a:ext cx="4056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Betula </a:t>
            </a:r>
            <a:r>
              <a:rPr lang="en-US" sz="2400" i="1" dirty="0" err="1"/>
              <a:t>papyrifera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9652801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25DA97-DA88-FE56-2DAA-027B7091B356}"/>
              </a:ext>
            </a:extLst>
          </p:cNvPr>
          <p:cNvSpPr txBox="1"/>
          <p:nvPr/>
        </p:nvSpPr>
        <p:spPr>
          <a:xfrm>
            <a:off x="822959" y="1661159"/>
            <a:ext cx="1063197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Growth is much dependent on fresh assimilates (source limitation).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Degree of determinism might be an important trait shaping stress responses: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Indeterminate species respond to the current conditions. Immediate impact of drought but potential gains with extended growing season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Determinate species are less impacted by drought events than indeterminate species. But what about next year?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Rechteck 4">
            <a:extLst>
              <a:ext uri="{FF2B5EF4-FFF2-40B4-BE49-F238E27FC236}">
                <a16:creationId xmlns:a16="http://schemas.microsoft.com/office/drawing/2014/main" id="{6635C16D-5A7B-ABC3-E19E-47F00AA362AD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2329888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1D3440EF-EA68-CC41-9F9C-4A4A14E2D4C9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Thanks to…</a:t>
            </a:r>
          </a:p>
        </p:txBody>
      </p:sp>
      <p:pic>
        <p:nvPicPr>
          <p:cNvPr id="2" name="Picture 1" descr="A group of people standing outside with buckets of plants&#10;&#10;Description automatically generated">
            <a:extLst>
              <a:ext uri="{FF2B5EF4-FFF2-40B4-BE49-F238E27FC236}">
                <a16:creationId xmlns:a16="http://schemas.microsoft.com/office/drawing/2014/main" id="{B925E424-92EE-EA21-836F-470B0F8EC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212" y="-11430"/>
            <a:ext cx="7418788" cy="5564091"/>
          </a:xfrm>
          <a:prstGeom prst="rect">
            <a:avLst/>
          </a:prstGeom>
        </p:spPr>
      </p:pic>
      <p:pic>
        <p:nvPicPr>
          <p:cNvPr id="5" name="Picture 4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9571A273-E08E-2759-CAE0-CCCB29A39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0537" y="5930572"/>
            <a:ext cx="3297382" cy="732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A581A9-81AA-CDAB-9CAD-574DCF859236}"/>
              </a:ext>
            </a:extLst>
          </p:cNvPr>
          <p:cNvSpPr txBox="1"/>
          <p:nvPr/>
        </p:nvSpPr>
        <p:spPr>
          <a:xfrm>
            <a:off x="318052" y="2294139"/>
            <a:ext cx="3816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Temporal ecology Lab, UBC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A36EE8-654F-7D3D-6861-6073E2B1CF59}"/>
              </a:ext>
            </a:extLst>
          </p:cNvPr>
          <p:cNvSpPr txBox="1"/>
          <p:nvPr/>
        </p:nvSpPr>
        <p:spPr>
          <a:xfrm>
            <a:off x="4722726" y="5987454"/>
            <a:ext cx="7088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Contact: </a:t>
            </a:r>
          </a:p>
          <a:p>
            <a:r>
              <a:rPr lang="en-US" dirty="0" err="1"/>
              <a:t>frederik.baumgarten@ubc.ca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03A3E4-A800-AF09-3765-81DB3B8FCA2F}"/>
              </a:ext>
            </a:extLst>
          </p:cNvPr>
          <p:cNvSpPr txBox="1"/>
          <p:nvPr/>
        </p:nvSpPr>
        <p:spPr>
          <a:xfrm>
            <a:off x="318052" y="3825198"/>
            <a:ext cx="3816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/>
              <a:t>Fotos</a:t>
            </a:r>
            <a:r>
              <a:rPr lang="en-US" sz="1800" dirty="0"/>
              <a:t> Lizzie, Deirdre?</a:t>
            </a:r>
          </a:p>
        </p:txBody>
      </p:sp>
    </p:spTree>
    <p:extLst>
      <p:ext uri="{BB962C8B-B14F-4D97-AF65-F5344CB8AC3E}">
        <p14:creationId xmlns:p14="http://schemas.microsoft.com/office/powerpoint/2010/main" val="30270504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1D3440EF-EA68-CC41-9F9C-4A4A14E2D4C9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Phenological Cycle of Trees</a:t>
            </a:r>
          </a:p>
        </p:txBody>
      </p:sp>
      <p:pic>
        <p:nvPicPr>
          <p:cNvPr id="3" name="Picture 2" descr="A person standing next to a large tree&#10;&#10;Description automatically generated">
            <a:extLst>
              <a:ext uri="{FF2B5EF4-FFF2-40B4-BE49-F238E27FC236}">
                <a16:creationId xmlns:a16="http://schemas.microsoft.com/office/drawing/2014/main" id="{386C3876-C2B0-9E98-8D89-BA5DD01172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91" r="17870"/>
          <a:stretch/>
        </p:blipFill>
        <p:spPr>
          <a:xfrm>
            <a:off x="-183705" y="-304800"/>
            <a:ext cx="12409571" cy="82708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8C1297-51BA-7E2E-FE8F-61F2DD1A080D}"/>
              </a:ext>
            </a:extLst>
          </p:cNvPr>
          <p:cNvSpPr txBox="1"/>
          <p:nvPr/>
        </p:nvSpPr>
        <p:spPr>
          <a:xfrm>
            <a:off x="5526157" y="778222"/>
            <a:ext cx="3597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DDBCD7-CED5-495E-171D-20AAAF5BA071}"/>
              </a:ext>
            </a:extLst>
          </p:cNvPr>
          <p:cNvSpPr txBox="1"/>
          <p:nvPr/>
        </p:nvSpPr>
        <p:spPr>
          <a:xfrm>
            <a:off x="6619460" y="5951090"/>
            <a:ext cx="7088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frederik.baumgarten@ubc.ca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213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63017D2E-1C54-CB44-85A3-16C5B6A975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58" t="863" b="6494"/>
          <a:stretch/>
        </p:blipFill>
        <p:spPr>
          <a:xfrm>
            <a:off x="4991450" y="2092635"/>
            <a:ext cx="7200550" cy="476536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BEB96F8-61BA-0A86-DBF3-D67A7705D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6587195" cy="438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1029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125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1D3440EF-EA68-CC41-9F9C-4A4A14E2D4C9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Next at WSL…</a:t>
            </a:r>
          </a:p>
        </p:txBody>
      </p:sp>
      <p:pic>
        <p:nvPicPr>
          <p:cNvPr id="3" name="Picture 2" descr="A piece of wood with red dots on it&#10;&#10;Description automatically generated">
            <a:extLst>
              <a:ext uri="{FF2B5EF4-FFF2-40B4-BE49-F238E27FC236}">
                <a16:creationId xmlns:a16="http://schemas.microsoft.com/office/drawing/2014/main" id="{321D1620-CC95-08E8-F378-0AD11EAA0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8222"/>
            <a:ext cx="8109284" cy="6079866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94E460CA-43B4-E9C3-3A81-0787A9580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50001"/>
            <a:ext cx="6096000" cy="46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450096-A7A2-A64E-07A5-705B3396CAB3}"/>
              </a:ext>
            </a:extLst>
          </p:cNvPr>
          <p:cNvSpPr txBox="1"/>
          <p:nvPr/>
        </p:nvSpPr>
        <p:spPr>
          <a:xfrm>
            <a:off x="9580293" y="1880582"/>
            <a:ext cx="2877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Gärtner</a:t>
            </a:r>
            <a:r>
              <a:rPr lang="en-US" dirty="0"/>
              <a:t> &amp; </a:t>
            </a:r>
            <a:r>
              <a:rPr lang="en-US" dirty="0" err="1"/>
              <a:t>Farahat</a:t>
            </a:r>
            <a:r>
              <a:rPr lang="en-US" dirty="0"/>
              <a:t>, 2021</a:t>
            </a:r>
          </a:p>
        </p:txBody>
      </p:sp>
    </p:spTree>
    <p:extLst>
      <p:ext uri="{BB962C8B-B14F-4D97-AF65-F5344CB8AC3E}">
        <p14:creationId xmlns:p14="http://schemas.microsoft.com/office/powerpoint/2010/main" val="18796823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22">
            <a:extLst>
              <a:ext uri="{FF2B5EF4-FFF2-40B4-BE49-F238E27FC236}">
                <a16:creationId xmlns:a16="http://schemas.microsoft.com/office/drawing/2014/main" id="{EDF29631-169D-76DD-8150-4EA6165F8530}"/>
              </a:ext>
            </a:extLst>
          </p:cNvPr>
          <p:cNvSpPr txBox="1"/>
          <p:nvPr/>
        </p:nvSpPr>
        <p:spPr>
          <a:xfrm>
            <a:off x="6720992" y="494692"/>
            <a:ext cx="4915455" cy="646331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Drought</a:t>
            </a: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 (</a:t>
            </a:r>
            <a:r>
              <a:rPr lang="en-GB" dirty="0">
                <a:latin typeface="Calibri"/>
              </a:rPr>
              <a:t>2 weeks, 30/20°C day/night, </a:t>
            </a:r>
          </a:p>
          <a:p>
            <a:pPr lvl="0" defTabSz="457200">
              <a:defRPr/>
            </a:pPr>
            <a:r>
              <a:rPr lang="en-GB" dirty="0">
                <a:latin typeface="Calibri"/>
              </a:rPr>
              <a:t>ambient photoperiod, climate chamber)</a:t>
            </a:r>
            <a:endParaRPr kumimoji="0" lang="en-GB" sz="1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A01C3E50-354F-A438-DBD8-B718D723C4BC}"/>
              </a:ext>
            </a:extLst>
          </p:cNvPr>
          <p:cNvGrpSpPr/>
          <p:nvPr/>
        </p:nvGrpSpPr>
        <p:grpSpPr>
          <a:xfrm>
            <a:off x="6324961" y="634511"/>
            <a:ext cx="216000" cy="92271"/>
            <a:chOff x="1652845" y="2610245"/>
            <a:chExt cx="704643" cy="180000"/>
          </a:xfrm>
        </p:grpSpPr>
        <p:cxnSp>
          <p:nvCxnSpPr>
            <p:cNvPr id="38" name="Straight Arrow Connector 63">
              <a:extLst>
                <a:ext uri="{FF2B5EF4-FFF2-40B4-BE49-F238E27FC236}">
                  <a16:creationId xmlns:a16="http://schemas.microsoft.com/office/drawing/2014/main" id="{4AE5BCA9-11EF-B13C-16AE-963BA5C31D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52845" y="2610245"/>
              <a:ext cx="0" cy="180000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63">
              <a:extLst>
                <a:ext uri="{FF2B5EF4-FFF2-40B4-BE49-F238E27FC236}">
                  <a16:creationId xmlns:a16="http://schemas.microsoft.com/office/drawing/2014/main" id="{E2959706-EF19-CD6A-1B3E-BE9E0B0F2A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7488" y="2610245"/>
              <a:ext cx="0" cy="180000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63">
              <a:extLst>
                <a:ext uri="{FF2B5EF4-FFF2-40B4-BE49-F238E27FC236}">
                  <a16:creationId xmlns:a16="http://schemas.microsoft.com/office/drawing/2014/main" id="{15330388-191F-2DFE-AEB9-9FADCE167D1B}"/>
                </a:ext>
              </a:extLst>
            </p:cNvPr>
            <p:cNvCxnSpPr>
              <a:cxnSpLocks/>
            </p:cNvCxnSpPr>
            <p:nvPr/>
          </p:nvCxnSpPr>
          <p:spPr>
            <a:xfrm>
              <a:off x="1652845" y="2701862"/>
              <a:ext cx="704643" cy="0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22">
            <a:extLst>
              <a:ext uri="{FF2B5EF4-FFF2-40B4-BE49-F238E27FC236}">
                <a16:creationId xmlns:a16="http://schemas.microsoft.com/office/drawing/2014/main" id="{8EFEC6E6-9841-3A28-1A2C-EB92DFB58ACC}"/>
              </a:ext>
            </a:extLst>
          </p:cNvPr>
          <p:cNvSpPr txBox="1"/>
          <p:nvPr/>
        </p:nvSpPr>
        <p:spPr>
          <a:xfrm>
            <a:off x="6239983" y="183439"/>
            <a:ext cx="3747482" cy="369332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Treatments</a:t>
            </a:r>
          </a:p>
        </p:txBody>
      </p:sp>
      <p:sp>
        <p:nvSpPr>
          <p:cNvPr id="42" name="TextBox 22">
            <a:extLst>
              <a:ext uri="{FF2B5EF4-FFF2-40B4-BE49-F238E27FC236}">
                <a16:creationId xmlns:a16="http://schemas.microsoft.com/office/drawing/2014/main" id="{9977A544-8A4D-B156-2186-0AC976BEEF87}"/>
              </a:ext>
            </a:extLst>
          </p:cNvPr>
          <p:cNvSpPr txBox="1"/>
          <p:nvPr/>
        </p:nvSpPr>
        <p:spPr>
          <a:xfrm>
            <a:off x="95663" y="5246705"/>
            <a:ext cx="5979089" cy="1231106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8 species </a:t>
            </a: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(4 congeneric pairs that differ in drought tolerance):</a:t>
            </a:r>
          </a:p>
          <a:p>
            <a:pPr marL="285750" lvl="0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i="1" dirty="0">
                <a:latin typeface="Calibri"/>
              </a:rPr>
              <a:t>Pinus contorta vs. </a:t>
            </a:r>
            <a:r>
              <a:rPr lang="en-GB" sz="1400" i="1" dirty="0" err="1">
                <a:latin typeface="Calibri"/>
              </a:rPr>
              <a:t>strobus</a:t>
            </a:r>
            <a:endParaRPr lang="en-GB" sz="1400" i="1" dirty="0">
              <a:latin typeface="Calibri"/>
            </a:endParaRPr>
          </a:p>
          <a:p>
            <a:pPr marL="285750" lvl="0" indent="-285750" defTabSz="457200">
              <a:buFont typeface="Arial" panose="020B0604020202020204" pitchFamily="34" charset="0"/>
              <a:buChar char="•"/>
              <a:defRPr/>
            </a:pPr>
            <a:r>
              <a:rPr kumimoji="0" lang="en-GB" sz="140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Quercus macrocarpa vs. rubra</a:t>
            </a:r>
          </a:p>
          <a:p>
            <a:pPr marL="285750" lvl="0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i="1" dirty="0">
                <a:latin typeface="Calibri"/>
              </a:rPr>
              <a:t>Acer </a:t>
            </a:r>
            <a:r>
              <a:rPr lang="en-GB" sz="1400" i="1" dirty="0" err="1">
                <a:latin typeface="Calibri"/>
              </a:rPr>
              <a:t>macrophyllum</a:t>
            </a:r>
            <a:r>
              <a:rPr lang="en-GB" sz="1400" i="1" dirty="0">
                <a:latin typeface="Calibri"/>
              </a:rPr>
              <a:t> vs. </a:t>
            </a:r>
            <a:r>
              <a:rPr lang="en-GB" sz="1400" i="1" dirty="0" err="1">
                <a:latin typeface="Calibri"/>
              </a:rPr>
              <a:t>negudo</a:t>
            </a:r>
            <a:endParaRPr lang="en-GB" sz="1400" i="1" dirty="0">
              <a:latin typeface="Calibri"/>
            </a:endParaRPr>
          </a:p>
          <a:p>
            <a:pPr marL="285750" lvl="0" indent="-285750" defTabSz="457200">
              <a:buFont typeface="Arial" panose="020B0604020202020204" pitchFamily="34" charset="0"/>
              <a:buChar char="•"/>
              <a:defRPr/>
            </a:pPr>
            <a:r>
              <a:rPr kumimoji="0" lang="en-GB" sz="140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Sequ</a:t>
            </a:r>
            <a:r>
              <a:rPr lang="en-GB" sz="1400" i="1" dirty="0" err="1">
                <a:latin typeface="Calibri"/>
              </a:rPr>
              <a:t>oia</a:t>
            </a:r>
            <a:r>
              <a:rPr lang="en-GB" sz="1400" i="1" dirty="0">
                <a:latin typeface="Calibri"/>
              </a:rPr>
              <a:t> sempervirens vs. Sequoiadendron </a:t>
            </a:r>
            <a:r>
              <a:rPr lang="en-GB" sz="1400" i="1" dirty="0" err="1">
                <a:latin typeface="Calibri"/>
              </a:rPr>
              <a:t>giganteum</a:t>
            </a:r>
            <a:endParaRPr kumimoji="0" lang="en-GB" sz="140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6" name="Grafik 45">
            <a:extLst>
              <a:ext uri="{FF2B5EF4-FFF2-40B4-BE49-F238E27FC236}">
                <a16:creationId xmlns:a16="http://schemas.microsoft.com/office/drawing/2014/main" id="{B29190B1-E2A3-E8DC-246F-A409913D6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239983" y="1187363"/>
            <a:ext cx="385955" cy="385955"/>
          </a:xfrm>
          <a:prstGeom prst="rect">
            <a:avLst/>
          </a:prstGeom>
        </p:spPr>
      </p:pic>
      <p:sp>
        <p:nvSpPr>
          <p:cNvPr id="47" name="TextBox 22">
            <a:extLst>
              <a:ext uri="{FF2B5EF4-FFF2-40B4-BE49-F238E27FC236}">
                <a16:creationId xmlns:a16="http://schemas.microsoft.com/office/drawing/2014/main" id="{6E6AA5F2-8C55-FB86-83F2-004F673392EE}"/>
              </a:ext>
            </a:extLst>
          </p:cNvPr>
          <p:cNvSpPr txBox="1"/>
          <p:nvPr/>
        </p:nvSpPr>
        <p:spPr>
          <a:xfrm>
            <a:off x="6692611" y="1124412"/>
            <a:ext cx="4915455" cy="923330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Defoliation</a:t>
            </a: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 (partly/full clipping, burning with a heat gun to simulate spring frosts, insect outbreak or heat waves)</a:t>
            </a:r>
          </a:p>
        </p:txBody>
      </p:sp>
      <p:sp>
        <p:nvSpPr>
          <p:cNvPr id="43" name="Pfeil nach rechts 42">
            <a:extLst>
              <a:ext uri="{FF2B5EF4-FFF2-40B4-BE49-F238E27FC236}">
                <a16:creationId xmlns:a16="http://schemas.microsoft.com/office/drawing/2014/main" id="{ECC12FBC-341D-2411-2663-A0F1E7C25E06}"/>
              </a:ext>
            </a:extLst>
          </p:cNvPr>
          <p:cNvSpPr/>
          <p:nvPr/>
        </p:nvSpPr>
        <p:spPr>
          <a:xfrm rot="10800000">
            <a:off x="6289158" y="2066203"/>
            <a:ext cx="279116" cy="33940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TextBox 22">
            <a:extLst>
              <a:ext uri="{FF2B5EF4-FFF2-40B4-BE49-F238E27FC236}">
                <a16:creationId xmlns:a16="http://schemas.microsoft.com/office/drawing/2014/main" id="{4CAFED56-3DFA-0321-594B-6BD423814E3E}"/>
              </a:ext>
            </a:extLst>
          </p:cNvPr>
          <p:cNvSpPr txBox="1"/>
          <p:nvPr/>
        </p:nvSpPr>
        <p:spPr>
          <a:xfrm>
            <a:off x="6711721" y="2040702"/>
            <a:ext cx="4915455" cy="646331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Growing season extension</a:t>
            </a: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 (induced by c. 2 weeks of warming, Greenhouse)</a:t>
            </a:r>
          </a:p>
        </p:txBody>
      </p:sp>
      <p:sp>
        <p:nvSpPr>
          <p:cNvPr id="61" name="TextBox 22">
            <a:extLst>
              <a:ext uri="{FF2B5EF4-FFF2-40B4-BE49-F238E27FC236}">
                <a16:creationId xmlns:a16="http://schemas.microsoft.com/office/drawing/2014/main" id="{BD222220-9257-52A6-8BBB-CF190A768C8D}"/>
              </a:ext>
            </a:extLst>
          </p:cNvPr>
          <p:cNvSpPr txBox="1"/>
          <p:nvPr/>
        </p:nvSpPr>
        <p:spPr>
          <a:xfrm>
            <a:off x="6405907" y="3630090"/>
            <a:ext cx="5161186" cy="3293209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Measurements/Observations</a:t>
            </a:r>
          </a:p>
          <a:p>
            <a:pPr marL="285750" lvl="0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b="1" dirty="0">
                <a:latin typeface="Calibri"/>
              </a:rPr>
              <a:t>Phenology: 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dirty="0">
                <a:latin typeface="Calibri"/>
              </a:rPr>
              <a:t>Leaf-out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dirty="0">
                <a:latin typeface="Calibri"/>
              </a:rPr>
              <a:t>bud set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dirty="0">
                <a:latin typeface="Calibri"/>
              </a:rPr>
              <a:t>senescence</a:t>
            </a:r>
          </a:p>
          <a:p>
            <a:pPr marL="285750" lvl="0" indent="-285750" defTabSz="457200">
              <a:buFont typeface="Arial" panose="020B0604020202020204" pitchFamily="34" charset="0"/>
              <a:buChar char="•"/>
              <a:defRPr/>
            </a:pPr>
            <a:r>
              <a:rPr kumimoji="0" lang="en-GB" sz="1400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Growth</a:t>
            </a:r>
            <a:r>
              <a:rPr lang="en-GB" sz="1400" b="1" dirty="0">
                <a:latin typeface="Calibri"/>
              </a:rPr>
              <a:t>: 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dirty="0">
                <a:latin typeface="Calibri"/>
              </a:rPr>
              <a:t>radial (magnetic stem dendrometers) 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dirty="0">
                <a:latin typeface="Calibri"/>
              </a:rPr>
              <a:t>apical shoot elongation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dirty="0">
                <a:latin typeface="Calibri"/>
              </a:rPr>
              <a:t>Total biomass increment</a:t>
            </a:r>
          </a:p>
          <a:p>
            <a:pPr marL="285750" indent="-285750" defTabSz="457200">
              <a:buFont typeface="Arial" panose="020B0604020202020204" pitchFamily="34" charset="0"/>
              <a:buChar char="•"/>
              <a:defRPr/>
            </a:pPr>
            <a:r>
              <a:rPr kumimoji="0" lang="en-GB" sz="1400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Wood anatomy</a:t>
            </a:r>
            <a:r>
              <a:rPr lang="en-GB" sz="1400" b="1" dirty="0">
                <a:latin typeface="Calibri"/>
              </a:rPr>
              <a:t>: 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dirty="0">
                <a:latin typeface="Calibri"/>
              </a:rPr>
              <a:t>number of cells produced after/during treatment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r>
              <a:rPr lang="en-GB" sz="1400" dirty="0">
                <a:latin typeface="Calibri"/>
              </a:rPr>
              <a:t>Cell wall characteristics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endParaRPr lang="en-GB" dirty="0">
              <a:latin typeface="Calibri"/>
            </a:endParaRPr>
          </a:p>
          <a:p>
            <a:pPr marL="742950" lvl="1" indent="-285750" defTabSz="457200">
              <a:buFont typeface="Arial" panose="020B0604020202020204" pitchFamily="34" charset="0"/>
              <a:buChar char="•"/>
              <a:defRPr/>
            </a:pPr>
            <a:endParaRPr lang="en-GB" dirty="0">
              <a:latin typeface="Calibri"/>
            </a:endParaRPr>
          </a:p>
        </p:txBody>
      </p:sp>
      <p:sp>
        <p:nvSpPr>
          <p:cNvPr id="63" name="TextBox 22">
            <a:extLst>
              <a:ext uri="{FF2B5EF4-FFF2-40B4-BE49-F238E27FC236}">
                <a16:creationId xmlns:a16="http://schemas.microsoft.com/office/drawing/2014/main" id="{3AF0D0FF-858F-E2C5-9895-A150873F7377}"/>
              </a:ext>
            </a:extLst>
          </p:cNvPr>
          <p:cNvSpPr txBox="1"/>
          <p:nvPr/>
        </p:nvSpPr>
        <p:spPr>
          <a:xfrm>
            <a:off x="87326" y="3631950"/>
            <a:ext cx="5979089" cy="2000548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(Some) research questions:</a:t>
            </a:r>
          </a:p>
          <a:p>
            <a:pPr marL="285750" indent="-285750" defTabSz="457200">
              <a:buFont typeface="Arial" panose="020B0604020202020204" pitchFamily="34" charset="0"/>
              <a:buChar char="•"/>
              <a:defRPr/>
            </a:pPr>
            <a:r>
              <a:rPr lang="de-DE" sz="1400" dirty="0" err="1"/>
              <a:t>How</a:t>
            </a:r>
            <a:r>
              <a:rPr lang="de-DE" sz="1400" dirty="0"/>
              <a:t> flexible </a:t>
            </a:r>
            <a:r>
              <a:rPr lang="de-DE" sz="1400" dirty="0" err="1"/>
              <a:t>are</a:t>
            </a:r>
            <a:r>
              <a:rPr lang="de-DE" sz="1400" dirty="0"/>
              <a:t> </a:t>
            </a:r>
            <a:r>
              <a:rPr lang="de-DE" sz="1400" dirty="0" err="1"/>
              <a:t>species</a:t>
            </a:r>
            <a:r>
              <a:rPr lang="de-DE" sz="1400" dirty="0"/>
              <a:t> in shifting </a:t>
            </a:r>
            <a:r>
              <a:rPr lang="de-DE" sz="1400" dirty="0" err="1"/>
              <a:t>their</a:t>
            </a:r>
            <a:r>
              <a:rPr lang="de-DE" sz="1400" dirty="0"/>
              <a:t> </a:t>
            </a:r>
            <a:r>
              <a:rPr lang="de-DE" sz="1400" dirty="0" err="1"/>
              <a:t>phenological</a:t>
            </a:r>
            <a:r>
              <a:rPr lang="de-DE" sz="1400" dirty="0"/>
              <a:t> </a:t>
            </a:r>
            <a:r>
              <a:rPr lang="de-DE" sz="1400" dirty="0" err="1"/>
              <a:t>sequence</a:t>
            </a:r>
            <a:r>
              <a:rPr lang="de-DE" sz="1400" dirty="0"/>
              <a:t> and </a:t>
            </a:r>
            <a:r>
              <a:rPr lang="de-DE" sz="1400" dirty="0" err="1"/>
              <a:t>growth</a:t>
            </a:r>
            <a:r>
              <a:rPr lang="de-DE" sz="1400" dirty="0"/>
              <a:t> </a:t>
            </a:r>
            <a:r>
              <a:rPr lang="de-DE" sz="1400" dirty="0" err="1"/>
              <a:t>within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growing</a:t>
            </a:r>
            <a:r>
              <a:rPr lang="de-DE" sz="1400" dirty="0"/>
              <a:t> </a:t>
            </a:r>
            <a:r>
              <a:rPr lang="de-DE" sz="1400" dirty="0" err="1"/>
              <a:t>season</a:t>
            </a:r>
            <a:r>
              <a:rPr lang="de-DE" sz="1400" dirty="0"/>
              <a:t>? </a:t>
            </a:r>
          </a:p>
          <a:p>
            <a:pPr marL="285750" indent="-285750" defTabSz="457200">
              <a:buFont typeface="Arial" panose="020B0604020202020204" pitchFamily="34" charset="0"/>
              <a:buChar char="•"/>
              <a:defRPr/>
            </a:pPr>
            <a:r>
              <a:rPr lang="de-DE" sz="1400" dirty="0" err="1"/>
              <a:t>When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growth</a:t>
            </a:r>
            <a:r>
              <a:rPr lang="de-DE" sz="1400" dirty="0"/>
              <a:t> </a:t>
            </a:r>
            <a:r>
              <a:rPr lang="de-DE" sz="1400" dirty="0" err="1"/>
              <a:t>affected</a:t>
            </a:r>
            <a:r>
              <a:rPr lang="de-DE" sz="1400" dirty="0"/>
              <a:t> </a:t>
            </a:r>
            <a:r>
              <a:rPr lang="de-DE" sz="1400" dirty="0" err="1"/>
              <a:t>most</a:t>
            </a:r>
            <a:r>
              <a:rPr lang="de-DE" sz="1400" dirty="0"/>
              <a:t> </a:t>
            </a:r>
            <a:r>
              <a:rPr lang="de-DE" sz="1400" dirty="0" err="1"/>
              <a:t>if</a:t>
            </a:r>
            <a:r>
              <a:rPr lang="de-DE" sz="1400" dirty="0"/>
              <a:t> </a:t>
            </a:r>
            <a:r>
              <a:rPr lang="de-DE" sz="1400" dirty="0" err="1"/>
              <a:t>interrupted</a:t>
            </a:r>
            <a:r>
              <a:rPr lang="de-DE" sz="1400" dirty="0"/>
              <a:t> </a:t>
            </a:r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drought</a:t>
            </a:r>
            <a:r>
              <a:rPr lang="de-DE" sz="1400" dirty="0"/>
              <a:t>?</a:t>
            </a:r>
          </a:p>
          <a:p>
            <a:pPr marL="285750" indent="-285750" defTabSz="457200">
              <a:buFont typeface="Arial" panose="020B0604020202020204" pitchFamily="34" charset="0"/>
              <a:buChar char="•"/>
              <a:defRPr/>
            </a:pPr>
            <a:r>
              <a:rPr lang="de-DE" sz="1400" dirty="0" err="1"/>
              <a:t>How</a:t>
            </a:r>
            <a:r>
              <a:rPr lang="de-DE" sz="1400" dirty="0"/>
              <a:t> </a:t>
            </a:r>
            <a:r>
              <a:rPr lang="de-DE" sz="1400" dirty="0" err="1"/>
              <a:t>much</a:t>
            </a:r>
            <a:r>
              <a:rPr lang="de-DE" sz="1400" dirty="0"/>
              <a:t> </a:t>
            </a:r>
            <a:r>
              <a:rPr lang="de-DE" sz="1400" dirty="0" err="1"/>
              <a:t>does</a:t>
            </a:r>
            <a:r>
              <a:rPr lang="de-DE" sz="1400" dirty="0"/>
              <a:t> an </a:t>
            </a:r>
            <a:r>
              <a:rPr lang="de-DE" sz="1400" dirty="0" err="1"/>
              <a:t>extended</a:t>
            </a:r>
            <a:r>
              <a:rPr lang="de-DE" sz="1400" dirty="0"/>
              <a:t> </a:t>
            </a:r>
            <a:r>
              <a:rPr lang="de-DE" sz="1400" dirty="0" err="1"/>
              <a:t>growing</a:t>
            </a:r>
            <a:r>
              <a:rPr lang="de-DE" sz="1400" dirty="0"/>
              <a:t> </a:t>
            </a:r>
            <a:r>
              <a:rPr lang="de-DE" sz="1400" dirty="0" err="1"/>
              <a:t>season</a:t>
            </a:r>
            <a:r>
              <a:rPr lang="de-DE" sz="1400" dirty="0"/>
              <a:t> </a:t>
            </a:r>
            <a:r>
              <a:rPr lang="de-DE" sz="1400" dirty="0" err="1"/>
              <a:t>translate</a:t>
            </a:r>
            <a:r>
              <a:rPr lang="de-DE" sz="1400" dirty="0"/>
              <a:t> </a:t>
            </a:r>
            <a:r>
              <a:rPr lang="de-DE" sz="1400" dirty="0" err="1"/>
              <a:t>into</a:t>
            </a:r>
            <a:r>
              <a:rPr lang="de-DE" sz="1400" dirty="0"/>
              <a:t> </a:t>
            </a:r>
            <a:r>
              <a:rPr lang="de-DE" sz="1400" dirty="0" err="1"/>
              <a:t>increased</a:t>
            </a:r>
            <a:r>
              <a:rPr lang="de-DE" sz="1400" dirty="0"/>
              <a:t> </a:t>
            </a:r>
            <a:r>
              <a:rPr lang="de-DE" sz="1400" dirty="0" err="1"/>
              <a:t>biomass</a:t>
            </a:r>
            <a:r>
              <a:rPr lang="de-DE" sz="1400" dirty="0"/>
              <a:t> </a:t>
            </a:r>
            <a:r>
              <a:rPr lang="de-DE" sz="1400" dirty="0" err="1"/>
              <a:t>production</a:t>
            </a:r>
            <a:r>
              <a:rPr lang="de-DE" sz="1400" dirty="0"/>
              <a:t>?</a:t>
            </a:r>
          </a:p>
          <a:p>
            <a:pPr marL="285750" indent="-285750" defTabSz="457200">
              <a:buFont typeface="Arial" panose="020B0604020202020204" pitchFamily="34" charset="0"/>
              <a:buChar char="•"/>
              <a:defRPr/>
            </a:pPr>
            <a:endParaRPr lang="de-DE" dirty="0"/>
          </a:p>
          <a:p>
            <a:pPr marL="285750" indent="-285750" defTabSz="457200">
              <a:buFont typeface="Arial" panose="020B0604020202020204" pitchFamily="34" charset="0"/>
              <a:buChar char="•"/>
              <a:defRPr/>
            </a:pPr>
            <a:endParaRPr lang="de-DE" dirty="0"/>
          </a:p>
        </p:txBody>
      </p:sp>
      <p:grpSp>
        <p:nvGrpSpPr>
          <p:cNvPr id="69" name="Gruppieren 68">
            <a:extLst>
              <a:ext uri="{FF2B5EF4-FFF2-40B4-BE49-F238E27FC236}">
                <a16:creationId xmlns:a16="http://schemas.microsoft.com/office/drawing/2014/main" id="{B0B47679-A2A9-AB2B-136A-D65F7B9AB519}"/>
              </a:ext>
            </a:extLst>
          </p:cNvPr>
          <p:cNvGrpSpPr/>
          <p:nvPr/>
        </p:nvGrpSpPr>
        <p:grpSpPr>
          <a:xfrm>
            <a:off x="-9086" y="221912"/>
            <a:ext cx="6063764" cy="3455712"/>
            <a:chOff x="215502" y="221912"/>
            <a:chExt cx="5496135" cy="3132223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E0B91586-A33F-7A71-179D-072006A241C0}"/>
                </a:ext>
              </a:extLst>
            </p:cNvPr>
            <p:cNvGrpSpPr/>
            <p:nvPr/>
          </p:nvGrpSpPr>
          <p:grpSpPr>
            <a:xfrm>
              <a:off x="215502" y="221912"/>
              <a:ext cx="5496135" cy="2839287"/>
              <a:chOff x="262798" y="1309312"/>
              <a:chExt cx="8718060" cy="4503724"/>
            </a:xfrm>
          </p:grpSpPr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A4E971AF-E884-C34C-823D-04E282DADDCD}"/>
                  </a:ext>
                </a:extLst>
              </p:cNvPr>
              <p:cNvSpPr/>
              <p:nvPr/>
            </p:nvSpPr>
            <p:spPr>
              <a:xfrm>
                <a:off x="3506115" y="1988006"/>
                <a:ext cx="679023" cy="339732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7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9" name="Rechteck 48">
                <a:extLst>
                  <a:ext uri="{FF2B5EF4-FFF2-40B4-BE49-F238E27FC236}">
                    <a16:creationId xmlns:a16="http://schemas.microsoft.com/office/drawing/2014/main" id="{4F08A34C-E4C6-4242-A5C3-130E1202C578}"/>
                  </a:ext>
                </a:extLst>
              </p:cNvPr>
              <p:cNvSpPr/>
              <p:nvPr/>
            </p:nvSpPr>
            <p:spPr>
              <a:xfrm>
                <a:off x="4185138" y="1988006"/>
                <a:ext cx="679023" cy="339732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0" name="Rechteck 49">
                <a:extLst>
                  <a:ext uri="{FF2B5EF4-FFF2-40B4-BE49-F238E27FC236}">
                    <a16:creationId xmlns:a16="http://schemas.microsoft.com/office/drawing/2014/main" id="{15595235-A6B0-2149-B9B6-3B461D4F350C}"/>
                  </a:ext>
                </a:extLst>
              </p:cNvPr>
              <p:cNvSpPr/>
              <p:nvPr/>
            </p:nvSpPr>
            <p:spPr>
              <a:xfrm>
                <a:off x="4864161" y="1988006"/>
                <a:ext cx="679023" cy="339732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7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1" name="Rechteck 50">
                <a:extLst>
                  <a:ext uri="{FF2B5EF4-FFF2-40B4-BE49-F238E27FC236}">
                    <a16:creationId xmlns:a16="http://schemas.microsoft.com/office/drawing/2014/main" id="{D1EAE75A-6BA8-1445-8372-9CB539907E38}"/>
                  </a:ext>
                </a:extLst>
              </p:cNvPr>
              <p:cNvSpPr/>
              <p:nvPr/>
            </p:nvSpPr>
            <p:spPr>
              <a:xfrm>
                <a:off x="5543184" y="1993629"/>
                <a:ext cx="679023" cy="339732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2" name="Rechteck 51">
                <a:extLst>
                  <a:ext uri="{FF2B5EF4-FFF2-40B4-BE49-F238E27FC236}">
                    <a16:creationId xmlns:a16="http://schemas.microsoft.com/office/drawing/2014/main" id="{F0EC398F-6305-FB42-8D53-930BE8CC409E}"/>
                  </a:ext>
                </a:extLst>
              </p:cNvPr>
              <p:cNvSpPr/>
              <p:nvPr/>
            </p:nvSpPr>
            <p:spPr>
              <a:xfrm>
                <a:off x="6222207" y="1982383"/>
                <a:ext cx="679023" cy="339732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7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3" name="Rechteck 52">
                <a:extLst>
                  <a:ext uri="{FF2B5EF4-FFF2-40B4-BE49-F238E27FC236}">
                    <a16:creationId xmlns:a16="http://schemas.microsoft.com/office/drawing/2014/main" id="{1E4B98A3-95B5-F449-834C-9649CF7FAB7A}"/>
                  </a:ext>
                </a:extLst>
              </p:cNvPr>
              <p:cNvSpPr/>
              <p:nvPr/>
            </p:nvSpPr>
            <p:spPr>
              <a:xfrm>
                <a:off x="6901230" y="1982383"/>
                <a:ext cx="679023" cy="3397326"/>
              </a:xfrm>
              <a:prstGeom prst="rect">
                <a:avLst/>
              </a:prstGeom>
              <a:solidFill>
                <a:schemeClr val="bg1">
                  <a:lumMod val="85000"/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29BF482A-8EB4-DF48-B8DF-BED0C656DC95}"/>
                  </a:ext>
                </a:extLst>
              </p:cNvPr>
              <p:cNvSpPr/>
              <p:nvPr/>
            </p:nvSpPr>
            <p:spPr>
              <a:xfrm>
                <a:off x="7580253" y="1982383"/>
                <a:ext cx="679023" cy="339732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Rechteck 54">
                <a:extLst>
                  <a:ext uri="{FF2B5EF4-FFF2-40B4-BE49-F238E27FC236}">
                    <a16:creationId xmlns:a16="http://schemas.microsoft.com/office/drawing/2014/main" id="{5CBA8BE9-45CE-774C-8AE1-A1B5430E6D84}"/>
                  </a:ext>
                </a:extLst>
              </p:cNvPr>
              <p:cNvSpPr/>
              <p:nvPr/>
            </p:nvSpPr>
            <p:spPr>
              <a:xfrm>
                <a:off x="8259276" y="1988006"/>
                <a:ext cx="679023" cy="3397326"/>
              </a:xfrm>
              <a:prstGeom prst="rect">
                <a:avLst/>
              </a:prstGeom>
              <a:solidFill>
                <a:schemeClr val="bg1">
                  <a:lumMod val="85000"/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Rechteck 55">
                <a:extLst>
                  <a:ext uri="{FF2B5EF4-FFF2-40B4-BE49-F238E27FC236}">
                    <a16:creationId xmlns:a16="http://schemas.microsoft.com/office/drawing/2014/main" id="{C995582D-7F88-9F4A-B635-51A5B4F331D5}"/>
                  </a:ext>
                </a:extLst>
              </p:cNvPr>
              <p:cNvSpPr/>
              <p:nvPr/>
            </p:nvSpPr>
            <p:spPr>
              <a:xfrm>
                <a:off x="790023" y="1988006"/>
                <a:ext cx="679023" cy="339732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Rechteck 56">
                <a:extLst>
                  <a:ext uri="{FF2B5EF4-FFF2-40B4-BE49-F238E27FC236}">
                    <a16:creationId xmlns:a16="http://schemas.microsoft.com/office/drawing/2014/main" id="{3DBFA765-9461-DD4D-8039-E52D64A6365F}"/>
                  </a:ext>
                </a:extLst>
              </p:cNvPr>
              <p:cNvSpPr/>
              <p:nvPr/>
            </p:nvSpPr>
            <p:spPr>
              <a:xfrm>
                <a:off x="1469046" y="1988006"/>
                <a:ext cx="679023" cy="3397326"/>
              </a:xfrm>
              <a:prstGeom prst="rect">
                <a:avLst/>
              </a:prstGeom>
              <a:solidFill>
                <a:schemeClr val="bg1">
                  <a:lumMod val="85000"/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8" name="Rechteck 57">
                <a:extLst>
                  <a:ext uri="{FF2B5EF4-FFF2-40B4-BE49-F238E27FC236}">
                    <a16:creationId xmlns:a16="http://schemas.microsoft.com/office/drawing/2014/main" id="{F1267C57-DA4B-8548-A7E2-BF71A02732EA}"/>
                  </a:ext>
                </a:extLst>
              </p:cNvPr>
              <p:cNvSpPr/>
              <p:nvPr/>
            </p:nvSpPr>
            <p:spPr>
              <a:xfrm>
                <a:off x="2148069" y="1988006"/>
                <a:ext cx="679023" cy="339732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" name="Rechteck 58">
                <a:extLst>
                  <a:ext uri="{FF2B5EF4-FFF2-40B4-BE49-F238E27FC236}">
                    <a16:creationId xmlns:a16="http://schemas.microsoft.com/office/drawing/2014/main" id="{F7124066-4CDF-384F-A7F2-29AF6985CBB4}"/>
                  </a:ext>
                </a:extLst>
              </p:cNvPr>
              <p:cNvSpPr/>
              <p:nvPr/>
            </p:nvSpPr>
            <p:spPr>
              <a:xfrm>
                <a:off x="2827092" y="1993629"/>
                <a:ext cx="679023" cy="339732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76" name="Gruppieren 75">
                <a:extLst>
                  <a:ext uri="{FF2B5EF4-FFF2-40B4-BE49-F238E27FC236}">
                    <a16:creationId xmlns:a16="http://schemas.microsoft.com/office/drawing/2014/main" id="{5B1EBB3F-6C68-EC41-BB6E-FF43026E7F34}"/>
                  </a:ext>
                </a:extLst>
              </p:cNvPr>
              <p:cNvGrpSpPr/>
              <p:nvPr/>
            </p:nvGrpSpPr>
            <p:grpSpPr>
              <a:xfrm>
                <a:off x="790022" y="1993630"/>
                <a:ext cx="8135638" cy="3408573"/>
                <a:chOff x="526557" y="3360898"/>
                <a:chExt cx="3982980" cy="2894963"/>
              </a:xfrm>
            </p:grpSpPr>
            <p:cxnSp>
              <p:nvCxnSpPr>
                <p:cNvPr id="77" name="Gerade Verbindung 76">
                  <a:extLst>
                    <a:ext uri="{FF2B5EF4-FFF2-40B4-BE49-F238E27FC236}">
                      <a16:creationId xmlns:a16="http://schemas.microsoft.com/office/drawing/2014/main" id="{7255FD72-2986-8647-A390-A308A236D6CF}"/>
                    </a:ext>
                  </a:extLst>
                </p:cNvPr>
                <p:cNvCxnSpPr/>
                <p:nvPr/>
              </p:nvCxnSpPr>
              <p:spPr>
                <a:xfrm>
                  <a:off x="526557" y="5174241"/>
                  <a:ext cx="65081" cy="0"/>
                </a:xfrm>
                <a:prstGeom prst="line">
                  <a:avLst/>
                </a:prstGeom>
                <a:ln w="25400" cmpd="sng">
                  <a:solidFill>
                    <a:srgbClr val="EEECE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8" name="Gruppieren 77">
                  <a:extLst>
                    <a:ext uri="{FF2B5EF4-FFF2-40B4-BE49-F238E27FC236}">
                      <a16:creationId xmlns:a16="http://schemas.microsoft.com/office/drawing/2014/main" id="{85BAF5E6-CEE0-9F42-B917-8D67C842B27B}"/>
                    </a:ext>
                  </a:extLst>
                </p:cNvPr>
                <p:cNvGrpSpPr/>
                <p:nvPr/>
              </p:nvGrpSpPr>
              <p:grpSpPr>
                <a:xfrm>
                  <a:off x="526557" y="3360898"/>
                  <a:ext cx="3982980" cy="2894963"/>
                  <a:chOff x="1365222" y="878567"/>
                  <a:chExt cx="5514374" cy="4008027"/>
                </a:xfrm>
              </p:grpSpPr>
              <p:cxnSp>
                <p:nvCxnSpPr>
                  <p:cNvPr id="83" name="Gerade Verbindung 82">
                    <a:extLst>
                      <a:ext uri="{FF2B5EF4-FFF2-40B4-BE49-F238E27FC236}">
                        <a16:creationId xmlns:a16="http://schemas.microsoft.com/office/drawing/2014/main" id="{AB872AEB-AD61-9D43-9CF4-BEFBC73851A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65222" y="878567"/>
                    <a:ext cx="0" cy="4008027"/>
                  </a:xfrm>
                  <a:prstGeom prst="line">
                    <a:avLst/>
                  </a:prstGeom>
                  <a:ln w="25400" cmpd="sng">
                    <a:solidFill>
                      <a:schemeClr val="tx1"/>
                    </a:solidFill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Gerade Verbindung 83">
                    <a:extLst>
                      <a:ext uri="{FF2B5EF4-FFF2-40B4-BE49-F238E27FC236}">
                        <a16:creationId xmlns:a16="http://schemas.microsoft.com/office/drawing/2014/main" id="{48274263-F4B4-904A-912A-D6C599FF253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1365222" y="4856030"/>
                    <a:ext cx="5514374" cy="25200"/>
                  </a:xfrm>
                  <a:prstGeom prst="line">
                    <a:avLst/>
                  </a:prstGeom>
                  <a:ln w="25400" cmpd="sng">
                    <a:solidFill>
                      <a:schemeClr val="tx1"/>
                    </a:solidFill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9" name="Gerade Verbindung 78">
                  <a:extLst>
                    <a:ext uri="{FF2B5EF4-FFF2-40B4-BE49-F238E27FC236}">
                      <a16:creationId xmlns:a16="http://schemas.microsoft.com/office/drawing/2014/main" id="{92840C25-A4C7-8D45-BDB7-3111B25D4387}"/>
                    </a:ext>
                  </a:extLst>
                </p:cNvPr>
                <p:cNvCxnSpPr/>
                <p:nvPr/>
              </p:nvCxnSpPr>
              <p:spPr>
                <a:xfrm rot="16200000">
                  <a:off x="1427190" y="6210277"/>
                  <a:ext cx="66222" cy="0"/>
                </a:xfrm>
                <a:prstGeom prst="line">
                  <a:avLst/>
                </a:prstGeom>
                <a:ln w="25400" cmpd="sng">
                  <a:solidFill>
                    <a:srgbClr val="EEECE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Gerade Verbindung 79">
                  <a:extLst>
                    <a:ext uri="{FF2B5EF4-FFF2-40B4-BE49-F238E27FC236}">
                      <a16:creationId xmlns:a16="http://schemas.microsoft.com/office/drawing/2014/main" id="{4005B88D-9874-C64D-B87E-8CC2A7F80385}"/>
                    </a:ext>
                  </a:extLst>
                </p:cNvPr>
                <p:cNvCxnSpPr/>
                <p:nvPr/>
              </p:nvCxnSpPr>
              <p:spPr>
                <a:xfrm rot="16200000">
                  <a:off x="2360933" y="6210276"/>
                  <a:ext cx="66222" cy="0"/>
                </a:xfrm>
                <a:prstGeom prst="line">
                  <a:avLst/>
                </a:prstGeom>
                <a:ln w="25400" cmpd="sng">
                  <a:solidFill>
                    <a:srgbClr val="EEECE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Gerade Verbindung 80">
                  <a:extLst>
                    <a:ext uri="{FF2B5EF4-FFF2-40B4-BE49-F238E27FC236}">
                      <a16:creationId xmlns:a16="http://schemas.microsoft.com/office/drawing/2014/main" id="{F46A2166-627E-C845-8C17-8B3E88121A85}"/>
                    </a:ext>
                  </a:extLst>
                </p:cNvPr>
                <p:cNvCxnSpPr/>
                <p:nvPr/>
              </p:nvCxnSpPr>
              <p:spPr>
                <a:xfrm rot="16200000">
                  <a:off x="3294677" y="6198504"/>
                  <a:ext cx="66222" cy="0"/>
                </a:xfrm>
                <a:prstGeom prst="line">
                  <a:avLst/>
                </a:prstGeom>
                <a:ln w="25400" cmpd="sng">
                  <a:solidFill>
                    <a:srgbClr val="EEECE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Gerade Verbindung 81">
                  <a:extLst>
                    <a:ext uri="{FF2B5EF4-FFF2-40B4-BE49-F238E27FC236}">
                      <a16:creationId xmlns:a16="http://schemas.microsoft.com/office/drawing/2014/main" id="{FAC9AD87-BDFB-D349-9A6C-52EA61EC2CA8}"/>
                    </a:ext>
                  </a:extLst>
                </p:cNvPr>
                <p:cNvCxnSpPr/>
                <p:nvPr/>
              </p:nvCxnSpPr>
              <p:spPr>
                <a:xfrm rot="16200000">
                  <a:off x="4228421" y="6191846"/>
                  <a:ext cx="66222" cy="0"/>
                </a:xfrm>
                <a:prstGeom prst="line">
                  <a:avLst/>
                </a:prstGeom>
                <a:ln w="25400" cmpd="sng">
                  <a:solidFill>
                    <a:srgbClr val="EEECE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5" name="TextBox 22">
                <a:extLst>
                  <a:ext uri="{FF2B5EF4-FFF2-40B4-BE49-F238E27FC236}">
                    <a16:creationId xmlns:a16="http://schemas.microsoft.com/office/drawing/2014/main" id="{53F5609E-C775-7549-94C0-270E934F677A}"/>
                  </a:ext>
                </a:extLst>
              </p:cNvPr>
              <p:cNvSpPr txBox="1"/>
              <p:nvPr/>
            </p:nvSpPr>
            <p:spPr>
              <a:xfrm>
                <a:off x="391573" y="1309312"/>
                <a:ext cx="5636271" cy="5858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Ambient conditions at Totem Fields</a:t>
                </a:r>
              </a:p>
            </p:txBody>
          </p:sp>
          <p:sp>
            <p:nvSpPr>
              <p:cNvPr id="89" name="TextBox 22">
                <a:extLst>
                  <a:ext uri="{FF2B5EF4-FFF2-40B4-BE49-F238E27FC236}">
                    <a16:creationId xmlns:a16="http://schemas.microsoft.com/office/drawing/2014/main" id="{0E2E241A-9B19-574D-A9B5-0A268CEF7319}"/>
                  </a:ext>
                </a:extLst>
              </p:cNvPr>
              <p:cNvSpPr txBox="1"/>
              <p:nvPr/>
            </p:nvSpPr>
            <p:spPr>
              <a:xfrm>
                <a:off x="2911432" y="5373654"/>
                <a:ext cx="646358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Apr</a:t>
                </a:r>
              </a:p>
            </p:txBody>
          </p:sp>
          <p:sp>
            <p:nvSpPr>
              <p:cNvPr id="90" name="TextBox 22">
                <a:extLst>
                  <a:ext uri="{FF2B5EF4-FFF2-40B4-BE49-F238E27FC236}">
                    <a16:creationId xmlns:a16="http://schemas.microsoft.com/office/drawing/2014/main" id="{79EFAFAA-9814-754A-9EF0-E51372A3F272}"/>
                  </a:ext>
                </a:extLst>
              </p:cNvPr>
              <p:cNvSpPr txBox="1"/>
              <p:nvPr/>
            </p:nvSpPr>
            <p:spPr>
              <a:xfrm>
                <a:off x="3581912" y="5373654"/>
                <a:ext cx="723147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May</a:t>
                </a:r>
              </a:p>
            </p:txBody>
          </p:sp>
          <p:sp>
            <p:nvSpPr>
              <p:cNvPr id="91" name="TextBox 22">
                <a:extLst>
                  <a:ext uri="{FF2B5EF4-FFF2-40B4-BE49-F238E27FC236}">
                    <a16:creationId xmlns:a16="http://schemas.microsoft.com/office/drawing/2014/main" id="{3D427F66-DF58-2441-B9AC-E04E51029B00}"/>
                  </a:ext>
                </a:extLst>
              </p:cNvPr>
              <p:cNvSpPr txBox="1"/>
              <p:nvPr/>
            </p:nvSpPr>
            <p:spPr>
              <a:xfrm>
                <a:off x="4325038" y="5373654"/>
                <a:ext cx="626016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Jun</a:t>
                </a:r>
              </a:p>
            </p:txBody>
          </p:sp>
          <p:sp>
            <p:nvSpPr>
              <p:cNvPr id="92" name="TextBox 22">
                <a:extLst>
                  <a:ext uri="{FF2B5EF4-FFF2-40B4-BE49-F238E27FC236}">
                    <a16:creationId xmlns:a16="http://schemas.microsoft.com/office/drawing/2014/main" id="{B42684EA-18C1-9E4A-BD83-80BF88C1C2D9}"/>
                  </a:ext>
                </a:extLst>
              </p:cNvPr>
              <p:cNvSpPr txBox="1"/>
              <p:nvPr/>
            </p:nvSpPr>
            <p:spPr>
              <a:xfrm>
                <a:off x="4977885" y="5373654"/>
                <a:ext cx="554820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Jul</a:t>
                </a:r>
              </a:p>
            </p:txBody>
          </p:sp>
          <p:sp>
            <p:nvSpPr>
              <p:cNvPr id="93" name="TextBox 22">
                <a:extLst>
                  <a:ext uri="{FF2B5EF4-FFF2-40B4-BE49-F238E27FC236}">
                    <a16:creationId xmlns:a16="http://schemas.microsoft.com/office/drawing/2014/main" id="{9BB58598-4EAA-3541-9AAF-A5EF9FF9ECB6}"/>
                  </a:ext>
                </a:extLst>
              </p:cNvPr>
              <p:cNvSpPr txBox="1"/>
              <p:nvPr/>
            </p:nvSpPr>
            <p:spPr>
              <a:xfrm>
                <a:off x="5561802" y="5373654"/>
                <a:ext cx="676870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Aug</a:t>
                </a:r>
              </a:p>
            </p:txBody>
          </p:sp>
          <p:sp>
            <p:nvSpPr>
              <p:cNvPr id="94" name="TextBox 22">
                <a:extLst>
                  <a:ext uri="{FF2B5EF4-FFF2-40B4-BE49-F238E27FC236}">
                    <a16:creationId xmlns:a16="http://schemas.microsoft.com/office/drawing/2014/main" id="{2D5C126F-FED6-6C44-9D30-B5F1D9C2CB0E}"/>
                  </a:ext>
                </a:extLst>
              </p:cNvPr>
              <p:cNvSpPr txBox="1"/>
              <p:nvPr/>
            </p:nvSpPr>
            <p:spPr>
              <a:xfrm>
                <a:off x="6261134" y="5373654"/>
                <a:ext cx="653984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Sep</a:t>
                </a:r>
              </a:p>
            </p:txBody>
          </p:sp>
          <p:sp>
            <p:nvSpPr>
              <p:cNvPr id="95" name="TextBox 22">
                <a:extLst>
                  <a:ext uri="{FF2B5EF4-FFF2-40B4-BE49-F238E27FC236}">
                    <a16:creationId xmlns:a16="http://schemas.microsoft.com/office/drawing/2014/main" id="{248CB733-FE16-9C45-B1FE-60F94B532937}"/>
                  </a:ext>
                </a:extLst>
              </p:cNvPr>
              <p:cNvSpPr txBox="1"/>
              <p:nvPr/>
            </p:nvSpPr>
            <p:spPr>
              <a:xfrm>
                <a:off x="871333" y="5373656"/>
                <a:ext cx="615845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Jan</a:t>
                </a:r>
              </a:p>
            </p:txBody>
          </p:sp>
          <p:sp>
            <p:nvSpPr>
              <p:cNvPr id="96" name="TextBox 22">
                <a:extLst>
                  <a:ext uri="{FF2B5EF4-FFF2-40B4-BE49-F238E27FC236}">
                    <a16:creationId xmlns:a16="http://schemas.microsoft.com/office/drawing/2014/main" id="{3E8297D7-3AED-9747-8D91-159DC21FF6F9}"/>
                  </a:ext>
                </a:extLst>
              </p:cNvPr>
              <p:cNvSpPr txBox="1"/>
              <p:nvPr/>
            </p:nvSpPr>
            <p:spPr>
              <a:xfrm>
                <a:off x="1512959" y="5373654"/>
                <a:ext cx="650426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Feb</a:t>
                </a:r>
              </a:p>
            </p:txBody>
          </p:sp>
          <p:sp>
            <p:nvSpPr>
              <p:cNvPr id="97" name="TextBox 22">
                <a:extLst>
                  <a:ext uri="{FF2B5EF4-FFF2-40B4-BE49-F238E27FC236}">
                    <a16:creationId xmlns:a16="http://schemas.microsoft.com/office/drawing/2014/main" id="{E599CFDB-9C8A-1F40-83CD-4C8DE5900996}"/>
                  </a:ext>
                </a:extLst>
              </p:cNvPr>
              <p:cNvSpPr txBox="1"/>
              <p:nvPr/>
            </p:nvSpPr>
            <p:spPr>
              <a:xfrm>
                <a:off x="2188054" y="5373654"/>
                <a:ext cx="702297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Mar</a:t>
                </a:r>
              </a:p>
            </p:txBody>
          </p:sp>
          <p:sp>
            <p:nvSpPr>
              <p:cNvPr id="98" name="TextBox 22">
                <a:extLst>
                  <a:ext uri="{FF2B5EF4-FFF2-40B4-BE49-F238E27FC236}">
                    <a16:creationId xmlns:a16="http://schemas.microsoft.com/office/drawing/2014/main" id="{FED4D4EB-37E2-234F-AAF0-B6CF7CFF7E87}"/>
                  </a:ext>
                </a:extLst>
              </p:cNvPr>
              <p:cNvSpPr txBox="1"/>
              <p:nvPr/>
            </p:nvSpPr>
            <p:spPr>
              <a:xfrm>
                <a:off x="6939627" y="5373654"/>
                <a:ext cx="641272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Oct</a:t>
                </a:r>
              </a:p>
            </p:txBody>
          </p:sp>
          <p:sp>
            <p:nvSpPr>
              <p:cNvPr id="99" name="TextBox 22">
                <a:extLst>
                  <a:ext uri="{FF2B5EF4-FFF2-40B4-BE49-F238E27FC236}">
                    <a16:creationId xmlns:a16="http://schemas.microsoft.com/office/drawing/2014/main" id="{E0614932-A1C2-5844-9B35-026AB9FC5211}"/>
                  </a:ext>
                </a:extLst>
              </p:cNvPr>
              <p:cNvSpPr txBox="1"/>
              <p:nvPr/>
            </p:nvSpPr>
            <p:spPr>
              <a:xfrm>
                <a:off x="7602093" y="5373654"/>
                <a:ext cx="688466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Nov</a:t>
                </a:r>
              </a:p>
            </p:txBody>
          </p:sp>
          <p:sp>
            <p:nvSpPr>
              <p:cNvPr id="100" name="TextBox 22">
                <a:extLst>
                  <a:ext uri="{FF2B5EF4-FFF2-40B4-BE49-F238E27FC236}">
                    <a16:creationId xmlns:a16="http://schemas.microsoft.com/office/drawing/2014/main" id="{72F9D520-AD39-A745-93C0-0589F7DFEDF3}"/>
                  </a:ext>
                </a:extLst>
              </p:cNvPr>
              <p:cNvSpPr txBox="1"/>
              <p:nvPr/>
            </p:nvSpPr>
            <p:spPr>
              <a:xfrm>
                <a:off x="8311617" y="5373656"/>
                <a:ext cx="669241" cy="439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Dec</a:t>
                </a:r>
              </a:p>
            </p:txBody>
          </p:sp>
          <p:sp>
            <p:nvSpPr>
              <p:cNvPr id="3" name="TextBox 22">
                <a:extLst>
                  <a:ext uri="{FF2B5EF4-FFF2-40B4-BE49-F238E27FC236}">
                    <a16:creationId xmlns:a16="http://schemas.microsoft.com/office/drawing/2014/main" id="{E2253D6F-B45F-32A5-0845-9B829320C87C}"/>
                  </a:ext>
                </a:extLst>
              </p:cNvPr>
              <p:cNvSpPr txBox="1"/>
              <p:nvPr/>
            </p:nvSpPr>
            <p:spPr>
              <a:xfrm rot="16200000">
                <a:off x="-246829" y="3507626"/>
                <a:ext cx="1388585" cy="369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Temperature</a:t>
                </a:r>
              </a:p>
            </p:txBody>
          </p:sp>
          <p:sp>
            <p:nvSpPr>
              <p:cNvPr id="4" name="Freihandform 3">
                <a:extLst>
                  <a:ext uri="{FF2B5EF4-FFF2-40B4-BE49-F238E27FC236}">
                    <a16:creationId xmlns:a16="http://schemas.microsoft.com/office/drawing/2014/main" id="{3B1F9F6C-DF13-403D-2AE8-7182F4086783}"/>
                  </a:ext>
                </a:extLst>
              </p:cNvPr>
              <p:cNvSpPr/>
              <p:nvPr/>
            </p:nvSpPr>
            <p:spPr>
              <a:xfrm>
                <a:off x="802192" y="2732180"/>
                <a:ext cx="7998717" cy="2621484"/>
              </a:xfrm>
              <a:custGeom>
                <a:avLst/>
                <a:gdLst>
                  <a:gd name="connsiteX0" fmla="*/ 0 w 914400"/>
                  <a:gd name="connsiteY0" fmla="*/ 636124 h 636124"/>
                  <a:gd name="connsiteX1" fmla="*/ 337930 w 914400"/>
                  <a:gd name="connsiteY1" fmla="*/ 496976 h 636124"/>
                  <a:gd name="connsiteX2" fmla="*/ 556591 w 914400"/>
                  <a:gd name="connsiteY2" fmla="*/ 20 h 636124"/>
                  <a:gd name="connsiteX3" fmla="*/ 675861 w 914400"/>
                  <a:gd name="connsiteY3" fmla="*/ 516854 h 636124"/>
                  <a:gd name="connsiteX4" fmla="*/ 914400 w 914400"/>
                  <a:gd name="connsiteY4" fmla="*/ 616246 h 636124"/>
                  <a:gd name="connsiteX5" fmla="*/ 914400 w 914400"/>
                  <a:gd name="connsiteY5" fmla="*/ 616246 h 636124"/>
                  <a:gd name="connsiteX0" fmla="*/ 0 w 914400"/>
                  <a:gd name="connsiteY0" fmla="*/ 859733 h 859733"/>
                  <a:gd name="connsiteX1" fmla="*/ 337930 w 914400"/>
                  <a:gd name="connsiteY1" fmla="*/ 720585 h 859733"/>
                  <a:gd name="connsiteX2" fmla="*/ 493489 w 914400"/>
                  <a:gd name="connsiteY2" fmla="*/ 14 h 859733"/>
                  <a:gd name="connsiteX3" fmla="*/ 675861 w 914400"/>
                  <a:gd name="connsiteY3" fmla="*/ 740463 h 859733"/>
                  <a:gd name="connsiteX4" fmla="*/ 914400 w 914400"/>
                  <a:gd name="connsiteY4" fmla="*/ 839855 h 859733"/>
                  <a:gd name="connsiteX5" fmla="*/ 914400 w 914400"/>
                  <a:gd name="connsiteY5" fmla="*/ 839855 h 859733"/>
                  <a:gd name="connsiteX0" fmla="*/ 0 w 914400"/>
                  <a:gd name="connsiteY0" fmla="*/ 859721 h 859721"/>
                  <a:gd name="connsiteX1" fmla="*/ 262207 w 914400"/>
                  <a:gd name="connsiteY1" fmla="*/ 732996 h 859721"/>
                  <a:gd name="connsiteX2" fmla="*/ 493489 w 914400"/>
                  <a:gd name="connsiteY2" fmla="*/ 2 h 859721"/>
                  <a:gd name="connsiteX3" fmla="*/ 675861 w 914400"/>
                  <a:gd name="connsiteY3" fmla="*/ 740451 h 859721"/>
                  <a:gd name="connsiteX4" fmla="*/ 914400 w 914400"/>
                  <a:gd name="connsiteY4" fmla="*/ 839843 h 859721"/>
                  <a:gd name="connsiteX5" fmla="*/ 914400 w 914400"/>
                  <a:gd name="connsiteY5" fmla="*/ 839843 h 859721"/>
                  <a:gd name="connsiteX0" fmla="*/ 0 w 914400"/>
                  <a:gd name="connsiteY0" fmla="*/ 859720 h 859720"/>
                  <a:gd name="connsiteX1" fmla="*/ 262207 w 914400"/>
                  <a:gd name="connsiteY1" fmla="*/ 732995 h 859720"/>
                  <a:gd name="connsiteX2" fmla="*/ 493489 w 914400"/>
                  <a:gd name="connsiteY2" fmla="*/ 1 h 859720"/>
                  <a:gd name="connsiteX3" fmla="*/ 713722 w 914400"/>
                  <a:gd name="connsiteY3" fmla="*/ 728027 h 859720"/>
                  <a:gd name="connsiteX4" fmla="*/ 914400 w 914400"/>
                  <a:gd name="connsiteY4" fmla="*/ 839842 h 859720"/>
                  <a:gd name="connsiteX5" fmla="*/ 914400 w 914400"/>
                  <a:gd name="connsiteY5" fmla="*/ 839842 h 859720"/>
                  <a:gd name="connsiteX0" fmla="*/ 0 w 932994"/>
                  <a:gd name="connsiteY0" fmla="*/ 859720 h 926804"/>
                  <a:gd name="connsiteX1" fmla="*/ 262207 w 932994"/>
                  <a:gd name="connsiteY1" fmla="*/ 732995 h 926804"/>
                  <a:gd name="connsiteX2" fmla="*/ 493489 w 932994"/>
                  <a:gd name="connsiteY2" fmla="*/ 1 h 926804"/>
                  <a:gd name="connsiteX3" fmla="*/ 713722 w 932994"/>
                  <a:gd name="connsiteY3" fmla="*/ 728027 h 926804"/>
                  <a:gd name="connsiteX4" fmla="*/ 914400 w 932994"/>
                  <a:gd name="connsiteY4" fmla="*/ 839842 h 926804"/>
                  <a:gd name="connsiteX5" fmla="*/ 927020 w 932994"/>
                  <a:gd name="connsiteY5" fmla="*/ 926804 h 926804"/>
                  <a:gd name="connsiteX0" fmla="*/ 0 w 1204671"/>
                  <a:gd name="connsiteY0" fmla="*/ 859720 h 889535"/>
                  <a:gd name="connsiteX1" fmla="*/ 262207 w 1204671"/>
                  <a:gd name="connsiteY1" fmla="*/ 732995 h 889535"/>
                  <a:gd name="connsiteX2" fmla="*/ 493489 w 1204671"/>
                  <a:gd name="connsiteY2" fmla="*/ 1 h 889535"/>
                  <a:gd name="connsiteX3" fmla="*/ 713722 w 1204671"/>
                  <a:gd name="connsiteY3" fmla="*/ 728027 h 889535"/>
                  <a:gd name="connsiteX4" fmla="*/ 914400 w 1204671"/>
                  <a:gd name="connsiteY4" fmla="*/ 839842 h 889535"/>
                  <a:gd name="connsiteX5" fmla="*/ 1204671 w 1204671"/>
                  <a:gd name="connsiteY5" fmla="*/ 889535 h 889535"/>
                  <a:gd name="connsiteX0" fmla="*/ 0 w 914400"/>
                  <a:gd name="connsiteY0" fmla="*/ 859720 h 859720"/>
                  <a:gd name="connsiteX1" fmla="*/ 262207 w 914400"/>
                  <a:gd name="connsiteY1" fmla="*/ 732995 h 859720"/>
                  <a:gd name="connsiteX2" fmla="*/ 493489 w 914400"/>
                  <a:gd name="connsiteY2" fmla="*/ 1 h 859720"/>
                  <a:gd name="connsiteX3" fmla="*/ 713722 w 914400"/>
                  <a:gd name="connsiteY3" fmla="*/ 728027 h 859720"/>
                  <a:gd name="connsiteX4" fmla="*/ 914400 w 914400"/>
                  <a:gd name="connsiteY4" fmla="*/ 839842 h 859720"/>
                  <a:gd name="connsiteX0" fmla="*/ 0 w 977502"/>
                  <a:gd name="connsiteY0" fmla="*/ 859720 h 877111"/>
                  <a:gd name="connsiteX1" fmla="*/ 262207 w 977502"/>
                  <a:gd name="connsiteY1" fmla="*/ 732995 h 877111"/>
                  <a:gd name="connsiteX2" fmla="*/ 493489 w 977502"/>
                  <a:gd name="connsiteY2" fmla="*/ 1 h 877111"/>
                  <a:gd name="connsiteX3" fmla="*/ 713722 w 977502"/>
                  <a:gd name="connsiteY3" fmla="*/ 728027 h 877111"/>
                  <a:gd name="connsiteX4" fmla="*/ 977502 w 977502"/>
                  <a:gd name="connsiteY4" fmla="*/ 877111 h 877111"/>
                  <a:gd name="connsiteX0" fmla="*/ 0 w 901779"/>
                  <a:gd name="connsiteY0" fmla="*/ 859720 h 877111"/>
                  <a:gd name="connsiteX1" fmla="*/ 262207 w 901779"/>
                  <a:gd name="connsiteY1" fmla="*/ 732995 h 877111"/>
                  <a:gd name="connsiteX2" fmla="*/ 493489 w 901779"/>
                  <a:gd name="connsiteY2" fmla="*/ 1 h 877111"/>
                  <a:gd name="connsiteX3" fmla="*/ 713722 w 901779"/>
                  <a:gd name="connsiteY3" fmla="*/ 728027 h 877111"/>
                  <a:gd name="connsiteX4" fmla="*/ 901779 w 901779"/>
                  <a:gd name="connsiteY4" fmla="*/ 877111 h 877111"/>
                  <a:gd name="connsiteX0" fmla="*/ 0 w 889159"/>
                  <a:gd name="connsiteY0" fmla="*/ 859720 h 859720"/>
                  <a:gd name="connsiteX1" fmla="*/ 262207 w 889159"/>
                  <a:gd name="connsiteY1" fmla="*/ 732995 h 859720"/>
                  <a:gd name="connsiteX2" fmla="*/ 493489 w 889159"/>
                  <a:gd name="connsiteY2" fmla="*/ 1 h 859720"/>
                  <a:gd name="connsiteX3" fmla="*/ 713722 w 889159"/>
                  <a:gd name="connsiteY3" fmla="*/ 728027 h 859720"/>
                  <a:gd name="connsiteX4" fmla="*/ 889159 w 889159"/>
                  <a:gd name="connsiteY4" fmla="*/ 839842 h 859720"/>
                  <a:gd name="connsiteX0" fmla="*/ 0 w 889159"/>
                  <a:gd name="connsiteY0" fmla="*/ 859720 h 859720"/>
                  <a:gd name="connsiteX1" fmla="*/ 262207 w 889159"/>
                  <a:gd name="connsiteY1" fmla="*/ 732995 h 859720"/>
                  <a:gd name="connsiteX2" fmla="*/ 493489 w 889159"/>
                  <a:gd name="connsiteY2" fmla="*/ 1 h 859720"/>
                  <a:gd name="connsiteX3" fmla="*/ 713722 w 889159"/>
                  <a:gd name="connsiteY3" fmla="*/ 728027 h 859720"/>
                  <a:gd name="connsiteX4" fmla="*/ 889159 w 889159"/>
                  <a:gd name="connsiteY4" fmla="*/ 839842 h 859720"/>
                  <a:gd name="connsiteX0" fmla="*/ 0 w 852387"/>
                  <a:gd name="connsiteY0" fmla="*/ 855188 h 855188"/>
                  <a:gd name="connsiteX1" fmla="*/ 225435 w 852387"/>
                  <a:gd name="connsiteY1" fmla="*/ 732995 h 855188"/>
                  <a:gd name="connsiteX2" fmla="*/ 456717 w 852387"/>
                  <a:gd name="connsiteY2" fmla="*/ 1 h 855188"/>
                  <a:gd name="connsiteX3" fmla="*/ 676950 w 852387"/>
                  <a:gd name="connsiteY3" fmla="*/ 728027 h 855188"/>
                  <a:gd name="connsiteX4" fmla="*/ 852387 w 852387"/>
                  <a:gd name="connsiteY4" fmla="*/ 839842 h 855188"/>
                  <a:gd name="connsiteX0" fmla="*/ 0 w 879966"/>
                  <a:gd name="connsiteY0" fmla="*/ 855188 h 855344"/>
                  <a:gd name="connsiteX1" fmla="*/ 225435 w 879966"/>
                  <a:gd name="connsiteY1" fmla="*/ 732995 h 855344"/>
                  <a:gd name="connsiteX2" fmla="*/ 456717 w 879966"/>
                  <a:gd name="connsiteY2" fmla="*/ 1 h 855344"/>
                  <a:gd name="connsiteX3" fmla="*/ 676950 w 879966"/>
                  <a:gd name="connsiteY3" fmla="*/ 728027 h 855344"/>
                  <a:gd name="connsiteX4" fmla="*/ 879966 w 879966"/>
                  <a:gd name="connsiteY4" fmla="*/ 851171 h 855344"/>
                  <a:gd name="connsiteX0" fmla="*/ 0 w 884562"/>
                  <a:gd name="connsiteY0" fmla="*/ 857454 h 857454"/>
                  <a:gd name="connsiteX1" fmla="*/ 230031 w 884562"/>
                  <a:gd name="connsiteY1" fmla="*/ 732995 h 857454"/>
                  <a:gd name="connsiteX2" fmla="*/ 461313 w 884562"/>
                  <a:gd name="connsiteY2" fmla="*/ 1 h 857454"/>
                  <a:gd name="connsiteX3" fmla="*/ 681546 w 884562"/>
                  <a:gd name="connsiteY3" fmla="*/ 728027 h 857454"/>
                  <a:gd name="connsiteX4" fmla="*/ 884562 w 884562"/>
                  <a:gd name="connsiteY4" fmla="*/ 851171 h 857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4562" h="857454">
                    <a:moveTo>
                      <a:pt x="0" y="857454"/>
                    </a:moveTo>
                    <a:cubicBezTo>
                      <a:pt x="122582" y="840888"/>
                      <a:pt x="153146" y="875904"/>
                      <a:pt x="230031" y="732995"/>
                    </a:cubicBezTo>
                    <a:cubicBezTo>
                      <a:pt x="306916" y="590086"/>
                      <a:pt x="386061" y="829"/>
                      <a:pt x="461313" y="1"/>
                    </a:cubicBezTo>
                    <a:cubicBezTo>
                      <a:pt x="536565" y="-827"/>
                      <a:pt x="615601" y="588054"/>
                      <a:pt x="681546" y="728027"/>
                    </a:cubicBezTo>
                    <a:cubicBezTo>
                      <a:pt x="747491" y="868000"/>
                      <a:pt x="869406" y="859985"/>
                      <a:pt x="884562" y="851171"/>
                    </a:cubicBezTo>
                  </a:path>
                </a:pathLst>
              </a:cu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pic>
            <p:nvPicPr>
              <p:cNvPr id="5" name="Picture 1">
                <a:extLst>
                  <a:ext uri="{FF2B5EF4-FFF2-40B4-BE49-F238E27FC236}">
                    <a16:creationId xmlns:a16="http://schemas.microsoft.com/office/drawing/2014/main" id="{4FE3BB79-9322-4B78-424C-65773BE5E4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7567" b="18947"/>
              <a:stretch>
                <a:fillRect/>
              </a:stretch>
            </p:blipFill>
            <p:spPr bwMode="auto">
              <a:xfrm rot="4372254">
                <a:off x="2194205" y="2251554"/>
                <a:ext cx="1023100" cy="11674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5592D94-8BF3-F93F-61C3-21DCEA7D65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111368">
                <a:off x="6390742" y="2355394"/>
                <a:ext cx="1244691" cy="9335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BF0ED1C1-7FC2-3229-E07D-431CAA901AB0}"/>
                </a:ext>
              </a:extLst>
            </p:cNvPr>
            <p:cNvGrpSpPr/>
            <p:nvPr/>
          </p:nvGrpSpPr>
          <p:grpSpPr>
            <a:xfrm>
              <a:off x="1834111" y="2547355"/>
              <a:ext cx="216000" cy="92271"/>
              <a:chOff x="1652845" y="2610245"/>
              <a:chExt cx="704643" cy="180000"/>
            </a:xfrm>
          </p:grpSpPr>
          <p:cxnSp>
            <p:nvCxnSpPr>
              <p:cNvPr id="8" name="Straight Arrow Connector 63">
                <a:extLst>
                  <a:ext uri="{FF2B5EF4-FFF2-40B4-BE49-F238E27FC236}">
                    <a16:creationId xmlns:a16="http://schemas.microsoft.com/office/drawing/2014/main" id="{5F8DFF31-C5E2-B39B-A12D-5AB78E4868B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52845" y="2610245"/>
                <a:ext cx="0" cy="18000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63">
                <a:extLst>
                  <a:ext uri="{FF2B5EF4-FFF2-40B4-BE49-F238E27FC236}">
                    <a16:creationId xmlns:a16="http://schemas.microsoft.com/office/drawing/2014/main" id="{17D932D6-1BDD-D325-3335-58FF311C359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57488" y="2610245"/>
                <a:ext cx="0" cy="18000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63">
                <a:extLst>
                  <a:ext uri="{FF2B5EF4-FFF2-40B4-BE49-F238E27FC236}">
                    <a16:creationId xmlns:a16="http://schemas.microsoft.com/office/drawing/2014/main" id="{9B777DEF-F757-D964-C23A-9E261C73A3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2845" y="2701862"/>
                <a:ext cx="704643" cy="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uppieren 19">
              <a:extLst>
                <a:ext uri="{FF2B5EF4-FFF2-40B4-BE49-F238E27FC236}">
                  <a16:creationId xmlns:a16="http://schemas.microsoft.com/office/drawing/2014/main" id="{0D709B9D-E190-4636-858D-76D12871AEDA}"/>
                </a:ext>
              </a:extLst>
            </p:cNvPr>
            <p:cNvGrpSpPr/>
            <p:nvPr/>
          </p:nvGrpSpPr>
          <p:grpSpPr>
            <a:xfrm>
              <a:off x="2275831" y="2059890"/>
              <a:ext cx="216000" cy="92271"/>
              <a:chOff x="1652845" y="2610245"/>
              <a:chExt cx="704643" cy="180000"/>
            </a:xfrm>
          </p:grpSpPr>
          <p:cxnSp>
            <p:nvCxnSpPr>
              <p:cNvPr id="21" name="Straight Arrow Connector 63">
                <a:extLst>
                  <a:ext uri="{FF2B5EF4-FFF2-40B4-BE49-F238E27FC236}">
                    <a16:creationId xmlns:a16="http://schemas.microsoft.com/office/drawing/2014/main" id="{A9BE9F10-1E9F-BFEF-6780-B5AE8E0F61F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52845" y="2610245"/>
                <a:ext cx="0" cy="18000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63">
                <a:extLst>
                  <a:ext uri="{FF2B5EF4-FFF2-40B4-BE49-F238E27FC236}">
                    <a16:creationId xmlns:a16="http://schemas.microsoft.com/office/drawing/2014/main" id="{A432BAC4-A0D1-0565-7362-1815F920C3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57488" y="2610245"/>
                <a:ext cx="0" cy="18000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63">
                <a:extLst>
                  <a:ext uri="{FF2B5EF4-FFF2-40B4-BE49-F238E27FC236}">
                    <a16:creationId xmlns:a16="http://schemas.microsoft.com/office/drawing/2014/main" id="{76A5CB68-A2D6-CFB6-0580-28673FF20E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2845" y="2701862"/>
                <a:ext cx="704643" cy="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pieren 24">
              <a:extLst>
                <a:ext uri="{FF2B5EF4-FFF2-40B4-BE49-F238E27FC236}">
                  <a16:creationId xmlns:a16="http://schemas.microsoft.com/office/drawing/2014/main" id="{0573BCB2-6A03-1646-0B52-B4E837A828A6}"/>
                </a:ext>
              </a:extLst>
            </p:cNvPr>
            <p:cNvGrpSpPr/>
            <p:nvPr/>
          </p:nvGrpSpPr>
          <p:grpSpPr>
            <a:xfrm>
              <a:off x="2977208" y="1242365"/>
              <a:ext cx="216000" cy="92271"/>
              <a:chOff x="1652845" y="2610245"/>
              <a:chExt cx="704643" cy="180000"/>
            </a:xfrm>
          </p:grpSpPr>
          <p:cxnSp>
            <p:nvCxnSpPr>
              <p:cNvPr id="26" name="Straight Arrow Connector 63">
                <a:extLst>
                  <a:ext uri="{FF2B5EF4-FFF2-40B4-BE49-F238E27FC236}">
                    <a16:creationId xmlns:a16="http://schemas.microsoft.com/office/drawing/2014/main" id="{AB3B5120-57A6-BE08-7C24-8DECE08858F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52845" y="2610245"/>
                <a:ext cx="0" cy="18000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63">
                <a:extLst>
                  <a:ext uri="{FF2B5EF4-FFF2-40B4-BE49-F238E27FC236}">
                    <a16:creationId xmlns:a16="http://schemas.microsoft.com/office/drawing/2014/main" id="{A8B95565-C8B0-6F67-A0FA-10BFD8A787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57488" y="2610245"/>
                <a:ext cx="0" cy="18000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63">
                <a:extLst>
                  <a:ext uri="{FF2B5EF4-FFF2-40B4-BE49-F238E27FC236}">
                    <a16:creationId xmlns:a16="http://schemas.microsoft.com/office/drawing/2014/main" id="{3E378480-AC8F-EBE5-09D9-C40BC21A7D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2845" y="2701862"/>
                <a:ext cx="704643" cy="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586C2F49-AF61-EAF4-2D94-17C146405985}"/>
                </a:ext>
              </a:extLst>
            </p:cNvPr>
            <p:cNvGrpSpPr/>
            <p:nvPr/>
          </p:nvGrpSpPr>
          <p:grpSpPr>
            <a:xfrm>
              <a:off x="3442512" y="1273338"/>
              <a:ext cx="216000" cy="92271"/>
              <a:chOff x="1652845" y="2610245"/>
              <a:chExt cx="704643" cy="180000"/>
            </a:xfrm>
          </p:grpSpPr>
          <p:cxnSp>
            <p:nvCxnSpPr>
              <p:cNvPr id="31" name="Straight Arrow Connector 63">
                <a:extLst>
                  <a:ext uri="{FF2B5EF4-FFF2-40B4-BE49-F238E27FC236}">
                    <a16:creationId xmlns:a16="http://schemas.microsoft.com/office/drawing/2014/main" id="{FE62CCB4-2C51-AE08-3561-E20E13C131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52845" y="2610245"/>
                <a:ext cx="0" cy="18000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63">
                <a:extLst>
                  <a:ext uri="{FF2B5EF4-FFF2-40B4-BE49-F238E27FC236}">
                    <a16:creationId xmlns:a16="http://schemas.microsoft.com/office/drawing/2014/main" id="{ED21382E-6BC9-A3FE-13FC-86341C9AD09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57488" y="2610245"/>
                <a:ext cx="0" cy="18000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63">
                <a:extLst>
                  <a:ext uri="{FF2B5EF4-FFF2-40B4-BE49-F238E27FC236}">
                    <a16:creationId xmlns:a16="http://schemas.microsoft.com/office/drawing/2014/main" id="{57DA5307-EA04-5FD7-F0A0-6DC8AC3227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2845" y="2701862"/>
                <a:ext cx="704643" cy="0"/>
              </a:xfrm>
              <a:prstGeom prst="straightConnector1">
                <a:avLst/>
              </a:prstGeom>
              <a:ln w="28575" cmpd="sng">
                <a:solidFill>
                  <a:srgbClr val="FF0000"/>
                </a:solidFill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4" name="Grafik 43">
              <a:extLst>
                <a:ext uri="{FF2B5EF4-FFF2-40B4-BE49-F238E27FC236}">
                  <a16:creationId xmlns:a16="http://schemas.microsoft.com/office/drawing/2014/main" id="{B6F59025-7741-2E0F-9205-0049DFB67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748432" y="1959740"/>
              <a:ext cx="385955" cy="385955"/>
            </a:xfrm>
            <a:prstGeom prst="rect">
              <a:avLst/>
            </a:prstGeom>
          </p:spPr>
        </p:pic>
        <p:pic>
          <p:nvPicPr>
            <p:cNvPr id="45" name="Grafik 44">
              <a:extLst>
                <a:ext uri="{FF2B5EF4-FFF2-40B4-BE49-F238E27FC236}">
                  <a16:creationId xmlns:a16="http://schemas.microsoft.com/office/drawing/2014/main" id="{FF2CF360-0D88-A78D-90A0-62DEF53724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2883894" y="722182"/>
              <a:ext cx="385955" cy="385955"/>
            </a:xfrm>
            <a:prstGeom prst="rect">
              <a:avLst/>
            </a:prstGeom>
          </p:spPr>
        </p:pic>
        <p:sp>
          <p:nvSpPr>
            <p:cNvPr id="101" name="TextBox 22">
              <a:extLst>
                <a:ext uri="{FF2B5EF4-FFF2-40B4-BE49-F238E27FC236}">
                  <a16:creationId xmlns:a16="http://schemas.microsoft.com/office/drawing/2014/main" id="{F5366467-D96F-9154-660D-98690EEAE4E7}"/>
                </a:ext>
              </a:extLst>
            </p:cNvPr>
            <p:cNvSpPr txBox="1"/>
            <p:nvPr/>
          </p:nvSpPr>
          <p:spPr>
            <a:xfrm>
              <a:off x="2632479" y="3077136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2023</a:t>
              </a:r>
            </a:p>
          </p:txBody>
        </p:sp>
        <p:sp>
          <p:nvSpPr>
            <p:cNvPr id="36" name="Pfeil nach rechts 35">
              <a:extLst>
                <a:ext uri="{FF2B5EF4-FFF2-40B4-BE49-F238E27FC236}">
                  <a16:creationId xmlns:a16="http://schemas.microsoft.com/office/drawing/2014/main" id="{BB57A5E9-6D2A-FE20-6FD9-1149158BD224}"/>
                </a:ext>
              </a:extLst>
            </p:cNvPr>
            <p:cNvSpPr/>
            <p:nvPr/>
          </p:nvSpPr>
          <p:spPr>
            <a:xfrm rot="10800000">
              <a:off x="1555684" y="1611295"/>
              <a:ext cx="279116" cy="339409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5" name="Picture 4">
              <a:extLst>
                <a:ext uri="{FF2B5EF4-FFF2-40B4-BE49-F238E27FC236}">
                  <a16:creationId xmlns:a16="http://schemas.microsoft.com/office/drawing/2014/main" id="{D0169433-2CFD-6B3D-15E9-3EFE70B873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hq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4149" t="13205" r="6756"/>
            <a:stretch/>
          </p:blipFill>
          <p:spPr>
            <a:xfrm>
              <a:off x="2901133" y="1249646"/>
              <a:ext cx="415916" cy="923384"/>
            </a:xfrm>
            <a:prstGeom prst="rect">
              <a:avLst/>
            </a:prstGeom>
          </p:spPr>
        </p:pic>
      </p:grpSp>
      <p:pic>
        <p:nvPicPr>
          <p:cNvPr id="67" name="Picture 4">
            <a:extLst>
              <a:ext uri="{FF2B5EF4-FFF2-40B4-BE49-F238E27FC236}">
                <a16:creationId xmlns:a16="http://schemas.microsoft.com/office/drawing/2014/main" id="{16C985DB-DD54-E0D6-70D3-585F58303D7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4149" t="13205" r="6756"/>
          <a:stretch/>
        </p:blipFill>
        <p:spPr>
          <a:xfrm>
            <a:off x="6262168" y="2708566"/>
            <a:ext cx="415916" cy="923384"/>
          </a:xfrm>
          <a:prstGeom prst="rect">
            <a:avLst/>
          </a:prstGeom>
        </p:spPr>
      </p:pic>
      <p:sp>
        <p:nvSpPr>
          <p:cNvPr id="68" name="TextBox 22">
            <a:extLst>
              <a:ext uri="{FF2B5EF4-FFF2-40B4-BE49-F238E27FC236}">
                <a16:creationId xmlns:a16="http://schemas.microsoft.com/office/drawing/2014/main" id="{A120B5A5-E154-A072-1D59-A9B3BD0DD0AC}"/>
              </a:ext>
            </a:extLst>
          </p:cNvPr>
          <p:cNvSpPr txBox="1"/>
          <p:nvPr/>
        </p:nvSpPr>
        <p:spPr>
          <a:xfrm>
            <a:off x="6720113" y="2735153"/>
            <a:ext cx="4915455" cy="646331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Heat wave</a:t>
            </a: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 (induced by c. 2 weeks of 35°C, climate chamber)</a:t>
            </a:r>
          </a:p>
        </p:txBody>
      </p:sp>
    </p:spTree>
    <p:extLst>
      <p:ext uri="{BB962C8B-B14F-4D97-AF65-F5344CB8AC3E}">
        <p14:creationId xmlns:p14="http://schemas.microsoft.com/office/powerpoint/2010/main" val="6702726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80E32637-175F-FA4A-8A31-97D60B1C8185}"/>
              </a:ext>
            </a:extLst>
          </p:cNvPr>
          <p:cNvPicPr/>
          <p:nvPr/>
        </p:nvPicPr>
        <p:blipFill rotWithShape="1">
          <a:blip r:embed="rId3" cstate="print"/>
          <a:srcRect l="1376" t="13353" r="50919" b="52383"/>
          <a:stretch/>
        </p:blipFill>
        <p:spPr>
          <a:xfrm>
            <a:off x="294968" y="989742"/>
            <a:ext cx="5427406" cy="555978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39EE5A0-837A-3447-8A03-A62D12B9CC2C}"/>
              </a:ext>
            </a:extLst>
          </p:cNvPr>
          <p:cNvSpPr txBox="1"/>
          <p:nvPr/>
        </p:nvSpPr>
        <p:spPr>
          <a:xfrm>
            <a:off x="4129547" y="1195238"/>
            <a:ext cx="26547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rial" panose="020B0604020202020204" pitchFamily="34" charset="0"/>
                <a:cs typeface="Arial" panose="020B0604020202020204" pitchFamily="34" charset="0"/>
              </a:rPr>
              <a:t>Tanner (1973), </a:t>
            </a:r>
            <a:r>
              <a:rPr lang="de-DE" sz="1000" i="1" dirty="0">
                <a:latin typeface="Arial" panose="020B0604020202020204" pitchFamily="34" charset="0"/>
                <a:cs typeface="Arial" panose="020B0604020202020204" pitchFamily="34" charset="0"/>
              </a:rPr>
              <a:t>Nature</a:t>
            </a:r>
          </a:p>
        </p:txBody>
      </p:sp>
      <p:sp>
        <p:nvSpPr>
          <p:cNvPr id="15" name="TextBox 2">
            <a:extLst>
              <a:ext uri="{FF2B5EF4-FFF2-40B4-BE49-F238E27FC236}">
                <a16:creationId xmlns:a16="http://schemas.microsoft.com/office/drawing/2014/main" id="{3697D959-1DFE-9347-9385-D4918124418A}"/>
              </a:ext>
            </a:extLst>
          </p:cNvPr>
          <p:cNvSpPr txBox="1"/>
          <p:nvPr/>
        </p:nvSpPr>
        <p:spPr>
          <a:xfrm>
            <a:off x="89901" y="149441"/>
            <a:ext cx="3041764" cy="553998"/>
          </a:xfrm>
          <a:prstGeom prst="rect">
            <a:avLst/>
          </a:prstGeom>
          <a:noFill/>
        </p:spPr>
        <p:txBody>
          <a:bodyPr wrap="square" lIns="76362" rIns="76362" rtlCol="0">
            <a:spAutoFit/>
          </a:bodyPr>
          <a:lstStyle/>
          <a:p>
            <a:pPr defTabSz="646572">
              <a:defRPr/>
            </a:pPr>
            <a:r>
              <a:rPr lang="en-GB" altLang="ko-KR" sz="3000" b="1" kern="0" dirty="0" err="1">
                <a:solidFill>
                  <a:schemeClr val="bg1"/>
                </a:solidFill>
                <a:latin typeface="Arial"/>
                <a:ea typeface="Arial Unicode MS"/>
                <a:cs typeface="Arial" pitchFamily="34" charset="0"/>
              </a:rPr>
              <a:t>Phänologie</a:t>
            </a:r>
            <a:r>
              <a:rPr lang="en-GB" altLang="ko-KR" sz="3000" b="1" kern="0" dirty="0">
                <a:solidFill>
                  <a:schemeClr val="bg1"/>
                </a:solidFill>
                <a:latin typeface="Arial"/>
                <a:ea typeface="Arial Unicode MS"/>
                <a:cs typeface="Arial" pitchFamily="34" charset="0"/>
              </a:rPr>
              <a:t>?</a:t>
            </a:r>
            <a:endParaRPr lang="ko-KR" altLang="en-US" sz="3000" b="1" kern="0" dirty="0">
              <a:solidFill>
                <a:schemeClr val="bg1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901AB6B-1540-96AA-296E-AA36E5089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3757" y="1195238"/>
            <a:ext cx="2273196" cy="211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532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1D3440EF-EA68-CC41-9F9C-4A4A14E2D4C9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Phenological Cycle of Trees</a:t>
            </a:r>
          </a:p>
        </p:txBody>
      </p:sp>
      <p:sp>
        <p:nvSpPr>
          <p:cNvPr id="23" name="Dreieck 22">
            <a:extLst>
              <a:ext uri="{FF2B5EF4-FFF2-40B4-BE49-F238E27FC236}">
                <a16:creationId xmlns:a16="http://schemas.microsoft.com/office/drawing/2014/main" id="{76714B52-E369-E24F-B8BD-46347255CB12}"/>
              </a:ext>
            </a:extLst>
          </p:cNvPr>
          <p:cNvSpPr/>
          <p:nvPr/>
        </p:nvSpPr>
        <p:spPr>
          <a:xfrm rot="7077233">
            <a:off x="6793691" y="1132721"/>
            <a:ext cx="321784" cy="66095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Halbbogen 23">
            <a:extLst>
              <a:ext uri="{FF2B5EF4-FFF2-40B4-BE49-F238E27FC236}">
                <a16:creationId xmlns:a16="http://schemas.microsoft.com/office/drawing/2014/main" id="{F55D1056-3ED2-6743-9490-FCD437A2A353}"/>
              </a:ext>
            </a:extLst>
          </p:cNvPr>
          <p:cNvSpPr>
            <a:spLocks noChangeAspect="1"/>
          </p:cNvSpPr>
          <p:nvPr/>
        </p:nvSpPr>
        <p:spPr>
          <a:xfrm>
            <a:off x="3571096" y="1838132"/>
            <a:ext cx="4655626" cy="4655626"/>
          </a:xfrm>
          <a:prstGeom prst="blockArc">
            <a:avLst>
              <a:gd name="adj1" fmla="val 9423810"/>
              <a:gd name="adj2" fmla="val 1034178"/>
              <a:gd name="adj3" fmla="val 10593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Halbbogen 24">
            <a:extLst>
              <a:ext uri="{FF2B5EF4-FFF2-40B4-BE49-F238E27FC236}">
                <a16:creationId xmlns:a16="http://schemas.microsoft.com/office/drawing/2014/main" id="{9ABFD23B-A5D2-D844-97E6-C260F91EA28E}"/>
              </a:ext>
            </a:extLst>
          </p:cNvPr>
          <p:cNvSpPr>
            <a:spLocks noChangeAspect="1"/>
          </p:cNvSpPr>
          <p:nvPr/>
        </p:nvSpPr>
        <p:spPr>
          <a:xfrm rot="10483028">
            <a:off x="4136776" y="2394658"/>
            <a:ext cx="3524264" cy="3524264"/>
          </a:xfrm>
          <a:prstGeom prst="blockArc">
            <a:avLst>
              <a:gd name="adj1" fmla="val 4511015"/>
              <a:gd name="adj2" fmla="val 20883784"/>
              <a:gd name="adj3" fmla="val 15646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6" name="Halbbogen 25">
            <a:extLst>
              <a:ext uri="{FF2B5EF4-FFF2-40B4-BE49-F238E27FC236}">
                <a16:creationId xmlns:a16="http://schemas.microsoft.com/office/drawing/2014/main" id="{6E37820A-8A9C-BD40-8D76-9E65E75CF5BE}"/>
              </a:ext>
            </a:extLst>
          </p:cNvPr>
          <p:cNvSpPr>
            <a:spLocks noChangeAspect="1"/>
          </p:cNvSpPr>
          <p:nvPr/>
        </p:nvSpPr>
        <p:spPr>
          <a:xfrm>
            <a:off x="2682378" y="1152730"/>
            <a:ext cx="6433060" cy="6433060"/>
          </a:xfrm>
          <a:prstGeom prst="blockArc">
            <a:avLst>
              <a:gd name="adj1" fmla="val 14867248"/>
              <a:gd name="adj2" fmla="val 17189625"/>
              <a:gd name="adj3" fmla="val 182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15D972F9-5447-DF44-8424-BBC8EC9267CA}"/>
              </a:ext>
            </a:extLst>
          </p:cNvPr>
          <p:cNvSpPr txBox="1"/>
          <p:nvPr/>
        </p:nvSpPr>
        <p:spPr>
          <a:xfrm>
            <a:off x="5586717" y="797349"/>
            <a:ext cx="1320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time</a:t>
            </a:r>
          </a:p>
        </p:txBody>
      </p:sp>
      <p:sp>
        <p:nvSpPr>
          <p:cNvPr id="28" name="Halbbogen 27">
            <a:extLst>
              <a:ext uri="{FF2B5EF4-FFF2-40B4-BE49-F238E27FC236}">
                <a16:creationId xmlns:a16="http://schemas.microsoft.com/office/drawing/2014/main" id="{3FBF47EF-8D39-7A45-9FB4-6A6E8F9D7661}"/>
              </a:ext>
            </a:extLst>
          </p:cNvPr>
          <p:cNvSpPr>
            <a:spLocks noChangeAspect="1"/>
          </p:cNvSpPr>
          <p:nvPr/>
        </p:nvSpPr>
        <p:spPr>
          <a:xfrm>
            <a:off x="6924656" y="4925916"/>
            <a:ext cx="4655626" cy="4655626"/>
          </a:xfrm>
          <a:prstGeom prst="blockArc">
            <a:avLst>
              <a:gd name="adj1" fmla="val 15780072"/>
              <a:gd name="adj2" fmla="val 16688709"/>
              <a:gd name="adj3" fmla="val 4329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0" name="Halbbogen 29">
            <a:extLst>
              <a:ext uri="{FF2B5EF4-FFF2-40B4-BE49-F238E27FC236}">
                <a16:creationId xmlns:a16="http://schemas.microsoft.com/office/drawing/2014/main" id="{590A3AFA-79A0-0144-A83F-CBA357D824EA}"/>
              </a:ext>
            </a:extLst>
          </p:cNvPr>
          <p:cNvSpPr>
            <a:spLocks noChangeAspect="1"/>
          </p:cNvSpPr>
          <p:nvPr/>
        </p:nvSpPr>
        <p:spPr>
          <a:xfrm>
            <a:off x="6954265" y="5669911"/>
            <a:ext cx="4655626" cy="4655626"/>
          </a:xfrm>
          <a:prstGeom prst="blockArc">
            <a:avLst>
              <a:gd name="adj1" fmla="val 15780072"/>
              <a:gd name="adj2" fmla="val 16688709"/>
              <a:gd name="adj3" fmla="val 4329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4457D4D-EACF-B74F-B706-17737EA701CB}"/>
              </a:ext>
            </a:extLst>
          </p:cNvPr>
          <p:cNvSpPr txBox="1"/>
          <p:nvPr/>
        </p:nvSpPr>
        <p:spPr>
          <a:xfrm>
            <a:off x="9757626" y="4802321"/>
            <a:ext cx="2691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leaf</a:t>
            </a:r>
            <a:r>
              <a:rPr lang="de-DE" dirty="0"/>
              <a:t> / </a:t>
            </a:r>
            <a:r>
              <a:rPr lang="de-DE" dirty="0" err="1"/>
              <a:t>reproductive</a:t>
            </a:r>
            <a:r>
              <a:rPr lang="de-DE" dirty="0"/>
              <a:t> </a:t>
            </a:r>
            <a:r>
              <a:rPr lang="de-DE" dirty="0" err="1"/>
              <a:t>phases</a:t>
            </a:r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4519D46-A741-B94E-B775-C34176365AF4}"/>
              </a:ext>
            </a:extLst>
          </p:cNvPr>
          <p:cNvSpPr txBox="1"/>
          <p:nvPr/>
        </p:nvSpPr>
        <p:spPr>
          <a:xfrm>
            <a:off x="9757626" y="5569636"/>
            <a:ext cx="2035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bud</a:t>
            </a:r>
            <a:r>
              <a:rPr lang="de-DE" dirty="0"/>
              <a:t> </a:t>
            </a:r>
            <a:r>
              <a:rPr lang="de-DE" dirty="0" err="1"/>
              <a:t>phases</a:t>
            </a:r>
            <a:endParaRPr lang="de-DE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05BB14C2-6ED1-3646-A463-89FC08F499CB}"/>
              </a:ext>
            </a:extLst>
          </p:cNvPr>
          <p:cNvSpPr txBox="1"/>
          <p:nvPr/>
        </p:nvSpPr>
        <p:spPr>
          <a:xfrm>
            <a:off x="5956047" y="4816324"/>
            <a:ext cx="2106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Dormancy</a:t>
            </a:r>
            <a:endParaRPr lang="de-DE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37166CB0-5BDF-F94D-AE9B-81F43BF4F102}"/>
              </a:ext>
            </a:extLst>
          </p:cNvPr>
          <p:cNvSpPr txBox="1"/>
          <p:nvPr/>
        </p:nvSpPr>
        <p:spPr>
          <a:xfrm>
            <a:off x="3640105" y="4596296"/>
            <a:ext cx="1104180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Budburst</a:t>
            </a:r>
            <a:endParaRPr lang="de-DE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963AE593-70AD-AF42-89B4-9BD5A156A403}"/>
              </a:ext>
            </a:extLst>
          </p:cNvPr>
          <p:cNvSpPr txBox="1"/>
          <p:nvPr/>
        </p:nvSpPr>
        <p:spPr>
          <a:xfrm>
            <a:off x="2893136" y="2109350"/>
            <a:ext cx="2263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Growing</a:t>
            </a:r>
            <a:r>
              <a:rPr lang="de-DE" dirty="0"/>
              <a:t> </a:t>
            </a:r>
            <a:r>
              <a:rPr lang="de-DE" dirty="0" err="1"/>
              <a:t>period</a:t>
            </a:r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251F0AB0-0430-9347-B8C2-BA0BC4323267}"/>
              </a:ext>
            </a:extLst>
          </p:cNvPr>
          <p:cNvSpPr txBox="1"/>
          <p:nvPr/>
        </p:nvSpPr>
        <p:spPr>
          <a:xfrm>
            <a:off x="5015453" y="2463663"/>
            <a:ext cx="1208790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Bud </a:t>
            </a:r>
            <a:r>
              <a:rPr lang="de-DE" dirty="0" err="1"/>
              <a:t>set</a:t>
            </a:r>
            <a:endParaRPr lang="de-DE" dirty="0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F063BFDC-6766-E746-937C-F6F00689F659}"/>
              </a:ext>
            </a:extLst>
          </p:cNvPr>
          <p:cNvSpPr txBox="1"/>
          <p:nvPr/>
        </p:nvSpPr>
        <p:spPr>
          <a:xfrm>
            <a:off x="6114793" y="1968747"/>
            <a:ext cx="2015038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dirty="0" err="1"/>
              <a:t>Leaf</a:t>
            </a:r>
            <a:r>
              <a:rPr lang="de-DE" dirty="0"/>
              <a:t> </a:t>
            </a:r>
            <a:r>
              <a:rPr lang="de-DE" dirty="0" err="1"/>
              <a:t>senescence</a:t>
            </a:r>
            <a:endParaRPr lang="de-DE" dirty="0"/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7A0DF76A-8F2E-8F4D-B95C-773D957F2719}"/>
              </a:ext>
            </a:extLst>
          </p:cNvPr>
          <p:cNvSpPr txBox="1"/>
          <p:nvPr/>
        </p:nvSpPr>
        <p:spPr>
          <a:xfrm>
            <a:off x="7698317" y="4346717"/>
            <a:ext cx="1318442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Leaf</a:t>
            </a:r>
            <a:r>
              <a:rPr lang="de-DE" dirty="0"/>
              <a:t> fall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E6BD416-45E4-FD4C-A005-B5DAE281C248}"/>
              </a:ext>
            </a:extLst>
          </p:cNvPr>
          <p:cNvSpPr txBox="1"/>
          <p:nvPr/>
        </p:nvSpPr>
        <p:spPr>
          <a:xfrm>
            <a:off x="8347003" y="6371575"/>
            <a:ext cx="44807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i="1" dirty="0" err="1"/>
              <a:t>modified</a:t>
            </a:r>
            <a:r>
              <a:rPr lang="de-DE" sz="1600" i="1" dirty="0"/>
              <a:t> </a:t>
            </a:r>
            <a:r>
              <a:rPr lang="de-DE" sz="1600" i="1" dirty="0" err="1"/>
              <a:t>from</a:t>
            </a:r>
            <a:r>
              <a:rPr lang="de-DE" sz="1600" i="1" dirty="0"/>
              <a:t> </a:t>
            </a:r>
            <a:r>
              <a:rPr lang="de-CH" sz="1600" i="1" dirty="0" err="1"/>
              <a:t>Delpierre</a:t>
            </a:r>
            <a:r>
              <a:rPr lang="de-CH" sz="1600" i="1" dirty="0"/>
              <a:t> et al. (2016)</a:t>
            </a:r>
          </a:p>
          <a:p>
            <a:r>
              <a:rPr lang="de-DE" sz="1600" i="1" dirty="0"/>
              <a:t>  </a:t>
            </a:r>
          </a:p>
        </p:txBody>
      </p:sp>
      <p:pic>
        <p:nvPicPr>
          <p:cNvPr id="44" name="Grafik 43">
            <a:extLst>
              <a:ext uri="{FF2B5EF4-FFF2-40B4-BE49-F238E27FC236}">
                <a16:creationId xmlns:a16="http://schemas.microsoft.com/office/drawing/2014/main" id="{188D2E80-A4B4-B14A-851A-9343E83412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31" t="18969" r="24399" b="22646"/>
          <a:stretch/>
        </p:blipFill>
        <p:spPr>
          <a:xfrm rot="1909105">
            <a:off x="2475736" y="2992604"/>
            <a:ext cx="1506893" cy="2315145"/>
          </a:xfrm>
          <a:prstGeom prst="rect">
            <a:avLst/>
          </a:prstGeom>
        </p:spPr>
      </p:pic>
      <p:pic>
        <p:nvPicPr>
          <p:cNvPr id="46" name="Grafik 45">
            <a:extLst>
              <a:ext uri="{FF2B5EF4-FFF2-40B4-BE49-F238E27FC236}">
                <a16:creationId xmlns:a16="http://schemas.microsoft.com/office/drawing/2014/main" id="{120B71A1-3971-A441-AACF-4AE8C5D7E3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154" b="77179" l="0" r="9938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19058">
            <a:off x="5376322" y="2791233"/>
            <a:ext cx="1506047" cy="903628"/>
          </a:xfrm>
          <a:prstGeom prst="rect">
            <a:avLst/>
          </a:prstGeom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id="{C8F1A074-9A1D-C640-975E-C046851649E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20559" t="10053" r="16283" b="9801"/>
          <a:stretch/>
        </p:blipFill>
        <p:spPr>
          <a:xfrm rot="3298862">
            <a:off x="8252221" y="2839095"/>
            <a:ext cx="1381763" cy="1753442"/>
          </a:xfrm>
          <a:prstGeom prst="rect">
            <a:avLst/>
          </a:prstGeom>
        </p:spPr>
      </p:pic>
      <p:sp>
        <p:nvSpPr>
          <p:cNvPr id="54" name="Textfeld 53">
            <a:extLst>
              <a:ext uri="{FF2B5EF4-FFF2-40B4-BE49-F238E27FC236}">
                <a16:creationId xmlns:a16="http://schemas.microsoft.com/office/drawing/2014/main" id="{5958485B-2CC7-764F-B41E-1B637D3C2AA4}"/>
              </a:ext>
            </a:extLst>
          </p:cNvPr>
          <p:cNvSpPr txBox="1"/>
          <p:nvPr/>
        </p:nvSpPr>
        <p:spPr>
          <a:xfrm>
            <a:off x="2947238" y="2886304"/>
            <a:ext cx="1208790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Flowering</a:t>
            </a:r>
            <a:endParaRPr lang="de-DE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A5DD1AD8-6E3C-A144-859E-D9EC0A6A560A}"/>
              </a:ext>
            </a:extLst>
          </p:cNvPr>
          <p:cNvSpPr txBox="1"/>
          <p:nvPr/>
        </p:nvSpPr>
        <p:spPr>
          <a:xfrm>
            <a:off x="7298280" y="2442426"/>
            <a:ext cx="1755595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Fruit</a:t>
            </a:r>
            <a:r>
              <a:rPr lang="de-DE" dirty="0"/>
              <a:t> </a:t>
            </a:r>
            <a:r>
              <a:rPr lang="de-DE" dirty="0" err="1"/>
              <a:t>ripening</a:t>
            </a:r>
            <a:endParaRPr lang="de-DE" dirty="0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E58BAA29-7C91-5DDC-33E8-9B9FEBC4454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9312148">
            <a:off x="7790254" y="1017846"/>
            <a:ext cx="2079266" cy="155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FC2D82A0-683C-A1A4-EB54-4459839A740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87653" y="2055750"/>
            <a:ext cx="1971514" cy="1427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feil nach links 3">
            <a:extLst>
              <a:ext uri="{FF2B5EF4-FFF2-40B4-BE49-F238E27FC236}">
                <a16:creationId xmlns:a16="http://schemas.microsoft.com/office/drawing/2014/main" id="{2DF6B53E-C892-C57A-F4E7-59CB927B4230}"/>
              </a:ext>
            </a:extLst>
          </p:cNvPr>
          <p:cNvSpPr/>
          <p:nvPr/>
        </p:nvSpPr>
        <p:spPr>
          <a:xfrm rot="19051888" flipH="1">
            <a:off x="4044317" y="5962308"/>
            <a:ext cx="1363016" cy="844070"/>
          </a:xfrm>
          <a:prstGeom prst="leftArrow">
            <a:avLst/>
          </a:prstGeom>
          <a:solidFill>
            <a:srgbClr val="00B0F0">
              <a:alpha val="63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/>
              <a:t>Kälte</a:t>
            </a:r>
          </a:p>
        </p:txBody>
      </p:sp>
      <p:sp>
        <p:nvSpPr>
          <p:cNvPr id="5" name="Pfeil nach links 4">
            <a:extLst>
              <a:ext uri="{FF2B5EF4-FFF2-40B4-BE49-F238E27FC236}">
                <a16:creationId xmlns:a16="http://schemas.microsoft.com/office/drawing/2014/main" id="{B7384FEF-DC30-897C-7056-E56397D8E8AF}"/>
              </a:ext>
            </a:extLst>
          </p:cNvPr>
          <p:cNvSpPr/>
          <p:nvPr/>
        </p:nvSpPr>
        <p:spPr>
          <a:xfrm rot="20979998" flipH="1">
            <a:off x="2039981" y="4937298"/>
            <a:ext cx="1640402" cy="844071"/>
          </a:xfrm>
          <a:prstGeom prst="leftArrow">
            <a:avLst/>
          </a:prstGeom>
          <a:solidFill>
            <a:srgbClr val="FF0000">
              <a:alpha val="69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e-DE" b="1" dirty="0"/>
              <a:t>Wärme</a:t>
            </a:r>
          </a:p>
        </p:txBody>
      </p:sp>
      <p:sp>
        <p:nvSpPr>
          <p:cNvPr id="6" name="Pfeil nach links 5">
            <a:extLst>
              <a:ext uri="{FF2B5EF4-FFF2-40B4-BE49-F238E27FC236}">
                <a16:creationId xmlns:a16="http://schemas.microsoft.com/office/drawing/2014/main" id="{D1FFD111-64E8-BFF6-CB2B-D5D8904D0C47}"/>
              </a:ext>
            </a:extLst>
          </p:cNvPr>
          <p:cNvSpPr/>
          <p:nvPr/>
        </p:nvSpPr>
        <p:spPr>
          <a:xfrm rot="20201351" flipH="1">
            <a:off x="2888031" y="5580039"/>
            <a:ext cx="1772858" cy="844070"/>
          </a:xfrm>
          <a:prstGeom prst="leftArrow">
            <a:avLst/>
          </a:prstGeom>
          <a:solidFill>
            <a:srgbClr val="FFCA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/>
              <a:t>Tageslänge</a:t>
            </a:r>
          </a:p>
        </p:txBody>
      </p:sp>
    </p:spTree>
    <p:extLst>
      <p:ext uri="{BB962C8B-B14F-4D97-AF65-F5344CB8AC3E}">
        <p14:creationId xmlns:p14="http://schemas.microsoft.com/office/powerpoint/2010/main" val="37973706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uple of people working in a room&#10;&#10;Description automatically generated">
            <a:extLst>
              <a:ext uri="{FF2B5EF4-FFF2-40B4-BE49-F238E27FC236}">
                <a16:creationId xmlns:a16="http://schemas.microsoft.com/office/drawing/2014/main" id="{91B3B51E-A54A-F80C-AFB4-0CC14770C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288" y="957263"/>
            <a:ext cx="7886700" cy="5915025"/>
          </a:xfrm>
          <a:prstGeom prst="rect">
            <a:avLst/>
          </a:prstGeom>
        </p:spPr>
      </p:pic>
      <p:pic>
        <p:nvPicPr>
          <p:cNvPr id="3" name="Picture 2" descr="A computer and plant in a room&#10;&#10;Description automatically generated">
            <a:extLst>
              <a:ext uri="{FF2B5EF4-FFF2-40B4-BE49-F238E27FC236}">
                <a16:creationId xmlns:a16="http://schemas.microsoft.com/office/drawing/2014/main" id="{4C4EBD6A-2371-005D-46DA-ACB3AB602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035800" y="1701800"/>
            <a:ext cx="5892800" cy="4419600"/>
          </a:xfrm>
          <a:prstGeom prst="rect">
            <a:avLst/>
          </a:prstGeom>
        </p:spPr>
      </p:pic>
      <p:sp>
        <p:nvSpPr>
          <p:cNvPr id="4" name="Rechteck 37">
            <a:extLst>
              <a:ext uri="{FF2B5EF4-FFF2-40B4-BE49-F238E27FC236}">
                <a16:creationId xmlns:a16="http://schemas.microsoft.com/office/drawing/2014/main" id="{58D35645-DE5C-C70A-EFE8-1B67542FE3EA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Drought Treatments</a:t>
            </a:r>
          </a:p>
        </p:txBody>
      </p:sp>
    </p:spTree>
    <p:extLst>
      <p:ext uri="{BB962C8B-B14F-4D97-AF65-F5344CB8AC3E}">
        <p14:creationId xmlns:p14="http://schemas.microsoft.com/office/powerpoint/2010/main" val="40624659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1D3440EF-EA68-CC41-9F9C-4A4A14E2D4C9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Sensors</a:t>
            </a:r>
          </a:p>
        </p:txBody>
      </p:sp>
      <p:pic>
        <p:nvPicPr>
          <p:cNvPr id="4" name="Grafik 4" descr="Ein Bild, das Gras, draußen enthält.&#10;&#10;Automatisch generierte Beschreibung">
            <a:extLst>
              <a:ext uri="{FF2B5EF4-FFF2-40B4-BE49-F238E27FC236}">
                <a16:creationId xmlns:a16="http://schemas.microsoft.com/office/drawing/2014/main" id="{99C4105B-985D-8606-A009-FD6F101DBA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18" r="13419" b="2"/>
          <a:stretch/>
        </p:blipFill>
        <p:spPr>
          <a:xfrm>
            <a:off x="643467" y="643467"/>
            <a:ext cx="4010828" cy="5571066"/>
          </a:xfrm>
          <a:prstGeom prst="rect">
            <a:avLst/>
          </a:prstGeom>
        </p:spPr>
      </p:pic>
      <p:pic>
        <p:nvPicPr>
          <p:cNvPr id="5" name="Grafik 2">
            <a:extLst>
              <a:ext uri="{FF2B5EF4-FFF2-40B4-BE49-F238E27FC236}">
                <a16:creationId xmlns:a16="http://schemas.microsoft.com/office/drawing/2014/main" id="{C8805152-EC89-8986-3780-3C640D013B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752" r="5752"/>
          <a:stretch/>
        </p:blipFill>
        <p:spPr>
          <a:xfrm>
            <a:off x="4974932" y="643467"/>
            <a:ext cx="6573601" cy="557106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D3412A9-5490-0ADF-7B56-94DFCD280A3E}"/>
              </a:ext>
            </a:extLst>
          </p:cNvPr>
          <p:cNvSpPr txBox="1"/>
          <p:nvPr/>
        </p:nvSpPr>
        <p:spPr>
          <a:xfrm>
            <a:off x="795867" y="6333067"/>
            <a:ext cx="3858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Point </a:t>
            </a:r>
            <a:r>
              <a:rPr lang="de-DE" dirty="0" err="1"/>
              <a:t>dendrometer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14C162D-3FBB-3997-907E-AD8766A33114}"/>
              </a:ext>
            </a:extLst>
          </p:cNvPr>
          <p:cNvSpPr txBox="1"/>
          <p:nvPr/>
        </p:nvSpPr>
        <p:spPr>
          <a:xfrm>
            <a:off x="5073905" y="6306079"/>
            <a:ext cx="3858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Magnetic</a:t>
            </a:r>
            <a:r>
              <a:rPr lang="de-DE" dirty="0"/>
              <a:t> </a:t>
            </a:r>
            <a:r>
              <a:rPr lang="de-DE" dirty="0" err="1"/>
              <a:t>dendrometer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22855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9C469C-68F0-A335-9FDF-AAEB736F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04" y="0"/>
            <a:ext cx="4570884" cy="6858000"/>
          </a:xfrm>
          <a:prstGeom prst="rect">
            <a:avLst/>
          </a:prstGeom>
        </p:spPr>
      </p:pic>
      <p:pic>
        <p:nvPicPr>
          <p:cNvPr id="4" name="Picture 3" descr="A small tree with a small device attached to it&#10;&#10;Description automatically generated">
            <a:extLst>
              <a:ext uri="{FF2B5EF4-FFF2-40B4-BE49-F238E27FC236}">
                <a16:creationId xmlns:a16="http://schemas.microsoft.com/office/drawing/2014/main" id="{706F01E4-664C-B1F9-0041-CDC547B23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0273" y="0"/>
            <a:ext cx="51417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656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0">
            <a:extLst>
              <a:ext uri="{FF2B5EF4-FFF2-40B4-BE49-F238E27FC236}">
                <a16:creationId xmlns:a16="http://schemas.microsoft.com/office/drawing/2014/main" id="{A5A073C7-88A9-F9A9-F7C5-2E32637170A5}"/>
              </a:ext>
            </a:extLst>
          </p:cNvPr>
          <p:cNvSpPr txBox="1"/>
          <p:nvPr/>
        </p:nvSpPr>
        <p:spPr>
          <a:xfrm>
            <a:off x="711412" y="699594"/>
            <a:ext cx="104434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0" dirty="0" err="1">
                <a:latin typeface="+mj-lt"/>
              </a:rPr>
              <a:t>Grow</a:t>
            </a:r>
            <a:r>
              <a:rPr lang="de-DE" sz="8000" dirty="0">
                <a:latin typeface="+mj-lt"/>
              </a:rPr>
              <a:t> </a:t>
            </a:r>
            <a:r>
              <a:rPr lang="de-DE" sz="8000" dirty="0" err="1">
                <a:latin typeface="+mj-lt"/>
              </a:rPr>
              <a:t>big</a:t>
            </a:r>
            <a:r>
              <a:rPr lang="de-DE" sz="8000" dirty="0">
                <a:latin typeface="+mj-lt"/>
              </a:rPr>
              <a:t> </a:t>
            </a:r>
            <a:r>
              <a:rPr lang="de-DE" sz="8000" dirty="0" err="1">
                <a:latin typeface="+mj-lt"/>
              </a:rPr>
              <a:t>or</a:t>
            </a:r>
            <a:r>
              <a:rPr lang="de-DE" sz="8000" dirty="0">
                <a:latin typeface="+mj-lt"/>
              </a:rPr>
              <a:t> </a:t>
            </a:r>
            <a:r>
              <a:rPr lang="de-DE" sz="8000" dirty="0" err="1">
                <a:latin typeface="+mj-lt"/>
              </a:rPr>
              <a:t>develop</a:t>
            </a:r>
            <a:r>
              <a:rPr lang="de-DE" sz="8000" dirty="0">
                <a:latin typeface="+mj-lt"/>
              </a:rPr>
              <a:t> fast</a:t>
            </a:r>
          </a:p>
        </p:txBody>
      </p:sp>
      <p:pic>
        <p:nvPicPr>
          <p:cNvPr id="3" name="Grafik 5">
            <a:extLst>
              <a:ext uri="{FF2B5EF4-FFF2-40B4-BE49-F238E27FC236}">
                <a16:creationId xmlns:a16="http://schemas.microsoft.com/office/drawing/2014/main" id="{2DC57325-C7FB-F223-7CE0-B4A41F77421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2" b="89924" l="4462" r="90000">
                        <a14:foregroundMark x1="20462" y1="78747" x2="20462" y2="787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94606" y="2023033"/>
            <a:ext cx="3451338" cy="313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262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AC4EBC5E-8E46-BF4A-9679-C7D7CFAE8A4B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Growing or Maturing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BF7855-41A6-B231-5D86-580C8DBBB6A4}"/>
              </a:ext>
            </a:extLst>
          </p:cNvPr>
          <p:cNvSpPr txBox="1"/>
          <p:nvPr/>
        </p:nvSpPr>
        <p:spPr>
          <a:xfrm rot="16200000">
            <a:off x="925452" y="3724607"/>
            <a:ext cx="1462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Biomass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DB2708-692F-B929-291E-8D7B5E7E3C4D}"/>
              </a:ext>
            </a:extLst>
          </p:cNvPr>
          <p:cNvSpPr txBox="1"/>
          <p:nvPr/>
        </p:nvSpPr>
        <p:spPr>
          <a:xfrm>
            <a:off x="5187792" y="6176869"/>
            <a:ext cx="974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Time</a:t>
            </a: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619C1142-9ED0-919C-F269-B042033AAA09}"/>
              </a:ext>
            </a:extLst>
          </p:cNvPr>
          <p:cNvSpPr/>
          <p:nvPr/>
        </p:nvSpPr>
        <p:spPr>
          <a:xfrm>
            <a:off x="2495116" y="2743199"/>
            <a:ext cx="7780669" cy="3365234"/>
          </a:xfrm>
          <a:custGeom>
            <a:avLst/>
            <a:gdLst>
              <a:gd name="connsiteX0" fmla="*/ 0 w 6416842"/>
              <a:gd name="connsiteY0" fmla="*/ 3368842 h 3368842"/>
              <a:gd name="connsiteX1" fmla="*/ 2743200 w 6416842"/>
              <a:gd name="connsiteY1" fmla="*/ 1860884 h 3368842"/>
              <a:gd name="connsiteX2" fmla="*/ 3545305 w 6416842"/>
              <a:gd name="connsiteY2" fmla="*/ 385010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49642 w 6416842"/>
              <a:gd name="connsiteY1" fmla="*/ 2277979 h 3368842"/>
              <a:gd name="connsiteX2" fmla="*/ 3545305 w 6416842"/>
              <a:gd name="connsiteY2" fmla="*/ 385010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49642 w 6416842"/>
              <a:gd name="connsiteY1" fmla="*/ 2277979 h 3368842"/>
              <a:gd name="connsiteX2" fmla="*/ 3785937 w 6416842"/>
              <a:gd name="connsiteY2" fmla="*/ 513347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3785937 w 6416842"/>
              <a:gd name="connsiteY2" fmla="*/ 513347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3785937 w 6416842"/>
              <a:gd name="connsiteY2" fmla="*/ 513347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4347410 w 6416842"/>
              <a:gd name="connsiteY2" fmla="*/ 272715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4363452 w 6416842"/>
              <a:gd name="connsiteY2" fmla="*/ 368968 h 3368842"/>
              <a:gd name="connsiteX3" fmla="*/ 6416842 w 6416842"/>
              <a:gd name="connsiteY3" fmla="*/ 0 h 3368842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363452 w 6432412"/>
              <a:gd name="connsiteY2" fmla="*/ 353060 h 3352934"/>
              <a:gd name="connsiteX3" fmla="*/ 6432412 w 6432412"/>
              <a:gd name="connsiteY3" fmla="*/ 0 h 3352934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363452 w 6432412"/>
              <a:gd name="connsiteY2" fmla="*/ 353060 h 3352934"/>
              <a:gd name="connsiteX3" fmla="*/ 6432412 w 6432412"/>
              <a:gd name="connsiteY3" fmla="*/ 0 h 3352934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176803 w 6432412"/>
              <a:gd name="connsiteY2" fmla="*/ 305337 h 3352934"/>
              <a:gd name="connsiteX3" fmla="*/ 6432412 w 6432412"/>
              <a:gd name="connsiteY3" fmla="*/ 0 h 3352934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205519 w 6432412"/>
              <a:gd name="connsiteY2" fmla="*/ 384875 h 3352934"/>
              <a:gd name="connsiteX3" fmla="*/ 6432412 w 6432412"/>
              <a:gd name="connsiteY3" fmla="*/ 0 h 3352934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4205519 w 6963642"/>
              <a:gd name="connsiteY2" fmla="*/ 368967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4205519 w 6963642"/>
              <a:gd name="connsiteY2" fmla="*/ 368967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3642" h="3337026">
                <a:moveTo>
                  <a:pt x="0" y="3337026"/>
                </a:moveTo>
                <a:cubicBezTo>
                  <a:pt x="1108242" y="3248794"/>
                  <a:pt x="1446062" y="3110076"/>
                  <a:pt x="2101516" y="2647215"/>
                </a:cubicBezTo>
                <a:cubicBezTo>
                  <a:pt x="2756970" y="2184354"/>
                  <a:pt x="3427684" y="915740"/>
                  <a:pt x="3932725" y="559859"/>
                </a:cubicBezTo>
                <a:cubicBezTo>
                  <a:pt x="4402546" y="214666"/>
                  <a:pt x="4471032" y="537"/>
                  <a:pt x="6963642" y="0"/>
                </a:cubicBezTo>
              </a:path>
            </a:pathLst>
          </a:cu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DFE36983-2DC8-7ABA-01A2-F4F88445FAC2}"/>
              </a:ext>
            </a:extLst>
          </p:cNvPr>
          <p:cNvSpPr/>
          <p:nvPr/>
        </p:nvSpPr>
        <p:spPr>
          <a:xfrm>
            <a:off x="1612370" y="2743199"/>
            <a:ext cx="7780669" cy="3365234"/>
          </a:xfrm>
          <a:custGeom>
            <a:avLst/>
            <a:gdLst>
              <a:gd name="connsiteX0" fmla="*/ 0 w 6416842"/>
              <a:gd name="connsiteY0" fmla="*/ 3368842 h 3368842"/>
              <a:gd name="connsiteX1" fmla="*/ 2743200 w 6416842"/>
              <a:gd name="connsiteY1" fmla="*/ 1860884 h 3368842"/>
              <a:gd name="connsiteX2" fmla="*/ 3545305 w 6416842"/>
              <a:gd name="connsiteY2" fmla="*/ 385010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49642 w 6416842"/>
              <a:gd name="connsiteY1" fmla="*/ 2277979 h 3368842"/>
              <a:gd name="connsiteX2" fmla="*/ 3545305 w 6416842"/>
              <a:gd name="connsiteY2" fmla="*/ 385010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49642 w 6416842"/>
              <a:gd name="connsiteY1" fmla="*/ 2277979 h 3368842"/>
              <a:gd name="connsiteX2" fmla="*/ 3785937 w 6416842"/>
              <a:gd name="connsiteY2" fmla="*/ 513347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3785937 w 6416842"/>
              <a:gd name="connsiteY2" fmla="*/ 513347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3785937 w 6416842"/>
              <a:gd name="connsiteY2" fmla="*/ 513347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4347410 w 6416842"/>
              <a:gd name="connsiteY2" fmla="*/ 272715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4363452 w 6416842"/>
              <a:gd name="connsiteY2" fmla="*/ 368968 h 3368842"/>
              <a:gd name="connsiteX3" fmla="*/ 6416842 w 6416842"/>
              <a:gd name="connsiteY3" fmla="*/ 0 h 3368842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363452 w 6432412"/>
              <a:gd name="connsiteY2" fmla="*/ 353060 h 3352934"/>
              <a:gd name="connsiteX3" fmla="*/ 6432412 w 6432412"/>
              <a:gd name="connsiteY3" fmla="*/ 0 h 3352934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363452 w 6432412"/>
              <a:gd name="connsiteY2" fmla="*/ 353060 h 3352934"/>
              <a:gd name="connsiteX3" fmla="*/ 6432412 w 6432412"/>
              <a:gd name="connsiteY3" fmla="*/ 0 h 3352934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176803 w 6432412"/>
              <a:gd name="connsiteY2" fmla="*/ 305337 h 3352934"/>
              <a:gd name="connsiteX3" fmla="*/ 6432412 w 6432412"/>
              <a:gd name="connsiteY3" fmla="*/ 0 h 3352934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205519 w 6432412"/>
              <a:gd name="connsiteY2" fmla="*/ 384875 h 3352934"/>
              <a:gd name="connsiteX3" fmla="*/ 6432412 w 6432412"/>
              <a:gd name="connsiteY3" fmla="*/ 0 h 3352934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4205519 w 6963642"/>
              <a:gd name="connsiteY2" fmla="*/ 368967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4205519 w 6963642"/>
              <a:gd name="connsiteY2" fmla="*/ 368967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3642" h="3337026">
                <a:moveTo>
                  <a:pt x="0" y="3337026"/>
                </a:moveTo>
                <a:cubicBezTo>
                  <a:pt x="1108242" y="3248794"/>
                  <a:pt x="1446062" y="3110076"/>
                  <a:pt x="2101516" y="2647215"/>
                </a:cubicBezTo>
                <a:cubicBezTo>
                  <a:pt x="2756970" y="2184354"/>
                  <a:pt x="3427684" y="915740"/>
                  <a:pt x="3932725" y="559859"/>
                </a:cubicBezTo>
                <a:cubicBezTo>
                  <a:pt x="4402546" y="214666"/>
                  <a:pt x="4471032" y="537"/>
                  <a:pt x="6963642" y="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5AD384FA-969F-DC1B-EA8D-029BB664B2A3}"/>
              </a:ext>
            </a:extLst>
          </p:cNvPr>
          <p:cNvSpPr/>
          <p:nvPr/>
        </p:nvSpPr>
        <p:spPr>
          <a:xfrm>
            <a:off x="2476067" y="1994381"/>
            <a:ext cx="7780669" cy="4109285"/>
          </a:xfrm>
          <a:custGeom>
            <a:avLst/>
            <a:gdLst>
              <a:gd name="connsiteX0" fmla="*/ 0 w 6416842"/>
              <a:gd name="connsiteY0" fmla="*/ 3368842 h 3368842"/>
              <a:gd name="connsiteX1" fmla="*/ 2743200 w 6416842"/>
              <a:gd name="connsiteY1" fmla="*/ 1860884 h 3368842"/>
              <a:gd name="connsiteX2" fmla="*/ 3545305 w 6416842"/>
              <a:gd name="connsiteY2" fmla="*/ 385010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49642 w 6416842"/>
              <a:gd name="connsiteY1" fmla="*/ 2277979 h 3368842"/>
              <a:gd name="connsiteX2" fmla="*/ 3545305 w 6416842"/>
              <a:gd name="connsiteY2" fmla="*/ 385010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49642 w 6416842"/>
              <a:gd name="connsiteY1" fmla="*/ 2277979 h 3368842"/>
              <a:gd name="connsiteX2" fmla="*/ 3785937 w 6416842"/>
              <a:gd name="connsiteY2" fmla="*/ 513347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3785937 w 6416842"/>
              <a:gd name="connsiteY2" fmla="*/ 513347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3785937 w 6416842"/>
              <a:gd name="connsiteY2" fmla="*/ 513347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4347410 w 6416842"/>
              <a:gd name="connsiteY2" fmla="*/ 272715 h 3368842"/>
              <a:gd name="connsiteX3" fmla="*/ 6416842 w 6416842"/>
              <a:gd name="connsiteY3" fmla="*/ 0 h 3368842"/>
              <a:gd name="connsiteX0" fmla="*/ 0 w 6416842"/>
              <a:gd name="connsiteY0" fmla="*/ 3368842 h 3368842"/>
              <a:gd name="connsiteX1" fmla="*/ 2101516 w 6416842"/>
              <a:gd name="connsiteY1" fmla="*/ 2679031 h 3368842"/>
              <a:gd name="connsiteX2" fmla="*/ 4363452 w 6416842"/>
              <a:gd name="connsiteY2" fmla="*/ 368968 h 3368842"/>
              <a:gd name="connsiteX3" fmla="*/ 6416842 w 6416842"/>
              <a:gd name="connsiteY3" fmla="*/ 0 h 3368842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363452 w 6432412"/>
              <a:gd name="connsiteY2" fmla="*/ 353060 h 3352934"/>
              <a:gd name="connsiteX3" fmla="*/ 6432412 w 6432412"/>
              <a:gd name="connsiteY3" fmla="*/ 0 h 3352934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363452 w 6432412"/>
              <a:gd name="connsiteY2" fmla="*/ 353060 h 3352934"/>
              <a:gd name="connsiteX3" fmla="*/ 6432412 w 6432412"/>
              <a:gd name="connsiteY3" fmla="*/ 0 h 3352934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176803 w 6432412"/>
              <a:gd name="connsiteY2" fmla="*/ 305337 h 3352934"/>
              <a:gd name="connsiteX3" fmla="*/ 6432412 w 6432412"/>
              <a:gd name="connsiteY3" fmla="*/ 0 h 3352934"/>
              <a:gd name="connsiteX0" fmla="*/ 0 w 6432412"/>
              <a:gd name="connsiteY0" fmla="*/ 3352934 h 3352934"/>
              <a:gd name="connsiteX1" fmla="*/ 2101516 w 6432412"/>
              <a:gd name="connsiteY1" fmla="*/ 2663123 h 3352934"/>
              <a:gd name="connsiteX2" fmla="*/ 4205519 w 6432412"/>
              <a:gd name="connsiteY2" fmla="*/ 384875 h 3352934"/>
              <a:gd name="connsiteX3" fmla="*/ 6432412 w 6432412"/>
              <a:gd name="connsiteY3" fmla="*/ 0 h 3352934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4205519 w 6963642"/>
              <a:gd name="connsiteY2" fmla="*/ 368967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4205519 w 6963642"/>
              <a:gd name="connsiteY2" fmla="*/ 368967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  <a:gd name="connsiteX0" fmla="*/ 0 w 6963642"/>
              <a:gd name="connsiteY0" fmla="*/ 3337026 h 3337026"/>
              <a:gd name="connsiteX1" fmla="*/ 2101516 w 6963642"/>
              <a:gd name="connsiteY1" fmla="*/ 2647215 h 3337026"/>
              <a:gd name="connsiteX2" fmla="*/ 3932725 w 6963642"/>
              <a:gd name="connsiteY2" fmla="*/ 559859 h 3337026"/>
              <a:gd name="connsiteX3" fmla="*/ 6963642 w 6963642"/>
              <a:gd name="connsiteY3" fmla="*/ 0 h 333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3642" h="3337026">
                <a:moveTo>
                  <a:pt x="0" y="3337026"/>
                </a:moveTo>
                <a:cubicBezTo>
                  <a:pt x="1108242" y="3248794"/>
                  <a:pt x="1446062" y="3110076"/>
                  <a:pt x="2101516" y="2647215"/>
                </a:cubicBezTo>
                <a:cubicBezTo>
                  <a:pt x="2756970" y="2184354"/>
                  <a:pt x="3427684" y="915740"/>
                  <a:pt x="3932725" y="559859"/>
                </a:cubicBezTo>
                <a:cubicBezTo>
                  <a:pt x="4402546" y="214666"/>
                  <a:pt x="4471032" y="537"/>
                  <a:pt x="6963642" y="0"/>
                </a:cubicBezTo>
              </a:path>
            </a:pathLst>
          </a:cu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B6D3C1-FE9A-0275-C3F6-26D62292E9F2}"/>
              </a:ext>
            </a:extLst>
          </p:cNvPr>
          <p:cNvSpPr/>
          <p:nvPr/>
        </p:nvSpPr>
        <p:spPr>
          <a:xfrm>
            <a:off x="9518542" y="1374357"/>
            <a:ext cx="1771650" cy="41092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B0919E-CBD0-B206-25DA-84A14C291888}"/>
              </a:ext>
            </a:extLst>
          </p:cNvPr>
          <p:cNvSpPr/>
          <p:nvPr/>
        </p:nvSpPr>
        <p:spPr>
          <a:xfrm>
            <a:off x="894381" y="5229233"/>
            <a:ext cx="1067401" cy="1191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C6E5D638-7ED9-98C9-1B43-31DE0C6411DC}"/>
              </a:ext>
            </a:extLst>
          </p:cNvPr>
          <p:cNvCxnSpPr>
            <a:cxnSpLocks/>
          </p:cNvCxnSpPr>
          <p:nvPr/>
        </p:nvCxnSpPr>
        <p:spPr>
          <a:xfrm flipV="1">
            <a:off x="1973990" y="1748590"/>
            <a:ext cx="0" cy="4365738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83">
            <a:extLst>
              <a:ext uri="{FF2B5EF4-FFF2-40B4-BE49-F238E27FC236}">
                <a16:creationId xmlns:a16="http://schemas.microsoft.com/office/drawing/2014/main" id="{D06D438D-93C2-FA65-DF0A-5D5250E0B54A}"/>
              </a:ext>
            </a:extLst>
          </p:cNvPr>
          <p:cNvCxnSpPr>
            <a:cxnSpLocks/>
          </p:cNvCxnSpPr>
          <p:nvPr/>
        </p:nvCxnSpPr>
        <p:spPr>
          <a:xfrm>
            <a:off x="1973990" y="6108433"/>
            <a:ext cx="7750359" cy="0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Left Arrow 11">
            <a:extLst>
              <a:ext uri="{FF2B5EF4-FFF2-40B4-BE49-F238E27FC236}">
                <a16:creationId xmlns:a16="http://schemas.microsoft.com/office/drawing/2014/main" id="{5067E67D-FEFF-0177-5848-08BAAAA0F98D}"/>
              </a:ext>
            </a:extLst>
          </p:cNvPr>
          <p:cNvSpPr/>
          <p:nvPr/>
        </p:nvSpPr>
        <p:spPr>
          <a:xfrm rot="5400000">
            <a:off x="6533611" y="2930442"/>
            <a:ext cx="603185" cy="345794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rafik 11">
            <a:extLst>
              <a:ext uri="{FF2B5EF4-FFF2-40B4-BE49-F238E27FC236}">
                <a16:creationId xmlns:a16="http://schemas.microsoft.com/office/drawing/2014/main" id="{E6B754FD-1C07-452B-BF45-10C936F94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471" y="1159610"/>
            <a:ext cx="2787988" cy="2596539"/>
          </a:xfrm>
          <a:prstGeom prst="rect">
            <a:avLst/>
          </a:prstGeom>
        </p:spPr>
      </p:pic>
      <p:sp>
        <p:nvSpPr>
          <p:cNvPr id="18" name="5-Point Star 17">
            <a:extLst>
              <a:ext uri="{FF2B5EF4-FFF2-40B4-BE49-F238E27FC236}">
                <a16:creationId xmlns:a16="http://schemas.microsoft.com/office/drawing/2014/main" id="{A6C86B80-DB40-03CF-3890-5B2DCF6F53D9}"/>
              </a:ext>
            </a:extLst>
          </p:cNvPr>
          <p:cNvSpPr/>
          <p:nvPr/>
        </p:nvSpPr>
        <p:spPr>
          <a:xfrm>
            <a:off x="5584352" y="3139783"/>
            <a:ext cx="556567" cy="501652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5BBC4C27-910E-834A-AD8C-F8B138B8699A}"/>
              </a:ext>
            </a:extLst>
          </p:cNvPr>
          <p:cNvSpPr/>
          <p:nvPr/>
        </p:nvSpPr>
        <p:spPr>
          <a:xfrm>
            <a:off x="6023714" y="3287809"/>
            <a:ext cx="668219" cy="345794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5-Point Star 14">
            <a:extLst>
              <a:ext uri="{FF2B5EF4-FFF2-40B4-BE49-F238E27FC236}">
                <a16:creationId xmlns:a16="http://schemas.microsoft.com/office/drawing/2014/main" id="{153183B4-8F9E-E4E4-5453-34C16D2E6194}"/>
              </a:ext>
            </a:extLst>
          </p:cNvPr>
          <p:cNvSpPr/>
          <p:nvPr/>
        </p:nvSpPr>
        <p:spPr>
          <a:xfrm>
            <a:off x="6546842" y="3129389"/>
            <a:ext cx="556567" cy="501652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5-Point Star 18">
            <a:extLst>
              <a:ext uri="{FF2B5EF4-FFF2-40B4-BE49-F238E27FC236}">
                <a16:creationId xmlns:a16="http://schemas.microsoft.com/office/drawing/2014/main" id="{27A820F8-238A-3122-67C6-82EAC0E165A6}"/>
              </a:ext>
            </a:extLst>
          </p:cNvPr>
          <p:cNvSpPr/>
          <p:nvPr/>
        </p:nvSpPr>
        <p:spPr>
          <a:xfrm>
            <a:off x="6536223" y="2361811"/>
            <a:ext cx="556567" cy="501652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3649A74-70EF-FB43-F6AE-85D2E86933B0}"/>
              </a:ext>
            </a:extLst>
          </p:cNvPr>
          <p:cNvCxnSpPr/>
          <p:nvPr/>
        </p:nvCxnSpPr>
        <p:spPr>
          <a:xfrm>
            <a:off x="7010403" y="4425816"/>
            <a:ext cx="12192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928B382-EA8B-8A44-2849-43578397FC8D}"/>
              </a:ext>
            </a:extLst>
          </p:cNvPr>
          <p:cNvCxnSpPr/>
          <p:nvPr/>
        </p:nvCxnSpPr>
        <p:spPr>
          <a:xfrm>
            <a:off x="7010403" y="4883016"/>
            <a:ext cx="12192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936EE6F-AAF4-C800-0547-E3F9A3314C39}"/>
              </a:ext>
            </a:extLst>
          </p:cNvPr>
          <p:cNvCxnSpPr/>
          <p:nvPr/>
        </p:nvCxnSpPr>
        <p:spPr>
          <a:xfrm>
            <a:off x="7010403" y="5035416"/>
            <a:ext cx="1219200" cy="0"/>
          </a:xfrm>
          <a:prstGeom prst="line">
            <a:avLst/>
          </a:prstGeom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421EC8F-91DF-BA1F-99E7-9264168A0EF5}"/>
              </a:ext>
            </a:extLst>
          </p:cNvPr>
          <p:cNvSpPr txBox="1"/>
          <p:nvPr/>
        </p:nvSpPr>
        <p:spPr>
          <a:xfrm>
            <a:off x="8490072" y="4249271"/>
            <a:ext cx="2877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‘normal’ conditions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863C84-1017-2552-7AA3-63D1E614A176}"/>
              </a:ext>
            </a:extLst>
          </p:cNvPr>
          <p:cNvSpPr txBox="1"/>
          <p:nvPr/>
        </p:nvSpPr>
        <p:spPr>
          <a:xfrm>
            <a:off x="8508001" y="4700745"/>
            <a:ext cx="34867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‘improved’ conditions</a:t>
            </a:r>
          </a:p>
        </p:txBody>
      </p:sp>
    </p:spTree>
    <p:extLst>
      <p:ext uri="{BB962C8B-B14F-4D97-AF65-F5344CB8AC3E}">
        <p14:creationId xmlns:p14="http://schemas.microsoft.com/office/powerpoint/2010/main" val="1398428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63017D2E-1C54-CB44-85A3-16C5B6A975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58" t="863" b="6494"/>
          <a:stretch/>
        </p:blipFill>
        <p:spPr>
          <a:xfrm>
            <a:off x="4991450" y="2092635"/>
            <a:ext cx="7200550" cy="476536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BEB96F8-61BA-0A86-DBF3-D67A7705D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6587195" cy="438717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C933CCD-F026-4028-AF50-051BDD334263}"/>
              </a:ext>
            </a:extLst>
          </p:cNvPr>
          <p:cNvSpPr txBox="1"/>
          <p:nvPr/>
        </p:nvSpPr>
        <p:spPr>
          <a:xfrm>
            <a:off x="6741994" y="191069"/>
            <a:ext cx="4585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Swiss </a:t>
            </a:r>
            <a:r>
              <a:rPr lang="de-DE" b="1" dirty="0" err="1"/>
              <a:t>transport</a:t>
            </a:r>
            <a:r>
              <a:rPr lang="de-DE" b="1" dirty="0"/>
              <a:t>: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punctual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Conservative</a:t>
            </a:r>
            <a:r>
              <a:rPr lang="de-DE" dirty="0"/>
              <a:t> (</a:t>
            </a:r>
            <a:r>
              <a:rPr lang="de-DE" dirty="0" err="1"/>
              <a:t>fixed</a:t>
            </a:r>
            <a:r>
              <a:rPr lang="de-DE" dirty="0"/>
              <a:t> route and </a:t>
            </a:r>
            <a:r>
              <a:rPr lang="de-DE" dirty="0" err="1"/>
              <a:t>stops</a:t>
            </a:r>
            <a:r>
              <a:rPr lang="de-DE" dirty="0"/>
              <a:t>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818510B-5912-D310-7DEC-BEDC5CB92C10}"/>
              </a:ext>
            </a:extLst>
          </p:cNvPr>
          <p:cNvSpPr txBox="1"/>
          <p:nvPr/>
        </p:nvSpPr>
        <p:spPr>
          <a:xfrm>
            <a:off x="643467" y="5733899"/>
            <a:ext cx="43970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Bolivian</a:t>
            </a:r>
            <a:r>
              <a:rPr lang="de-DE" b="1" dirty="0"/>
              <a:t> </a:t>
            </a:r>
            <a:r>
              <a:rPr lang="de-DE" b="1" dirty="0" err="1"/>
              <a:t>transport</a:t>
            </a:r>
            <a:r>
              <a:rPr lang="de-DE" b="1" dirty="0"/>
              <a:t>:</a:t>
            </a:r>
          </a:p>
          <a:p>
            <a:pPr marL="285750" indent="-285750">
              <a:buFontTx/>
              <a:buChar char="-"/>
            </a:pPr>
            <a:r>
              <a:rPr lang="de-DE" dirty="0"/>
              <a:t>high </a:t>
            </a:r>
            <a:r>
              <a:rPr lang="de-DE" dirty="0" err="1"/>
              <a:t>uncertainty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Flexible (</a:t>
            </a:r>
            <a:r>
              <a:rPr lang="de-DE" dirty="0" err="1"/>
              <a:t>improvised</a:t>
            </a:r>
            <a:r>
              <a:rPr lang="de-DE" dirty="0"/>
              <a:t> route and </a:t>
            </a:r>
            <a:r>
              <a:rPr lang="de-DE" dirty="0" err="1"/>
              <a:t>stops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770855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80E32637-175F-FA4A-8A31-97D60B1C8185}"/>
              </a:ext>
            </a:extLst>
          </p:cNvPr>
          <p:cNvPicPr/>
          <p:nvPr/>
        </p:nvPicPr>
        <p:blipFill rotWithShape="1">
          <a:blip r:embed="rId3"/>
          <a:srcRect b="12052"/>
          <a:stretch/>
        </p:blipFill>
        <p:spPr>
          <a:xfrm>
            <a:off x="-2382" y="778222"/>
            <a:ext cx="8225916" cy="6079778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39EE5A0-837A-3447-8A03-A62D12B9CC2C}"/>
              </a:ext>
            </a:extLst>
          </p:cNvPr>
          <p:cNvSpPr txBox="1"/>
          <p:nvPr/>
        </p:nvSpPr>
        <p:spPr>
          <a:xfrm>
            <a:off x="5307106" y="1030418"/>
            <a:ext cx="3211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Tanner (1973), </a:t>
            </a:r>
            <a:r>
              <a:rPr lang="de-DE" sz="2000" i="1" dirty="0">
                <a:latin typeface="Arial" panose="020B0604020202020204" pitchFamily="34" charset="0"/>
                <a:cs typeface="Arial" panose="020B0604020202020204" pitchFamily="34" charset="0"/>
              </a:rPr>
              <a:t>Nature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C4EBC5E-8E46-BF4A-9679-C7D7CFAE8A4B}"/>
              </a:ext>
            </a:extLst>
          </p:cNvPr>
          <p:cNvSpPr/>
          <p:nvPr/>
        </p:nvSpPr>
        <p:spPr>
          <a:xfrm>
            <a:off x="130630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Secular Trend in Humans</a:t>
            </a:r>
          </a:p>
        </p:txBody>
      </p:sp>
      <p:pic>
        <p:nvPicPr>
          <p:cNvPr id="4" name="Grafik 5">
            <a:extLst>
              <a:ext uri="{FF2B5EF4-FFF2-40B4-BE49-F238E27FC236}">
                <a16:creationId xmlns:a16="http://schemas.microsoft.com/office/drawing/2014/main" id="{D682693B-68B5-5D87-073E-1FE0509CBB9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92" b="89924" l="4462" r="90000">
                        <a14:foregroundMark x1="20462" y1="78747" x2="20462" y2="787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71847" y="1863729"/>
            <a:ext cx="3451338" cy="313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1027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all tree in a forest&#10;&#10;Description automatically generated">
            <a:extLst>
              <a:ext uri="{FF2B5EF4-FFF2-40B4-BE49-F238E27FC236}">
                <a16:creationId xmlns:a16="http://schemas.microsoft.com/office/drawing/2014/main" id="{84331441-0A1A-5215-9135-1C244DE7C7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6109"/>
            <a:ext cx="4052047" cy="68218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370718-7417-47AA-0377-AE9132EED8AE}"/>
              </a:ext>
            </a:extLst>
          </p:cNvPr>
          <p:cNvSpPr txBox="1"/>
          <p:nvPr/>
        </p:nvSpPr>
        <p:spPr>
          <a:xfrm>
            <a:off x="4052047" y="6175560"/>
            <a:ext cx="6004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Tall Trees Grove, </a:t>
            </a:r>
          </a:p>
          <a:p>
            <a:r>
              <a:rPr lang="en-US" dirty="0"/>
              <a:t>Redwood National and State Parks</a:t>
            </a:r>
          </a:p>
        </p:txBody>
      </p:sp>
      <p:sp>
        <p:nvSpPr>
          <p:cNvPr id="4" name="Rechteck 37">
            <a:extLst>
              <a:ext uri="{FF2B5EF4-FFF2-40B4-BE49-F238E27FC236}">
                <a16:creationId xmlns:a16="http://schemas.microsoft.com/office/drawing/2014/main" id="{65301B41-A42B-D201-E2AF-499342308A18}"/>
              </a:ext>
            </a:extLst>
          </p:cNvPr>
          <p:cNvSpPr/>
          <p:nvPr/>
        </p:nvSpPr>
        <p:spPr>
          <a:xfrm>
            <a:off x="4228494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Limits to Tree Height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483885A-02B4-7C20-C757-5C5BD03AC61A}"/>
              </a:ext>
            </a:extLst>
          </p:cNvPr>
          <p:cNvCxnSpPr/>
          <p:nvPr/>
        </p:nvCxnSpPr>
        <p:spPr>
          <a:xfrm>
            <a:off x="2726774" y="5738271"/>
            <a:ext cx="0" cy="388757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2336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all tree in a forest&#10;&#10;Description automatically generated">
            <a:extLst>
              <a:ext uri="{FF2B5EF4-FFF2-40B4-BE49-F238E27FC236}">
                <a16:creationId xmlns:a16="http://schemas.microsoft.com/office/drawing/2014/main" id="{84331441-0A1A-5215-9135-1C244DE7C7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6109"/>
            <a:ext cx="4052047" cy="68218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370718-7417-47AA-0377-AE9132EED8AE}"/>
              </a:ext>
            </a:extLst>
          </p:cNvPr>
          <p:cNvSpPr txBox="1"/>
          <p:nvPr/>
        </p:nvSpPr>
        <p:spPr>
          <a:xfrm>
            <a:off x="4052047" y="6175560"/>
            <a:ext cx="6004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Tall Trees Grove, </a:t>
            </a:r>
          </a:p>
          <a:p>
            <a:r>
              <a:rPr lang="en-US" dirty="0"/>
              <a:t>Redwood National and State Parks</a:t>
            </a:r>
          </a:p>
        </p:txBody>
      </p:sp>
      <p:sp>
        <p:nvSpPr>
          <p:cNvPr id="4" name="Up Arrow 3">
            <a:extLst>
              <a:ext uri="{FF2B5EF4-FFF2-40B4-BE49-F238E27FC236}">
                <a16:creationId xmlns:a16="http://schemas.microsoft.com/office/drawing/2014/main" id="{485A204B-8769-FDE4-E3D0-491AA916DD94}"/>
              </a:ext>
            </a:extLst>
          </p:cNvPr>
          <p:cNvSpPr/>
          <p:nvPr/>
        </p:nvSpPr>
        <p:spPr>
          <a:xfrm>
            <a:off x="4453467" y="982133"/>
            <a:ext cx="389466" cy="4893734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hteck 37">
            <a:extLst>
              <a:ext uri="{FF2B5EF4-FFF2-40B4-BE49-F238E27FC236}">
                <a16:creationId xmlns:a16="http://schemas.microsoft.com/office/drawing/2014/main" id="{5F5FC2E8-608A-9FDC-E804-53AC5C14F357}"/>
              </a:ext>
            </a:extLst>
          </p:cNvPr>
          <p:cNvSpPr/>
          <p:nvPr/>
        </p:nvSpPr>
        <p:spPr>
          <a:xfrm>
            <a:off x="4228494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Limits to Tree Height</a:t>
            </a:r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77E66B45-2BBD-3B2E-93E1-00544D129377}"/>
              </a:ext>
            </a:extLst>
          </p:cNvPr>
          <p:cNvSpPr/>
          <p:nvPr/>
        </p:nvSpPr>
        <p:spPr>
          <a:xfrm>
            <a:off x="5300133" y="1117600"/>
            <a:ext cx="795867" cy="475826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91CFE9-A685-6AF4-3C88-5F573830E26A}"/>
              </a:ext>
            </a:extLst>
          </p:cNvPr>
          <p:cNvSpPr txBox="1"/>
          <p:nvPr/>
        </p:nvSpPr>
        <p:spPr>
          <a:xfrm rot="16200000">
            <a:off x="4798429" y="4436533"/>
            <a:ext cx="1799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Water Potential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C6A7EF00-7213-F27E-AC3D-1FC9BB0C2634}"/>
              </a:ext>
            </a:extLst>
          </p:cNvPr>
          <p:cNvSpPr/>
          <p:nvPr/>
        </p:nvSpPr>
        <p:spPr>
          <a:xfrm>
            <a:off x="6309267" y="1117600"/>
            <a:ext cx="795867" cy="475826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E7EBE0-6124-ADE2-D3F2-E3617DACAA65}"/>
              </a:ext>
            </a:extLst>
          </p:cNvPr>
          <p:cNvSpPr txBox="1"/>
          <p:nvPr/>
        </p:nvSpPr>
        <p:spPr>
          <a:xfrm rot="16200000">
            <a:off x="5451888" y="4144656"/>
            <a:ext cx="2510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Stomatal Conductance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1953E18F-9DE3-5DC9-3703-D6EE92D2A8AD}"/>
              </a:ext>
            </a:extLst>
          </p:cNvPr>
          <p:cNvSpPr/>
          <p:nvPr/>
        </p:nvSpPr>
        <p:spPr>
          <a:xfrm>
            <a:off x="7318401" y="1117600"/>
            <a:ext cx="795867" cy="475826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EAF7FF-8ECF-0F91-6195-A3C196332F99}"/>
              </a:ext>
            </a:extLst>
          </p:cNvPr>
          <p:cNvSpPr txBox="1"/>
          <p:nvPr/>
        </p:nvSpPr>
        <p:spPr>
          <a:xfrm rot="16200000">
            <a:off x="6867994" y="4436533"/>
            <a:ext cx="1696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Photosynthesis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FFEB111C-8B45-7BD4-D037-88D3ECFF51BE}"/>
              </a:ext>
            </a:extLst>
          </p:cNvPr>
          <p:cNvSpPr/>
          <p:nvPr/>
        </p:nvSpPr>
        <p:spPr>
          <a:xfrm>
            <a:off x="8327535" y="1117600"/>
            <a:ext cx="795867" cy="475826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847074-D53C-5BB7-EB69-1C15B0E2999B}"/>
              </a:ext>
            </a:extLst>
          </p:cNvPr>
          <p:cNvSpPr txBox="1"/>
          <p:nvPr/>
        </p:nvSpPr>
        <p:spPr>
          <a:xfrm rot="16200000">
            <a:off x="7766716" y="4436533"/>
            <a:ext cx="1917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Shoot elongation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BA0B8C54-08B5-6F38-7936-9295B2DFF291}"/>
              </a:ext>
            </a:extLst>
          </p:cNvPr>
          <p:cNvSpPr/>
          <p:nvPr/>
        </p:nvSpPr>
        <p:spPr>
          <a:xfrm rot="10800000">
            <a:off x="9336669" y="1117600"/>
            <a:ext cx="795867" cy="475826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7170FE-7A66-2114-94C6-524BB75F7E20}"/>
              </a:ext>
            </a:extLst>
          </p:cNvPr>
          <p:cNvSpPr txBox="1"/>
          <p:nvPr/>
        </p:nvSpPr>
        <p:spPr>
          <a:xfrm rot="16200000">
            <a:off x="9444298" y="2021530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NSC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CC754C-00F3-A211-301E-00B7770FE338}"/>
              </a:ext>
            </a:extLst>
          </p:cNvPr>
          <p:cNvSpPr txBox="1"/>
          <p:nvPr/>
        </p:nvSpPr>
        <p:spPr>
          <a:xfrm rot="16200000">
            <a:off x="3667674" y="3534638"/>
            <a:ext cx="1358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 height</a:t>
            </a:r>
          </a:p>
        </p:txBody>
      </p:sp>
    </p:spTree>
    <p:extLst>
      <p:ext uri="{BB962C8B-B14F-4D97-AF65-F5344CB8AC3E}">
        <p14:creationId xmlns:p14="http://schemas.microsoft.com/office/powerpoint/2010/main" val="11433897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plant&#10;&#10;Description automatically generated">
            <a:extLst>
              <a:ext uri="{FF2B5EF4-FFF2-40B4-BE49-F238E27FC236}">
                <a16:creationId xmlns:a16="http://schemas.microsoft.com/office/drawing/2014/main" id="{1026B69C-1937-12CF-29C4-99CC7D68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794" y="1358490"/>
            <a:ext cx="7542005" cy="50384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171359-EC8D-3175-FF63-A2565CEE521F}"/>
              </a:ext>
            </a:extLst>
          </p:cNvPr>
          <p:cNvSpPr txBox="1"/>
          <p:nvPr/>
        </p:nvSpPr>
        <p:spPr>
          <a:xfrm>
            <a:off x="1520190" y="6396892"/>
            <a:ext cx="6103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Koch et al. (2003): The limits to tree height, </a:t>
            </a:r>
            <a:r>
              <a:rPr lang="en-US" i="1" dirty="0"/>
              <a:t>Nature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3661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AE93B5E4-4ED9-2641-ACB0-59D54AD5A1A1}"/>
              </a:ext>
            </a:extLst>
          </p:cNvPr>
          <p:cNvSpPr txBox="1"/>
          <p:nvPr/>
        </p:nvSpPr>
        <p:spPr>
          <a:xfrm>
            <a:off x="1030778" y="1296786"/>
            <a:ext cx="926037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Species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distribution</a:t>
            </a:r>
            <a:r>
              <a:rPr lang="de-DE" dirty="0"/>
              <a:t>: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drought</a:t>
            </a:r>
            <a:r>
              <a:rPr lang="de-DE" dirty="0"/>
              <a:t> </a:t>
            </a:r>
            <a:r>
              <a:rPr lang="de-DE" dirty="0" err="1"/>
              <a:t>controlled</a:t>
            </a:r>
            <a:endParaRPr lang="de-DE" dirty="0"/>
          </a:p>
          <a:p>
            <a:endParaRPr lang="de-DE" dirty="0"/>
          </a:p>
          <a:p>
            <a:r>
              <a:rPr lang="de-DE" dirty="0"/>
              <a:t>Hyp.: Limited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days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potential </a:t>
            </a:r>
            <a:r>
              <a:rPr lang="de-DE" dirty="0" err="1"/>
              <a:t>growing</a:t>
            </a:r>
            <a:r>
              <a:rPr lang="de-DE" dirty="0"/>
              <a:t> </a:t>
            </a:r>
            <a:r>
              <a:rPr lang="de-DE" dirty="0" err="1"/>
              <a:t>season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growth</a:t>
            </a:r>
            <a:r>
              <a:rPr lang="de-DE" dirty="0"/>
              <a:t> (e.g. XX </a:t>
            </a:r>
            <a:r>
              <a:rPr lang="de-DE" dirty="0" err="1"/>
              <a:t>days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Temp</a:t>
            </a:r>
            <a:r>
              <a:rPr lang="de-DE" baseline="-25000" dirty="0" err="1"/>
              <a:t>Air</a:t>
            </a:r>
            <a:r>
              <a:rPr lang="de-DE" baseline="-25000" dirty="0"/>
              <a:t> </a:t>
            </a:r>
            <a:r>
              <a:rPr lang="de-DE" dirty="0"/>
              <a:t>&gt;5°C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WP</a:t>
            </a:r>
            <a:r>
              <a:rPr lang="de-DE" baseline="-25000" dirty="0" err="1"/>
              <a:t>Soil</a:t>
            </a:r>
            <a:r>
              <a:rPr lang="de-DE" dirty="0"/>
              <a:t>&gt;-0.5 MPa).</a:t>
            </a:r>
          </a:p>
          <a:p>
            <a:endParaRPr lang="de-DE" dirty="0"/>
          </a:p>
          <a:p>
            <a:r>
              <a:rPr lang="de-DE" dirty="0" err="1"/>
              <a:t>Questions</a:t>
            </a:r>
            <a:r>
              <a:rPr lang="de-DE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How</a:t>
            </a:r>
            <a:r>
              <a:rPr lang="de-DE" dirty="0"/>
              <a:t> flexible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species</a:t>
            </a:r>
            <a:r>
              <a:rPr lang="de-DE" dirty="0"/>
              <a:t> in </a:t>
            </a:r>
            <a:r>
              <a:rPr lang="de-DE" dirty="0" err="1"/>
              <a:t>shifting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phenology</a:t>
            </a:r>
            <a:r>
              <a:rPr lang="de-DE" dirty="0"/>
              <a:t>/</a:t>
            </a:r>
            <a:r>
              <a:rPr lang="de-DE" dirty="0" err="1"/>
              <a:t>growth</a:t>
            </a:r>
            <a:r>
              <a:rPr lang="de-DE" dirty="0"/>
              <a:t> </a:t>
            </a:r>
            <a:r>
              <a:rPr lang="de-DE" dirty="0" err="1"/>
              <a:t>patterns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growing</a:t>
            </a:r>
            <a:r>
              <a:rPr lang="de-DE" dirty="0"/>
              <a:t> </a:t>
            </a:r>
            <a:r>
              <a:rPr lang="de-DE" dirty="0" err="1"/>
              <a:t>season</a:t>
            </a:r>
            <a:r>
              <a:rPr lang="de-DE" dirty="0"/>
              <a:t>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growth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survival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affected</a:t>
            </a:r>
            <a:r>
              <a:rPr lang="de-DE" dirty="0"/>
              <a:t>? -&gt; </a:t>
            </a:r>
            <a:r>
              <a:rPr lang="de-DE" dirty="0" err="1"/>
              <a:t>Estimate</a:t>
            </a:r>
            <a:r>
              <a:rPr lang="de-DE" dirty="0"/>
              <a:t> Minimal time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life</a:t>
            </a:r>
            <a:r>
              <a:rPr lang="de-DE" dirty="0"/>
              <a:t> </a:t>
            </a:r>
            <a:r>
              <a:rPr lang="de-DE" dirty="0" err="1"/>
              <a:t>cycle</a:t>
            </a:r>
            <a:r>
              <a:rPr lang="de-DE" dirty="0"/>
              <a:t>/</a:t>
            </a:r>
            <a:r>
              <a:rPr lang="de-DE" dirty="0" err="1"/>
              <a:t>pheno</a:t>
            </a:r>
            <a:r>
              <a:rPr lang="de-DE" dirty="0"/>
              <a:t> </a:t>
            </a:r>
            <a:r>
              <a:rPr lang="de-DE" dirty="0" err="1"/>
              <a:t>cycle</a:t>
            </a:r>
            <a:r>
              <a:rPr lang="de-DE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time </a:t>
            </a:r>
            <a:r>
              <a:rPr lang="de-DE" dirty="0" err="1"/>
              <a:t>window</a:t>
            </a:r>
            <a:r>
              <a:rPr lang="de-DE" dirty="0"/>
              <a:t> (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days</a:t>
            </a:r>
            <a:r>
              <a:rPr lang="de-DE" dirty="0"/>
              <a:t> </a:t>
            </a:r>
            <a:r>
              <a:rPr lang="de-DE" dirty="0" err="1"/>
              <a:t>involved</a:t>
            </a:r>
            <a:r>
              <a:rPr lang="de-DE" dirty="0"/>
              <a:t>) </a:t>
            </a:r>
            <a:r>
              <a:rPr lang="de-DE" dirty="0" err="1"/>
              <a:t>match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time </a:t>
            </a:r>
            <a:r>
              <a:rPr lang="de-DE" dirty="0" err="1"/>
              <a:t>window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environmental </a:t>
            </a:r>
            <a:r>
              <a:rPr lang="de-DE" dirty="0" err="1"/>
              <a:t>enveloppe</a:t>
            </a:r>
            <a:r>
              <a:rPr lang="de-DE" dirty="0"/>
              <a:t> at a </a:t>
            </a:r>
            <a:r>
              <a:rPr lang="de-DE" dirty="0" err="1"/>
              <a:t>species</a:t>
            </a:r>
            <a:r>
              <a:rPr lang="de-DE" dirty="0"/>
              <a:t>‘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limit</a:t>
            </a:r>
            <a:r>
              <a:rPr lang="de-DE" dirty="0"/>
              <a:t>?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2 </a:t>
            </a:r>
            <a:r>
              <a:rPr lang="de-DE" dirty="0" err="1"/>
              <a:t>Approaches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Experiment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saplings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Plausibility</a:t>
            </a:r>
            <a:r>
              <a:rPr lang="de-DE" dirty="0"/>
              <a:t> check at </a:t>
            </a:r>
            <a:r>
              <a:rPr lang="de-DE" dirty="0" err="1"/>
              <a:t>natural</a:t>
            </a:r>
            <a:r>
              <a:rPr lang="de-DE" dirty="0"/>
              <a:t> </a:t>
            </a:r>
            <a:r>
              <a:rPr lang="de-DE" dirty="0" err="1"/>
              <a:t>drought</a:t>
            </a:r>
            <a:r>
              <a:rPr lang="de-DE" dirty="0"/>
              <a:t> </a:t>
            </a:r>
            <a:r>
              <a:rPr lang="de-DE" dirty="0" err="1"/>
              <a:t>controled</a:t>
            </a:r>
            <a:r>
              <a:rPr lang="de-DE" dirty="0"/>
              <a:t> </a:t>
            </a:r>
            <a:r>
              <a:rPr lang="de-DE" dirty="0" err="1"/>
              <a:t>distribution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07362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line graph&#10;&#10;Description automatically generated">
            <a:extLst>
              <a:ext uri="{FF2B5EF4-FFF2-40B4-BE49-F238E27FC236}">
                <a16:creationId xmlns:a16="http://schemas.microsoft.com/office/drawing/2014/main" id="{0E09ABBD-8848-E40F-638B-002A433B2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" y="1064684"/>
            <a:ext cx="7772400" cy="51928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8F0282-A9B7-9A0E-F23B-BD51750C735B}"/>
              </a:ext>
            </a:extLst>
          </p:cNvPr>
          <p:cNvSpPr txBox="1"/>
          <p:nvPr/>
        </p:nvSpPr>
        <p:spPr>
          <a:xfrm>
            <a:off x="6993924" y="6549081"/>
            <a:ext cx="2784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Lloret</a:t>
            </a:r>
            <a:r>
              <a:rPr lang="en-US" dirty="0"/>
              <a:t> et al. (2011) </a:t>
            </a:r>
            <a:r>
              <a:rPr lang="en-US" i="1" dirty="0"/>
              <a:t>Oikos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9027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8F0282-A9B7-9A0E-F23B-BD51750C735B}"/>
              </a:ext>
            </a:extLst>
          </p:cNvPr>
          <p:cNvSpPr txBox="1"/>
          <p:nvPr/>
        </p:nvSpPr>
        <p:spPr>
          <a:xfrm>
            <a:off x="6993924" y="6549081"/>
            <a:ext cx="3368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</a:t>
            </a:r>
            <a:r>
              <a:rPr lang="en-US" dirty="0" err="1"/>
              <a:t>Lloret</a:t>
            </a:r>
            <a:r>
              <a:rPr lang="en-US" dirty="0"/>
              <a:t> et al. (2011) </a:t>
            </a:r>
            <a:r>
              <a:rPr lang="en-US" i="1" dirty="0"/>
              <a:t>Oikos</a:t>
            </a:r>
            <a:endParaRPr lang="en-US" dirty="0"/>
          </a:p>
        </p:txBody>
      </p:sp>
      <p:cxnSp>
        <p:nvCxnSpPr>
          <p:cNvPr id="2" name="Gerade Verbindung 82">
            <a:extLst>
              <a:ext uri="{FF2B5EF4-FFF2-40B4-BE49-F238E27FC236}">
                <a16:creationId xmlns:a16="http://schemas.microsoft.com/office/drawing/2014/main" id="{1BBD06AA-72A0-5E22-3027-C7D68B8F623C}"/>
              </a:ext>
            </a:extLst>
          </p:cNvPr>
          <p:cNvCxnSpPr>
            <a:cxnSpLocks/>
          </p:cNvCxnSpPr>
          <p:nvPr/>
        </p:nvCxnSpPr>
        <p:spPr>
          <a:xfrm flipV="1">
            <a:off x="1101767" y="1066800"/>
            <a:ext cx="0" cy="5223991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264209EB-3D31-72F4-30BD-32D6ABBE0C5C}"/>
              </a:ext>
            </a:extLst>
          </p:cNvPr>
          <p:cNvCxnSpPr>
            <a:cxnSpLocks/>
          </p:cNvCxnSpPr>
          <p:nvPr/>
        </p:nvCxnSpPr>
        <p:spPr>
          <a:xfrm flipV="1">
            <a:off x="1101767" y="6276944"/>
            <a:ext cx="4495844" cy="7952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C8A76E5-F6D2-5925-4ECE-5035130A0AD2}"/>
              </a:ext>
            </a:extLst>
          </p:cNvPr>
          <p:cNvCxnSpPr>
            <a:cxnSpLocks/>
          </p:cNvCxnSpPr>
          <p:nvPr/>
        </p:nvCxnSpPr>
        <p:spPr>
          <a:xfrm>
            <a:off x="2137719" y="2347784"/>
            <a:ext cx="1173892" cy="20512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CD16CE-1F25-6B2D-32B3-307ADB8AD87D}"/>
              </a:ext>
            </a:extLst>
          </p:cNvPr>
          <p:cNvCxnSpPr>
            <a:cxnSpLocks/>
          </p:cNvCxnSpPr>
          <p:nvPr/>
        </p:nvCxnSpPr>
        <p:spPr>
          <a:xfrm flipH="1">
            <a:off x="3311611" y="3089189"/>
            <a:ext cx="914400" cy="130981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58E62A-07B7-B3BA-6E1B-BFF01971B53F}"/>
              </a:ext>
            </a:extLst>
          </p:cNvPr>
          <p:cNvCxnSpPr>
            <a:cxnSpLocks/>
          </p:cNvCxnSpPr>
          <p:nvPr/>
        </p:nvCxnSpPr>
        <p:spPr>
          <a:xfrm>
            <a:off x="1569308" y="2347784"/>
            <a:ext cx="5684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56022C3-7A3E-3E55-E5EE-BC36A5B4EF79}"/>
              </a:ext>
            </a:extLst>
          </p:cNvPr>
          <p:cNvCxnSpPr>
            <a:cxnSpLocks/>
          </p:cNvCxnSpPr>
          <p:nvPr/>
        </p:nvCxnSpPr>
        <p:spPr>
          <a:xfrm>
            <a:off x="4226011" y="3089189"/>
            <a:ext cx="6549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FF9AE2F-0D6E-63F5-8550-E0F4BBD325B1}"/>
              </a:ext>
            </a:extLst>
          </p:cNvPr>
          <p:cNvSpPr txBox="1"/>
          <p:nvPr/>
        </p:nvSpPr>
        <p:spPr>
          <a:xfrm rot="16200000">
            <a:off x="26531" y="3756453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Growth (BAI)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6D9F33-8C66-F83F-81D7-A3F03B8BFCF3}"/>
              </a:ext>
            </a:extLst>
          </p:cNvPr>
          <p:cNvSpPr txBox="1"/>
          <p:nvPr/>
        </p:nvSpPr>
        <p:spPr>
          <a:xfrm>
            <a:off x="2670078" y="6364415"/>
            <a:ext cx="694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31" name="Rechteck 37">
            <a:extLst>
              <a:ext uri="{FF2B5EF4-FFF2-40B4-BE49-F238E27FC236}">
                <a16:creationId xmlns:a16="http://schemas.microsoft.com/office/drawing/2014/main" id="{830728E1-C17F-1DE4-3F44-AF7E0F66FB75}"/>
              </a:ext>
            </a:extLst>
          </p:cNvPr>
          <p:cNvSpPr/>
          <p:nvPr/>
        </p:nvSpPr>
        <p:spPr>
          <a:xfrm>
            <a:off x="266092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Resistance, Recovery &amp; Resilience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4595520-D9AD-46DE-62F1-6A444077F209}"/>
              </a:ext>
            </a:extLst>
          </p:cNvPr>
          <p:cNvSpPr txBox="1"/>
          <p:nvPr/>
        </p:nvSpPr>
        <p:spPr>
          <a:xfrm>
            <a:off x="2848590" y="4530506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Stress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E646D53-93C1-D77F-D6F9-C45F3558975E}"/>
              </a:ext>
            </a:extLst>
          </p:cNvPr>
          <p:cNvSpPr txBox="1"/>
          <p:nvPr/>
        </p:nvSpPr>
        <p:spPr>
          <a:xfrm>
            <a:off x="1101767" y="1930993"/>
            <a:ext cx="120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Pre-Stress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2C306CA-358C-104F-7D57-314CC71CC476}"/>
              </a:ext>
            </a:extLst>
          </p:cNvPr>
          <p:cNvSpPr txBox="1"/>
          <p:nvPr/>
        </p:nvSpPr>
        <p:spPr>
          <a:xfrm>
            <a:off x="4369475" y="3117874"/>
            <a:ext cx="1299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Post-Stress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E4AEFAE-16C6-9FFA-FF73-C56F66032E05}"/>
              </a:ext>
            </a:extLst>
          </p:cNvPr>
          <p:cNvCxnSpPr>
            <a:cxnSpLocks/>
          </p:cNvCxnSpPr>
          <p:nvPr/>
        </p:nvCxnSpPr>
        <p:spPr>
          <a:xfrm>
            <a:off x="2137719" y="2347784"/>
            <a:ext cx="2088292" cy="74140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5454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8F0282-A9B7-9A0E-F23B-BD51750C735B}"/>
              </a:ext>
            </a:extLst>
          </p:cNvPr>
          <p:cNvSpPr txBox="1"/>
          <p:nvPr/>
        </p:nvSpPr>
        <p:spPr>
          <a:xfrm>
            <a:off x="6993924" y="6549081"/>
            <a:ext cx="3368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</a:t>
            </a:r>
            <a:r>
              <a:rPr lang="en-US" dirty="0" err="1"/>
              <a:t>Lloret</a:t>
            </a:r>
            <a:r>
              <a:rPr lang="en-US" dirty="0"/>
              <a:t> et al. (2011) </a:t>
            </a:r>
            <a:r>
              <a:rPr lang="en-US" i="1" dirty="0"/>
              <a:t>Oikos</a:t>
            </a:r>
            <a:endParaRPr lang="en-US" dirty="0"/>
          </a:p>
        </p:txBody>
      </p:sp>
      <p:cxnSp>
        <p:nvCxnSpPr>
          <p:cNvPr id="2" name="Gerade Verbindung 82">
            <a:extLst>
              <a:ext uri="{FF2B5EF4-FFF2-40B4-BE49-F238E27FC236}">
                <a16:creationId xmlns:a16="http://schemas.microsoft.com/office/drawing/2014/main" id="{1BBD06AA-72A0-5E22-3027-C7D68B8F623C}"/>
              </a:ext>
            </a:extLst>
          </p:cNvPr>
          <p:cNvCxnSpPr>
            <a:cxnSpLocks/>
          </p:cNvCxnSpPr>
          <p:nvPr/>
        </p:nvCxnSpPr>
        <p:spPr>
          <a:xfrm flipV="1">
            <a:off x="1101767" y="1066800"/>
            <a:ext cx="0" cy="5223991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264209EB-3D31-72F4-30BD-32D6ABBE0C5C}"/>
              </a:ext>
            </a:extLst>
          </p:cNvPr>
          <p:cNvCxnSpPr>
            <a:cxnSpLocks/>
          </p:cNvCxnSpPr>
          <p:nvPr/>
        </p:nvCxnSpPr>
        <p:spPr>
          <a:xfrm flipV="1">
            <a:off x="1101767" y="6276944"/>
            <a:ext cx="4495844" cy="7952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C8A76E5-F6D2-5925-4ECE-5035130A0AD2}"/>
              </a:ext>
            </a:extLst>
          </p:cNvPr>
          <p:cNvCxnSpPr>
            <a:cxnSpLocks/>
          </p:cNvCxnSpPr>
          <p:nvPr/>
        </p:nvCxnSpPr>
        <p:spPr>
          <a:xfrm>
            <a:off x="2137719" y="2347784"/>
            <a:ext cx="1173892" cy="20512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CD16CE-1F25-6B2D-32B3-307ADB8AD87D}"/>
              </a:ext>
            </a:extLst>
          </p:cNvPr>
          <p:cNvCxnSpPr>
            <a:cxnSpLocks/>
          </p:cNvCxnSpPr>
          <p:nvPr/>
        </p:nvCxnSpPr>
        <p:spPr>
          <a:xfrm flipH="1">
            <a:off x="3311611" y="3089189"/>
            <a:ext cx="914400" cy="130981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58E62A-07B7-B3BA-6E1B-BFF01971B53F}"/>
              </a:ext>
            </a:extLst>
          </p:cNvPr>
          <p:cNvCxnSpPr>
            <a:cxnSpLocks/>
          </p:cNvCxnSpPr>
          <p:nvPr/>
        </p:nvCxnSpPr>
        <p:spPr>
          <a:xfrm>
            <a:off x="1569308" y="2347784"/>
            <a:ext cx="5684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56022C3-7A3E-3E55-E5EE-BC36A5B4EF79}"/>
              </a:ext>
            </a:extLst>
          </p:cNvPr>
          <p:cNvCxnSpPr>
            <a:cxnSpLocks/>
          </p:cNvCxnSpPr>
          <p:nvPr/>
        </p:nvCxnSpPr>
        <p:spPr>
          <a:xfrm>
            <a:off x="4226011" y="3089189"/>
            <a:ext cx="6549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FF9AE2F-0D6E-63F5-8550-E0F4BBD325B1}"/>
              </a:ext>
            </a:extLst>
          </p:cNvPr>
          <p:cNvSpPr txBox="1"/>
          <p:nvPr/>
        </p:nvSpPr>
        <p:spPr>
          <a:xfrm rot="16200000">
            <a:off x="26531" y="3756453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Growth (BAI)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6D9F33-8C66-F83F-81D7-A3F03B8BFCF3}"/>
              </a:ext>
            </a:extLst>
          </p:cNvPr>
          <p:cNvSpPr txBox="1"/>
          <p:nvPr/>
        </p:nvSpPr>
        <p:spPr>
          <a:xfrm>
            <a:off x="2670078" y="6364415"/>
            <a:ext cx="694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31" name="Rechteck 37">
            <a:extLst>
              <a:ext uri="{FF2B5EF4-FFF2-40B4-BE49-F238E27FC236}">
                <a16:creationId xmlns:a16="http://schemas.microsoft.com/office/drawing/2014/main" id="{830728E1-C17F-1DE4-3F44-AF7E0F66FB75}"/>
              </a:ext>
            </a:extLst>
          </p:cNvPr>
          <p:cNvSpPr/>
          <p:nvPr/>
        </p:nvSpPr>
        <p:spPr>
          <a:xfrm>
            <a:off x="266092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Resistance, Recovery &amp; Resilience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4595520-D9AD-46DE-62F1-6A444077F209}"/>
              </a:ext>
            </a:extLst>
          </p:cNvPr>
          <p:cNvSpPr txBox="1"/>
          <p:nvPr/>
        </p:nvSpPr>
        <p:spPr>
          <a:xfrm>
            <a:off x="2848590" y="4530506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Stress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E646D53-93C1-D77F-D6F9-C45F3558975E}"/>
              </a:ext>
            </a:extLst>
          </p:cNvPr>
          <p:cNvSpPr txBox="1"/>
          <p:nvPr/>
        </p:nvSpPr>
        <p:spPr>
          <a:xfrm>
            <a:off x="1101767" y="1930993"/>
            <a:ext cx="120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Pre-Stress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2C306CA-358C-104F-7D57-314CC71CC476}"/>
              </a:ext>
            </a:extLst>
          </p:cNvPr>
          <p:cNvSpPr txBox="1"/>
          <p:nvPr/>
        </p:nvSpPr>
        <p:spPr>
          <a:xfrm>
            <a:off x="4369475" y="3117874"/>
            <a:ext cx="1299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Post-Stress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40B3D9-871B-EE93-8A5A-73A3B4457FAA}"/>
              </a:ext>
            </a:extLst>
          </p:cNvPr>
          <p:cNvSpPr txBox="1"/>
          <p:nvPr/>
        </p:nvSpPr>
        <p:spPr>
          <a:xfrm>
            <a:off x="7532176" y="3479454"/>
            <a:ext cx="4271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Resistance </a:t>
            </a:r>
            <a:r>
              <a:rPr lang="en-US" i="1" dirty="0"/>
              <a:t>Rt </a:t>
            </a:r>
            <a:r>
              <a:rPr lang="en-US" dirty="0"/>
              <a:t>= Stress/Pre-Stress</a:t>
            </a:r>
          </a:p>
          <a:p>
            <a:r>
              <a:rPr lang="en-US" dirty="0"/>
              <a:t>Recovery</a:t>
            </a:r>
            <a:r>
              <a:rPr lang="en-US" i="1" dirty="0"/>
              <a:t> </a:t>
            </a:r>
            <a:r>
              <a:rPr lang="en-US" i="1" dirty="0" err="1"/>
              <a:t>Rc</a:t>
            </a:r>
            <a:r>
              <a:rPr lang="en-US" i="1" dirty="0"/>
              <a:t> </a:t>
            </a:r>
            <a:r>
              <a:rPr lang="en-US" dirty="0"/>
              <a:t>= Post-Stress/Stress</a:t>
            </a:r>
          </a:p>
          <a:p>
            <a:r>
              <a:rPr lang="en-US" dirty="0"/>
              <a:t>Resilience </a:t>
            </a:r>
            <a:r>
              <a:rPr lang="en-US" i="1" dirty="0"/>
              <a:t>Rs = </a:t>
            </a:r>
            <a:r>
              <a:rPr lang="en-US" dirty="0"/>
              <a:t>Post-Stress/Pre-Stress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E4AEFAE-16C6-9FFA-FF73-C56F66032E05}"/>
              </a:ext>
            </a:extLst>
          </p:cNvPr>
          <p:cNvCxnSpPr>
            <a:cxnSpLocks/>
          </p:cNvCxnSpPr>
          <p:nvPr/>
        </p:nvCxnSpPr>
        <p:spPr>
          <a:xfrm>
            <a:off x="2137719" y="2347784"/>
            <a:ext cx="2088292" cy="74140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813D6F4-E952-6EA1-8ECD-C7018F7A8B64}"/>
              </a:ext>
            </a:extLst>
          </p:cNvPr>
          <p:cNvSpPr txBox="1"/>
          <p:nvPr/>
        </p:nvSpPr>
        <p:spPr>
          <a:xfrm>
            <a:off x="1165342" y="3584146"/>
            <a:ext cx="165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4"/>
                </a:solidFill>
              </a:rPr>
              <a:t>Resistance, Rt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FC8E32-5FFC-55B9-67A4-867C5D178E6D}"/>
              </a:ext>
            </a:extLst>
          </p:cNvPr>
          <p:cNvSpPr txBox="1"/>
          <p:nvPr/>
        </p:nvSpPr>
        <p:spPr>
          <a:xfrm>
            <a:off x="3541892" y="2075859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4"/>
                </a:solidFill>
              </a:rPr>
              <a:t>Resilience, Rs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ACE8740-D864-5BD4-A1F0-3785F23E3B51}"/>
              </a:ext>
            </a:extLst>
          </p:cNvPr>
          <p:cNvSpPr txBox="1"/>
          <p:nvPr/>
        </p:nvSpPr>
        <p:spPr>
          <a:xfrm>
            <a:off x="4070680" y="3972723"/>
            <a:ext cx="148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4"/>
                </a:solidFill>
              </a:rPr>
              <a:t>Recovery, </a:t>
            </a:r>
            <a:r>
              <a:rPr lang="en-US" i="1" dirty="0" err="1">
                <a:solidFill>
                  <a:schemeClr val="accent4"/>
                </a:solidFill>
              </a:rPr>
              <a:t>Rc</a:t>
            </a:r>
            <a:endParaRPr lang="en-US" i="1" dirty="0">
              <a:solidFill>
                <a:schemeClr val="accent4"/>
              </a:solidFill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A26849C-2512-2714-1892-97B91B7FA23B}"/>
              </a:ext>
            </a:extLst>
          </p:cNvPr>
          <p:cNvCxnSpPr>
            <a:cxnSpLocks/>
          </p:cNvCxnSpPr>
          <p:nvPr/>
        </p:nvCxnSpPr>
        <p:spPr>
          <a:xfrm flipV="1">
            <a:off x="2125472" y="3302540"/>
            <a:ext cx="431748" cy="234146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4AA8E5F-E0BA-42F1-DDED-BA718D746281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3637589" y="2445191"/>
            <a:ext cx="709973" cy="273295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BD0AD0A-0AFB-CE4D-B563-7F14547E1D1C}"/>
              </a:ext>
            </a:extLst>
          </p:cNvPr>
          <p:cNvCxnSpPr>
            <a:cxnSpLocks/>
          </p:cNvCxnSpPr>
          <p:nvPr/>
        </p:nvCxnSpPr>
        <p:spPr>
          <a:xfrm flipH="1" flipV="1">
            <a:off x="3859119" y="3822297"/>
            <a:ext cx="805871" cy="150426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574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9F443E-AE2C-B562-EDDB-C51A938956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6671" t="1040" b="7572"/>
          <a:stretch/>
        </p:blipFill>
        <p:spPr>
          <a:xfrm>
            <a:off x="1101766" y="1598788"/>
            <a:ext cx="6380928" cy="4686108"/>
          </a:xfrm>
          <a:prstGeom prst="rect">
            <a:avLst/>
          </a:prstGeom>
        </p:spPr>
      </p:pic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1314CF64-BFA5-B153-AA0F-580C3BD2733D}"/>
              </a:ext>
            </a:extLst>
          </p:cNvPr>
          <p:cNvCxnSpPr>
            <a:cxnSpLocks/>
          </p:cNvCxnSpPr>
          <p:nvPr/>
        </p:nvCxnSpPr>
        <p:spPr>
          <a:xfrm flipV="1">
            <a:off x="1101767" y="1066800"/>
            <a:ext cx="0" cy="5223991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27B83A3A-4132-8F59-32E7-4968C8659735}"/>
              </a:ext>
            </a:extLst>
          </p:cNvPr>
          <p:cNvCxnSpPr>
            <a:cxnSpLocks/>
          </p:cNvCxnSpPr>
          <p:nvPr/>
        </p:nvCxnSpPr>
        <p:spPr>
          <a:xfrm flipV="1">
            <a:off x="1101767" y="6257200"/>
            <a:ext cx="7466500" cy="27696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F368007-EA71-6FED-48C2-CE1B797598C4}"/>
              </a:ext>
            </a:extLst>
          </p:cNvPr>
          <p:cNvSpPr txBox="1"/>
          <p:nvPr/>
        </p:nvSpPr>
        <p:spPr>
          <a:xfrm>
            <a:off x="3843866" y="6447552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Day of year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6210B-17F4-7521-6BD0-15146411BB70}"/>
              </a:ext>
            </a:extLst>
          </p:cNvPr>
          <p:cNvSpPr txBox="1"/>
          <p:nvPr/>
        </p:nvSpPr>
        <p:spPr>
          <a:xfrm rot="16200000">
            <a:off x="-57204" y="3881835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Displacement</a:t>
            </a:r>
          </a:p>
        </p:txBody>
      </p:sp>
    </p:spTree>
    <p:extLst>
      <p:ext uri="{BB962C8B-B14F-4D97-AF65-F5344CB8AC3E}">
        <p14:creationId xmlns:p14="http://schemas.microsoft.com/office/powerpoint/2010/main" val="24386358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9F443E-AE2C-B562-EDDB-C51A938956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6671" t="1040" b="7572"/>
          <a:stretch/>
        </p:blipFill>
        <p:spPr>
          <a:xfrm>
            <a:off x="1101766" y="1598788"/>
            <a:ext cx="6380928" cy="4686108"/>
          </a:xfrm>
          <a:prstGeom prst="rect">
            <a:avLst/>
          </a:prstGeom>
        </p:spPr>
      </p:pic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1314CF64-BFA5-B153-AA0F-580C3BD2733D}"/>
              </a:ext>
            </a:extLst>
          </p:cNvPr>
          <p:cNvCxnSpPr>
            <a:cxnSpLocks/>
          </p:cNvCxnSpPr>
          <p:nvPr/>
        </p:nvCxnSpPr>
        <p:spPr>
          <a:xfrm flipV="1">
            <a:off x="1101767" y="1066800"/>
            <a:ext cx="0" cy="5223991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27B83A3A-4132-8F59-32E7-4968C8659735}"/>
              </a:ext>
            </a:extLst>
          </p:cNvPr>
          <p:cNvCxnSpPr>
            <a:cxnSpLocks/>
          </p:cNvCxnSpPr>
          <p:nvPr/>
        </p:nvCxnSpPr>
        <p:spPr>
          <a:xfrm flipV="1">
            <a:off x="1101767" y="6257200"/>
            <a:ext cx="7466500" cy="27696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F368007-EA71-6FED-48C2-CE1B797598C4}"/>
              </a:ext>
            </a:extLst>
          </p:cNvPr>
          <p:cNvSpPr txBox="1"/>
          <p:nvPr/>
        </p:nvSpPr>
        <p:spPr>
          <a:xfrm>
            <a:off x="3843866" y="6447552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Day of year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6210B-17F4-7521-6BD0-15146411BB70}"/>
              </a:ext>
            </a:extLst>
          </p:cNvPr>
          <p:cNvSpPr txBox="1"/>
          <p:nvPr/>
        </p:nvSpPr>
        <p:spPr>
          <a:xfrm rot="16200000">
            <a:off x="-57204" y="3881835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Displacement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CC437A6E-008D-CA2A-7BAB-AD72D32C63EC}"/>
              </a:ext>
            </a:extLst>
          </p:cNvPr>
          <p:cNvSpPr/>
          <p:nvPr/>
        </p:nvSpPr>
        <p:spPr>
          <a:xfrm rot="5400000">
            <a:off x="1656755" y="2081674"/>
            <a:ext cx="379056" cy="12519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739DB0-7E6B-44A9-351A-AA83B08211C7}"/>
              </a:ext>
            </a:extLst>
          </p:cNvPr>
          <p:cNvSpPr txBox="1"/>
          <p:nvPr/>
        </p:nvSpPr>
        <p:spPr>
          <a:xfrm>
            <a:off x="1185331" y="2067469"/>
            <a:ext cx="1417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Pre-Drought</a:t>
            </a: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F48C7511-1ECB-C65B-F909-5700BDE42F1C}"/>
              </a:ext>
            </a:extLst>
          </p:cNvPr>
          <p:cNvSpPr/>
          <p:nvPr/>
        </p:nvSpPr>
        <p:spPr>
          <a:xfrm rot="5400000">
            <a:off x="5518688" y="409613"/>
            <a:ext cx="341636" cy="233440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9564CF-2ACA-4E7D-167A-5091DC65F6A8}"/>
              </a:ext>
            </a:extLst>
          </p:cNvPr>
          <p:cNvSpPr txBox="1"/>
          <p:nvPr/>
        </p:nvSpPr>
        <p:spPr>
          <a:xfrm>
            <a:off x="4487334" y="955339"/>
            <a:ext cx="1509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Post-Drought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EFC1C992-B7CB-71DC-982C-A2EF8C29B463}"/>
              </a:ext>
            </a:extLst>
          </p:cNvPr>
          <p:cNvSpPr/>
          <p:nvPr/>
        </p:nvSpPr>
        <p:spPr>
          <a:xfrm rot="5400000">
            <a:off x="4621609" y="2399934"/>
            <a:ext cx="482609" cy="681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194FB0-0D75-9356-1D2F-C7C2309AA082}"/>
              </a:ext>
            </a:extLst>
          </p:cNvPr>
          <p:cNvSpPr txBox="1"/>
          <p:nvPr/>
        </p:nvSpPr>
        <p:spPr>
          <a:xfrm>
            <a:off x="4487333" y="1963915"/>
            <a:ext cx="1417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Recovery Phase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859DA3-29B2-534C-BD1D-F859EF00E8F3}"/>
              </a:ext>
            </a:extLst>
          </p:cNvPr>
          <p:cNvSpPr/>
          <p:nvPr/>
        </p:nvSpPr>
        <p:spPr>
          <a:xfrm>
            <a:off x="2494527" y="1033209"/>
            <a:ext cx="1998140" cy="5223991"/>
          </a:xfrm>
          <a:prstGeom prst="rect">
            <a:avLst/>
          </a:prstGeom>
          <a:solidFill>
            <a:srgbClr val="FF0000">
              <a:alpha val="1777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57E869-DCC0-897A-041A-C91FDB9A9215}"/>
              </a:ext>
            </a:extLst>
          </p:cNvPr>
          <p:cNvSpPr txBox="1"/>
          <p:nvPr/>
        </p:nvSpPr>
        <p:spPr>
          <a:xfrm>
            <a:off x="2733697" y="1205631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Drought</a:t>
            </a:r>
          </a:p>
        </p:txBody>
      </p:sp>
    </p:spTree>
    <p:extLst>
      <p:ext uri="{BB962C8B-B14F-4D97-AF65-F5344CB8AC3E}">
        <p14:creationId xmlns:p14="http://schemas.microsoft.com/office/powerpoint/2010/main" val="1891571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C7C33EE-8C71-D225-2433-30D00B6960EA}"/>
              </a:ext>
            </a:extLst>
          </p:cNvPr>
          <p:cNvGrpSpPr/>
          <p:nvPr/>
        </p:nvGrpSpPr>
        <p:grpSpPr>
          <a:xfrm>
            <a:off x="830834" y="1009935"/>
            <a:ext cx="10530331" cy="4405028"/>
            <a:chOff x="790022" y="1982383"/>
            <a:chExt cx="8148277" cy="3408572"/>
          </a:xfrm>
        </p:grpSpPr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A4E971AF-E884-C34C-823D-04E282DADDCD}"/>
                </a:ext>
              </a:extLst>
            </p:cNvPr>
            <p:cNvSpPr/>
            <p:nvPr/>
          </p:nvSpPr>
          <p:spPr>
            <a:xfrm>
              <a:off x="3506115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4F08A34C-E4C6-4242-A5C3-130E1202C578}"/>
                </a:ext>
              </a:extLst>
            </p:cNvPr>
            <p:cNvSpPr/>
            <p:nvPr/>
          </p:nvSpPr>
          <p:spPr>
            <a:xfrm>
              <a:off x="4185138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15595235-A6B0-2149-B9B6-3B461D4F350C}"/>
                </a:ext>
              </a:extLst>
            </p:cNvPr>
            <p:cNvSpPr/>
            <p:nvPr/>
          </p:nvSpPr>
          <p:spPr>
            <a:xfrm>
              <a:off x="4864161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D1EAE75A-6BA8-1445-8372-9CB539907E38}"/>
                </a:ext>
              </a:extLst>
            </p:cNvPr>
            <p:cNvSpPr/>
            <p:nvPr/>
          </p:nvSpPr>
          <p:spPr>
            <a:xfrm>
              <a:off x="5543184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F0EC398F-6305-FB42-8D53-930BE8CC409E}"/>
                </a:ext>
              </a:extLst>
            </p:cNvPr>
            <p:cNvSpPr/>
            <p:nvPr/>
          </p:nvSpPr>
          <p:spPr>
            <a:xfrm>
              <a:off x="6222207" y="1982383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1E4B98A3-95B5-F449-834C-9649CF7FAB7A}"/>
                </a:ext>
              </a:extLst>
            </p:cNvPr>
            <p:cNvSpPr/>
            <p:nvPr/>
          </p:nvSpPr>
          <p:spPr>
            <a:xfrm>
              <a:off x="6901230" y="1982383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29BF482A-8EB4-DF48-B8DF-BED0C656DC95}"/>
                </a:ext>
              </a:extLst>
            </p:cNvPr>
            <p:cNvSpPr/>
            <p:nvPr/>
          </p:nvSpPr>
          <p:spPr>
            <a:xfrm>
              <a:off x="7580253" y="1982383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5CBA8BE9-45CE-774C-8AE1-A1B5430E6D84}"/>
                </a:ext>
              </a:extLst>
            </p:cNvPr>
            <p:cNvSpPr/>
            <p:nvPr/>
          </p:nvSpPr>
          <p:spPr>
            <a:xfrm>
              <a:off x="825927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C995582D-7F88-9F4A-B635-51A5B4F331D5}"/>
                </a:ext>
              </a:extLst>
            </p:cNvPr>
            <p:cNvSpPr/>
            <p:nvPr/>
          </p:nvSpPr>
          <p:spPr>
            <a:xfrm>
              <a:off x="790023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3DBFA765-9461-DD4D-8039-E52D64A6365F}"/>
                </a:ext>
              </a:extLst>
            </p:cNvPr>
            <p:cNvSpPr/>
            <p:nvPr/>
          </p:nvSpPr>
          <p:spPr>
            <a:xfrm>
              <a:off x="146904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F1267C57-DA4B-8548-A7E2-BF71A02732EA}"/>
                </a:ext>
              </a:extLst>
            </p:cNvPr>
            <p:cNvSpPr/>
            <p:nvPr/>
          </p:nvSpPr>
          <p:spPr>
            <a:xfrm>
              <a:off x="2148069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F7124066-4CDF-384F-A7F2-29AF6985CBB4}"/>
                </a:ext>
              </a:extLst>
            </p:cNvPr>
            <p:cNvSpPr/>
            <p:nvPr/>
          </p:nvSpPr>
          <p:spPr>
            <a:xfrm>
              <a:off x="2827092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0" name="Straight Arrow Connector 63">
              <a:extLst>
                <a:ext uri="{FF2B5EF4-FFF2-40B4-BE49-F238E27FC236}">
                  <a16:creationId xmlns:a16="http://schemas.microsoft.com/office/drawing/2014/main" id="{4738195B-040D-F040-BEB9-2DDC1F14B8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0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3">
              <a:extLst>
                <a:ext uri="{FF2B5EF4-FFF2-40B4-BE49-F238E27FC236}">
                  <a16:creationId xmlns:a16="http://schemas.microsoft.com/office/drawing/2014/main" id="{B695E2B1-1293-954D-A563-ABB25214B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679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3">
              <a:extLst>
                <a:ext uri="{FF2B5EF4-FFF2-40B4-BE49-F238E27FC236}">
                  <a16:creationId xmlns:a16="http://schemas.microsoft.com/office/drawing/2014/main" id="{2C98BCFD-DAD4-CB48-A5A7-6E75DEF2E2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596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3">
              <a:extLst>
                <a:ext uri="{FF2B5EF4-FFF2-40B4-BE49-F238E27FC236}">
                  <a16:creationId xmlns:a16="http://schemas.microsoft.com/office/drawing/2014/main" id="{1A0CB06A-4334-3543-BEEA-A56F741080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393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C339E0D-2154-714A-B31E-0BC348F8A7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190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3">
              <a:extLst>
                <a:ext uri="{FF2B5EF4-FFF2-40B4-BE49-F238E27FC236}">
                  <a16:creationId xmlns:a16="http://schemas.microsoft.com/office/drawing/2014/main" id="{43918E45-8507-E544-B22A-255897E5FF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987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3">
              <a:extLst>
                <a:ext uri="{FF2B5EF4-FFF2-40B4-BE49-F238E27FC236}">
                  <a16:creationId xmlns:a16="http://schemas.microsoft.com/office/drawing/2014/main" id="{20D2B143-CD5C-E84E-815F-95D2E1D4E8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5784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3">
              <a:extLst>
                <a:ext uri="{FF2B5EF4-FFF2-40B4-BE49-F238E27FC236}">
                  <a16:creationId xmlns:a16="http://schemas.microsoft.com/office/drawing/2014/main" id="{19C4E627-5A34-124E-92A1-4519125CCF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3581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3">
              <a:extLst>
                <a:ext uri="{FF2B5EF4-FFF2-40B4-BE49-F238E27FC236}">
                  <a16:creationId xmlns:a16="http://schemas.microsoft.com/office/drawing/2014/main" id="{011B3126-EBE0-3B4D-8A7E-59CA2E7E44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1378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3">
              <a:extLst>
                <a:ext uri="{FF2B5EF4-FFF2-40B4-BE49-F238E27FC236}">
                  <a16:creationId xmlns:a16="http://schemas.microsoft.com/office/drawing/2014/main" id="{F0700F8F-A9FD-0148-BD82-C24AA531DB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9175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3">
              <a:extLst>
                <a:ext uri="{FF2B5EF4-FFF2-40B4-BE49-F238E27FC236}">
                  <a16:creationId xmlns:a16="http://schemas.microsoft.com/office/drawing/2014/main" id="{367FE0EA-A807-9745-B6AA-048CFF82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697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63">
              <a:extLst>
                <a:ext uri="{FF2B5EF4-FFF2-40B4-BE49-F238E27FC236}">
                  <a16:creationId xmlns:a16="http://schemas.microsoft.com/office/drawing/2014/main" id="{B6269484-C107-5F48-A118-358DF18650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76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63">
              <a:extLst>
                <a:ext uri="{FF2B5EF4-FFF2-40B4-BE49-F238E27FC236}">
                  <a16:creationId xmlns:a16="http://schemas.microsoft.com/office/drawing/2014/main" id="{D55BB8EE-5F5D-B842-9410-7CB937366B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25660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">
              <a:extLst>
                <a:ext uri="{FF2B5EF4-FFF2-40B4-BE49-F238E27FC236}">
                  <a16:creationId xmlns:a16="http://schemas.microsoft.com/office/drawing/2014/main" id="{0C95FB52-6251-6647-9B04-5FB8FCF7D2EC}"/>
                </a:ext>
              </a:extLst>
            </p:cNvPr>
            <p:cNvCxnSpPr>
              <a:cxnSpLocks/>
            </p:cNvCxnSpPr>
            <p:nvPr/>
          </p:nvCxnSpPr>
          <p:spPr>
            <a:xfrm>
              <a:off x="790023" y="3390012"/>
              <a:ext cx="8148276" cy="0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1EBB3F-6C68-EC41-BB6E-FF43026E7F34}"/>
                </a:ext>
              </a:extLst>
            </p:cNvPr>
            <p:cNvGrpSpPr/>
            <p:nvPr/>
          </p:nvGrpSpPr>
          <p:grpSpPr>
            <a:xfrm>
              <a:off x="790022" y="4128688"/>
              <a:ext cx="7629063" cy="1258830"/>
              <a:chOff x="526557" y="5174241"/>
              <a:chExt cx="3734975" cy="1069147"/>
            </a:xfrm>
          </p:grpSpPr>
          <p:cxnSp>
            <p:nvCxnSpPr>
              <p:cNvPr id="77" name="Gerade Verbindung 76">
                <a:extLst>
                  <a:ext uri="{FF2B5EF4-FFF2-40B4-BE49-F238E27FC236}">
                    <a16:creationId xmlns:a16="http://schemas.microsoft.com/office/drawing/2014/main" id="{7255FD72-2986-8647-A390-A308A236D6CF}"/>
                  </a:ext>
                </a:extLst>
              </p:cNvPr>
              <p:cNvCxnSpPr/>
              <p:nvPr/>
            </p:nvCxnSpPr>
            <p:spPr>
              <a:xfrm>
                <a:off x="526557" y="5174241"/>
                <a:ext cx="65081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Gerade Verbindung 78">
                <a:extLst>
                  <a:ext uri="{FF2B5EF4-FFF2-40B4-BE49-F238E27FC236}">
                    <a16:creationId xmlns:a16="http://schemas.microsoft.com/office/drawing/2014/main" id="{92840C25-A4C7-8D45-BDB7-3111B25D4387}"/>
                  </a:ext>
                </a:extLst>
              </p:cNvPr>
              <p:cNvCxnSpPr/>
              <p:nvPr/>
            </p:nvCxnSpPr>
            <p:spPr>
              <a:xfrm rot="16200000">
                <a:off x="1427190" y="6210277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>
                <a:extLst>
                  <a:ext uri="{FF2B5EF4-FFF2-40B4-BE49-F238E27FC236}">
                    <a16:creationId xmlns:a16="http://schemas.microsoft.com/office/drawing/2014/main" id="{4005B88D-9874-C64D-B87E-8CC2A7F80385}"/>
                  </a:ext>
                </a:extLst>
              </p:cNvPr>
              <p:cNvCxnSpPr/>
              <p:nvPr/>
            </p:nvCxnSpPr>
            <p:spPr>
              <a:xfrm rot="16200000">
                <a:off x="2360933" y="621027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>
                <a:extLst>
                  <a:ext uri="{FF2B5EF4-FFF2-40B4-BE49-F238E27FC236}">
                    <a16:creationId xmlns:a16="http://schemas.microsoft.com/office/drawing/2014/main" id="{F46A2166-627E-C845-8C17-8B3E88121A85}"/>
                  </a:ext>
                </a:extLst>
              </p:cNvPr>
              <p:cNvCxnSpPr/>
              <p:nvPr/>
            </p:nvCxnSpPr>
            <p:spPr>
              <a:xfrm rot="16200000">
                <a:off x="3294677" y="6198504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>
                <a:extLst>
                  <a:ext uri="{FF2B5EF4-FFF2-40B4-BE49-F238E27FC236}">
                    <a16:creationId xmlns:a16="http://schemas.microsoft.com/office/drawing/2014/main" id="{FAC9AD87-BDFB-D349-9A6C-52EA61EC2CA8}"/>
                  </a:ext>
                </a:extLst>
              </p:cNvPr>
              <p:cNvCxnSpPr/>
              <p:nvPr/>
            </p:nvCxnSpPr>
            <p:spPr>
              <a:xfrm rot="16200000">
                <a:off x="4228421" y="619184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TextBox 22">
              <a:extLst>
                <a:ext uri="{FF2B5EF4-FFF2-40B4-BE49-F238E27FC236}">
                  <a16:creationId xmlns:a16="http://schemas.microsoft.com/office/drawing/2014/main" id="{0E2E241A-9B19-574D-A9B5-0A268CEF7319}"/>
                </a:ext>
              </a:extLst>
            </p:cNvPr>
            <p:cNvSpPr txBox="1"/>
            <p:nvPr/>
          </p:nvSpPr>
          <p:spPr>
            <a:xfrm>
              <a:off x="2922016" y="3034608"/>
              <a:ext cx="519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Apr</a:t>
              </a:r>
            </a:p>
          </p:txBody>
        </p:sp>
        <p:sp>
          <p:nvSpPr>
            <p:cNvPr id="90" name="TextBox 22">
              <a:extLst>
                <a:ext uri="{FF2B5EF4-FFF2-40B4-BE49-F238E27FC236}">
                  <a16:creationId xmlns:a16="http://schemas.microsoft.com/office/drawing/2014/main" id="{79EFAFAA-9814-754A-9EF0-E51372A3F272}"/>
                </a:ext>
              </a:extLst>
            </p:cNvPr>
            <p:cNvSpPr txBox="1"/>
            <p:nvPr/>
          </p:nvSpPr>
          <p:spPr>
            <a:xfrm>
              <a:off x="3592495" y="3034608"/>
              <a:ext cx="592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May</a:t>
              </a:r>
            </a:p>
          </p:txBody>
        </p:sp>
        <p:sp>
          <p:nvSpPr>
            <p:cNvPr id="91" name="TextBox 22">
              <a:extLst>
                <a:ext uri="{FF2B5EF4-FFF2-40B4-BE49-F238E27FC236}">
                  <a16:creationId xmlns:a16="http://schemas.microsoft.com/office/drawing/2014/main" id="{3D427F66-DF58-2441-B9AC-E04E51029B00}"/>
                </a:ext>
              </a:extLst>
            </p:cNvPr>
            <p:cNvSpPr txBox="1"/>
            <p:nvPr/>
          </p:nvSpPr>
          <p:spPr>
            <a:xfrm>
              <a:off x="4335622" y="3034608"/>
              <a:ext cx="5020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Jun</a:t>
              </a:r>
            </a:p>
          </p:txBody>
        </p:sp>
        <p:sp>
          <p:nvSpPr>
            <p:cNvPr id="92" name="TextBox 22">
              <a:extLst>
                <a:ext uri="{FF2B5EF4-FFF2-40B4-BE49-F238E27FC236}">
                  <a16:creationId xmlns:a16="http://schemas.microsoft.com/office/drawing/2014/main" id="{B42684EA-18C1-9E4A-BD83-80BF88C1C2D9}"/>
                </a:ext>
              </a:extLst>
            </p:cNvPr>
            <p:cNvSpPr txBox="1"/>
            <p:nvPr/>
          </p:nvSpPr>
          <p:spPr>
            <a:xfrm>
              <a:off x="4988468" y="3034608"/>
              <a:ext cx="433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Jul</a:t>
              </a:r>
            </a:p>
          </p:txBody>
        </p:sp>
        <p:sp>
          <p:nvSpPr>
            <p:cNvPr id="93" name="TextBox 22">
              <a:extLst>
                <a:ext uri="{FF2B5EF4-FFF2-40B4-BE49-F238E27FC236}">
                  <a16:creationId xmlns:a16="http://schemas.microsoft.com/office/drawing/2014/main" id="{9BB58598-4EAA-3541-9AAF-A5EF9FF9ECB6}"/>
                </a:ext>
              </a:extLst>
            </p:cNvPr>
            <p:cNvSpPr txBox="1"/>
            <p:nvPr/>
          </p:nvSpPr>
          <p:spPr>
            <a:xfrm>
              <a:off x="5572385" y="3034608"/>
              <a:ext cx="548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Aug</a:t>
              </a:r>
            </a:p>
          </p:txBody>
        </p:sp>
        <p:sp>
          <p:nvSpPr>
            <p:cNvPr id="94" name="TextBox 22">
              <a:extLst>
                <a:ext uri="{FF2B5EF4-FFF2-40B4-BE49-F238E27FC236}">
                  <a16:creationId xmlns:a16="http://schemas.microsoft.com/office/drawing/2014/main" id="{2D5C126F-FED6-6C44-9D30-B5F1D9C2CB0E}"/>
                </a:ext>
              </a:extLst>
            </p:cNvPr>
            <p:cNvSpPr txBox="1"/>
            <p:nvPr/>
          </p:nvSpPr>
          <p:spPr>
            <a:xfrm>
              <a:off x="6271718" y="3034608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Sep</a:t>
              </a:r>
            </a:p>
          </p:txBody>
        </p:sp>
        <p:sp>
          <p:nvSpPr>
            <p:cNvPr id="95" name="TextBox 22">
              <a:extLst>
                <a:ext uri="{FF2B5EF4-FFF2-40B4-BE49-F238E27FC236}">
                  <a16:creationId xmlns:a16="http://schemas.microsoft.com/office/drawing/2014/main" id="{248CB733-FE16-9C45-B1FE-60F94B532937}"/>
                </a:ext>
              </a:extLst>
            </p:cNvPr>
            <p:cNvSpPr txBox="1"/>
            <p:nvPr/>
          </p:nvSpPr>
          <p:spPr>
            <a:xfrm>
              <a:off x="881917" y="3034608"/>
              <a:ext cx="490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Jan</a:t>
              </a:r>
            </a:p>
          </p:txBody>
        </p:sp>
        <p:sp>
          <p:nvSpPr>
            <p:cNvPr id="96" name="TextBox 22">
              <a:extLst>
                <a:ext uri="{FF2B5EF4-FFF2-40B4-BE49-F238E27FC236}">
                  <a16:creationId xmlns:a16="http://schemas.microsoft.com/office/drawing/2014/main" id="{3E8297D7-3AED-9747-8D91-159DC21FF6F9}"/>
                </a:ext>
              </a:extLst>
            </p:cNvPr>
            <p:cNvSpPr txBox="1"/>
            <p:nvPr/>
          </p:nvSpPr>
          <p:spPr>
            <a:xfrm>
              <a:off x="1523542" y="3034608"/>
              <a:ext cx="5243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Feb</a:t>
              </a:r>
            </a:p>
          </p:txBody>
        </p:sp>
        <p:sp>
          <p:nvSpPr>
            <p:cNvPr id="97" name="TextBox 22">
              <a:extLst>
                <a:ext uri="{FF2B5EF4-FFF2-40B4-BE49-F238E27FC236}">
                  <a16:creationId xmlns:a16="http://schemas.microsoft.com/office/drawing/2014/main" id="{E599CFDB-9C8A-1F40-83CD-4C8DE5900996}"/>
                </a:ext>
              </a:extLst>
            </p:cNvPr>
            <p:cNvSpPr txBox="1"/>
            <p:nvPr/>
          </p:nvSpPr>
          <p:spPr>
            <a:xfrm>
              <a:off x="2198638" y="3034608"/>
              <a:ext cx="5725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Mar</a:t>
              </a:r>
            </a:p>
          </p:txBody>
        </p:sp>
        <p:sp>
          <p:nvSpPr>
            <p:cNvPr id="98" name="TextBox 22">
              <a:extLst>
                <a:ext uri="{FF2B5EF4-FFF2-40B4-BE49-F238E27FC236}">
                  <a16:creationId xmlns:a16="http://schemas.microsoft.com/office/drawing/2014/main" id="{FED4D4EB-37E2-234F-AAF0-B6CF7CFF7E87}"/>
                </a:ext>
              </a:extLst>
            </p:cNvPr>
            <p:cNvSpPr txBox="1"/>
            <p:nvPr/>
          </p:nvSpPr>
          <p:spPr>
            <a:xfrm>
              <a:off x="6950212" y="3034608"/>
              <a:ext cx="511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Oct</a:t>
              </a:r>
            </a:p>
          </p:txBody>
        </p:sp>
        <p:sp>
          <p:nvSpPr>
            <p:cNvPr id="99" name="TextBox 22">
              <a:extLst>
                <a:ext uri="{FF2B5EF4-FFF2-40B4-BE49-F238E27FC236}">
                  <a16:creationId xmlns:a16="http://schemas.microsoft.com/office/drawing/2014/main" id="{E0614932-A1C2-5844-9B35-026AB9FC5211}"/>
                </a:ext>
              </a:extLst>
            </p:cNvPr>
            <p:cNvSpPr txBox="1"/>
            <p:nvPr/>
          </p:nvSpPr>
          <p:spPr>
            <a:xfrm>
              <a:off x="7612676" y="3034608"/>
              <a:ext cx="558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Nov</a:t>
              </a:r>
            </a:p>
          </p:txBody>
        </p:sp>
        <p:sp>
          <p:nvSpPr>
            <p:cNvPr id="100" name="TextBox 22">
              <a:extLst>
                <a:ext uri="{FF2B5EF4-FFF2-40B4-BE49-F238E27FC236}">
                  <a16:creationId xmlns:a16="http://schemas.microsoft.com/office/drawing/2014/main" id="{72F9D520-AD39-A745-93C0-0589F7DFEDF3}"/>
                </a:ext>
              </a:extLst>
            </p:cNvPr>
            <p:cNvSpPr txBox="1"/>
            <p:nvPr/>
          </p:nvSpPr>
          <p:spPr>
            <a:xfrm>
              <a:off x="8322201" y="3034608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Dec</a:t>
              </a:r>
            </a:p>
          </p:txBody>
        </p:sp>
      </p:grpSp>
      <p:sp>
        <p:nvSpPr>
          <p:cNvPr id="5" name="TextBox 22">
            <a:extLst>
              <a:ext uri="{FF2B5EF4-FFF2-40B4-BE49-F238E27FC236}">
                <a16:creationId xmlns:a16="http://schemas.microsoft.com/office/drawing/2014/main" id="{9F1F0C5B-DF70-F601-250F-A64D18DFD3C9}"/>
              </a:ext>
            </a:extLst>
          </p:cNvPr>
          <p:cNvSpPr txBox="1"/>
          <p:nvPr/>
        </p:nvSpPr>
        <p:spPr>
          <a:xfrm>
            <a:off x="4377487" y="5535615"/>
            <a:ext cx="3342687" cy="4773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Potential growing season </a:t>
            </a: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07035609-F4DE-13F1-F6F3-77C21AE29E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567" b="18947"/>
          <a:stretch>
            <a:fillRect/>
          </a:stretch>
        </p:blipFill>
        <p:spPr bwMode="auto">
          <a:xfrm rot="4372254">
            <a:off x="2946077" y="976825"/>
            <a:ext cx="1026514" cy="1171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>
            <a:extLst>
              <a:ext uri="{FF2B5EF4-FFF2-40B4-BE49-F238E27FC236}">
                <a16:creationId xmlns:a16="http://schemas.microsoft.com/office/drawing/2014/main" id="{0BF18514-8D62-DD34-59E2-172E0D885D1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11368">
            <a:off x="8127189" y="1149617"/>
            <a:ext cx="1244691" cy="933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7E68EC7-C4D6-E482-4E78-08FBBA3109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19" b="89919" l="7927" r="93537">
                        <a14:foregroundMark x1="9512" y1="39512" x2="7927" y2="55447"/>
                        <a14:foregroundMark x1="7927" y1="55447" x2="10244" y2="67967"/>
                        <a14:foregroundMark x1="66585" y1="66016" x2="61829" y2="64553"/>
                        <a14:foregroundMark x1="90366" y1="65691" x2="87439" y2="66341"/>
                        <a14:foregroundMark x1="89390" y1="61301" x2="87683" y2="61463"/>
                        <a14:foregroundMark x1="93537" y1="48293" x2="92683" y2="48455"/>
                        <a14:foregroundMark x1="93293" y1="49919" x2="93293" y2="49919"/>
                        <a14:foregroundMark x1="93537" y1="49593" x2="93537" y2="49593"/>
                        <a14:foregroundMark x1="89878" y1="53821" x2="90244" y2="59024"/>
                        <a14:foregroundMark x1="84512" y1="43089" x2="84512" y2="40813"/>
                        <a14:backgroundMark x1="86585" y1="55447" x2="87683" y2="56098"/>
                        <a14:backgroundMark x1="88171" y1="59024" x2="88171" y2="59024"/>
                        <a14:backgroundMark x1="88659" y1="59024" x2="88659" y2="590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5723" y="951376"/>
            <a:ext cx="1714776" cy="1286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53793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9F443E-AE2C-B562-EDDB-C51A938956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6671" t="1040" b="7572"/>
          <a:stretch/>
        </p:blipFill>
        <p:spPr>
          <a:xfrm>
            <a:off x="1101766" y="1598788"/>
            <a:ext cx="6380928" cy="4686108"/>
          </a:xfrm>
          <a:prstGeom prst="rect">
            <a:avLst/>
          </a:prstGeom>
        </p:spPr>
      </p:pic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1314CF64-BFA5-B153-AA0F-580C3BD2733D}"/>
              </a:ext>
            </a:extLst>
          </p:cNvPr>
          <p:cNvCxnSpPr>
            <a:cxnSpLocks/>
          </p:cNvCxnSpPr>
          <p:nvPr/>
        </p:nvCxnSpPr>
        <p:spPr>
          <a:xfrm flipV="1">
            <a:off x="1101767" y="1066800"/>
            <a:ext cx="0" cy="5223991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27B83A3A-4132-8F59-32E7-4968C8659735}"/>
              </a:ext>
            </a:extLst>
          </p:cNvPr>
          <p:cNvCxnSpPr>
            <a:cxnSpLocks/>
          </p:cNvCxnSpPr>
          <p:nvPr/>
        </p:nvCxnSpPr>
        <p:spPr>
          <a:xfrm flipV="1">
            <a:off x="1101767" y="6257200"/>
            <a:ext cx="7466500" cy="27696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F368007-EA71-6FED-48C2-CE1B797598C4}"/>
              </a:ext>
            </a:extLst>
          </p:cNvPr>
          <p:cNvSpPr txBox="1"/>
          <p:nvPr/>
        </p:nvSpPr>
        <p:spPr>
          <a:xfrm>
            <a:off x="3843866" y="6447552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Day of year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6210B-17F4-7521-6BD0-15146411BB70}"/>
              </a:ext>
            </a:extLst>
          </p:cNvPr>
          <p:cNvSpPr txBox="1"/>
          <p:nvPr/>
        </p:nvSpPr>
        <p:spPr>
          <a:xfrm rot="16200000">
            <a:off x="-57204" y="3881835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Displacement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CC437A6E-008D-CA2A-7BAB-AD72D32C63EC}"/>
              </a:ext>
            </a:extLst>
          </p:cNvPr>
          <p:cNvSpPr/>
          <p:nvPr/>
        </p:nvSpPr>
        <p:spPr>
          <a:xfrm rot="5400000">
            <a:off x="1656755" y="2081674"/>
            <a:ext cx="379056" cy="12519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739DB0-7E6B-44A9-351A-AA83B08211C7}"/>
              </a:ext>
            </a:extLst>
          </p:cNvPr>
          <p:cNvSpPr txBox="1"/>
          <p:nvPr/>
        </p:nvSpPr>
        <p:spPr>
          <a:xfrm>
            <a:off x="1185331" y="2067469"/>
            <a:ext cx="1417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Pre-Drought</a:t>
            </a: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F48C7511-1ECB-C65B-F909-5700BDE42F1C}"/>
              </a:ext>
            </a:extLst>
          </p:cNvPr>
          <p:cNvSpPr/>
          <p:nvPr/>
        </p:nvSpPr>
        <p:spPr>
          <a:xfrm rot="5400000">
            <a:off x="5518688" y="409613"/>
            <a:ext cx="341636" cy="233440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9564CF-2ACA-4E7D-167A-5091DC65F6A8}"/>
              </a:ext>
            </a:extLst>
          </p:cNvPr>
          <p:cNvSpPr txBox="1"/>
          <p:nvPr/>
        </p:nvSpPr>
        <p:spPr>
          <a:xfrm>
            <a:off x="4487334" y="955339"/>
            <a:ext cx="1509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Post-Drought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EFC1C992-B7CB-71DC-982C-A2EF8C29B463}"/>
              </a:ext>
            </a:extLst>
          </p:cNvPr>
          <p:cNvSpPr/>
          <p:nvPr/>
        </p:nvSpPr>
        <p:spPr>
          <a:xfrm rot="5400000">
            <a:off x="4621609" y="2399934"/>
            <a:ext cx="482609" cy="681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194FB0-0D75-9356-1D2F-C7C2309AA082}"/>
              </a:ext>
            </a:extLst>
          </p:cNvPr>
          <p:cNvSpPr txBox="1"/>
          <p:nvPr/>
        </p:nvSpPr>
        <p:spPr>
          <a:xfrm>
            <a:off x="4487333" y="1963915"/>
            <a:ext cx="1417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Recovery Phase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859DA3-29B2-534C-BD1D-F859EF00E8F3}"/>
              </a:ext>
            </a:extLst>
          </p:cNvPr>
          <p:cNvSpPr/>
          <p:nvPr/>
        </p:nvSpPr>
        <p:spPr>
          <a:xfrm>
            <a:off x="2494527" y="1033209"/>
            <a:ext cx="1998140" cy="5223991"/>
          </a:xfrm>
          <a:prstGeom prst="rect">
            <a:avLst/>
          </a:prstGeom>
          <a:solidFill>
            <a:srgbClr val="FF0000">
              <a:alpha val="1777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57E869-DCC0-897A-041A-C91FDB9A9215}"/>
              </a:ext>
            </a:extLst>
          </p:cNvPr>
          <p:cNvSpPr txBox="1"/>
          <p:nvPr/>
        </p:nvSpPr>
        <p:spPr>
          <a:xfrm>
            <a:off x="2733697" y="1205631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Drought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B1314212-6CB6-26D1-AB46-8E511135FA82}"/>
              </a:ext>
            </a:extLst>
          </p:cNvPr>
          <p:cNvSpPr/>
          <p:nvPr/>
        </p:nvSpPr>
        <p:spPr>
          <a:xfrm rot="5400000">
            <a:off x="2621062" y="2714791"/>
            <a:ext cx="442910" cy="68123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6CB7F1-AF62-0780-7AF1-39BB7852AD0B}"/>
              </a:ext>
            </a:extLst>
          </p:cNvPr>
          <p:cNvSpPr txBox="1"/>
          <p:nvPr/>
        </p:nvSpPr>
        <p:spPr>
          <a:xfrm>
            <a:off x="2529590" y="2125816"/>
            <a:ext cx="904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Stimuli</a:t>
            </a:r>
          </a:p>
          <a:p>
            <a:r>
              <a:rPr lang="en-US" dirty="0"/>
              <a:t>Phase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BB150347-1E37-D311-557C-AF2EDB2BA96A}"/>
              </a:ext>
            </a:extLst>
          </p:cNvPr>
          <p:cNvSpPr/>
          <p:nvPr/>
        </p:nvSpPr>
        <p:spPr>
          <a:xfrm rot="5400000">
            <a:off x="3635532" y="2422316"/>
            <a:ext cx="442910" cy="126069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2BD63C-942B-3A69-F071-DC998FCADDB5}"/>
              </a:ext>
            </a:extLst>
          </p:cNvPr>
          <p:cNvSpPr txBox="1"/>
          <p:nvPr/>
        </p:nvSpPr>
        <p:spPr>
          <a:xfrm>
            <a:off x="3535695" y="2094214"/>
            <a:ext cx="890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Stress</a:t>
            </a:r>
          </a:p>
          <a:p>
            <a:r>
              <a:rPr lang="en-US" dirty="0"/>
              <a:t>Phase</a:t>
            </a:r>
          </a:p>
        </p:txBody>
      </p:sp>
    </p:spTree>
    <p:extLst>
      <p:ext uri="{BB962C8B-B14F-4D97-AF65-F5344CB8AC3E}">
        <p14:creationId xmlns:p14="http://schemas.microsoft.com/office/powerpoint/2010/main" val="29062848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9F443E-AE2C-B562-EDDB-C51A938956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6671" t="1040" b="7572"/>
          <a:stretch/>
        </p:blipFill>
        <p:spPr>
          <a:xfrm>
            <a:off x="1101766" y="1598788"/>
            <a:ext cx="6380928" cy="4686108"/>
          </a:xfrm>
          <a:prstGeom prst="rect">
            <a:avLst/>
          </a:prstGeom>
        </p:spPr>
      </p:pic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1314CF64-BFA5-B153-AA0F-580C3BD2733D}"/>
              </a:ext>
            </a:extLst>
          </p:cNvPr>
          <p:cNvCxnSpPr>
            <a:cxnSpLocks/>
          </p:cNvCxnSpPr>
          <p:nvPr/>
        </p:nvCxnSpPr>
        <p:spPr>
          <a:xfrm flipV="1">
            <a:off x="1101767" y="1066800"/>
            <a:ext cx="0" cy="5223991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27B83A3A-4132-8F59-32E7-4968C8659735}"/>
              </a:ext>
            </a:extLst>
          </p:cNvPr>
          <p:cNvCxnSpPr>
            <a:cxnSpLocks/>
          </p:cNvCxnSpPr>
          <p:nvPr/>
        </p:nvCxnSpPr>
        <p:spPr>
          <a:xfrm flipV="1">
            <a:off x="1101767" y="6257200"/>
            <a:ext cx="7466500" cy="27696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F368007-EA71-6FED-48C2-CE1B797598C4}"/>
              </a:ext>
            </a:extLst>
          </p:cNvPr>
          <p:cNvSpPr txBox="1"/>
          <p:nvPr/>
        </p:nvSpPr>
        <p:spPr>
          <a:xfrm>
            <a:off x="3843866" y="6447552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Day of year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6210B-17F4-7521-6BD0-15146411BB70}"/>
              </a:ext>
            </a:extLst>
          </p:cNvPr>
          <p:cNvSpPr txBox="1"/>
          <p:nvPr/>
        </p:nvSpPr>
        <p:spPr>
          <a:xfrm rot="16200000">
            <a:off x="-57204" y="3881835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Displacement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FD0E7B-4166-F590-3EC7-C6BB23175FA8}"/>
              </a:ext>
            </a:extLst>
          </p:cNvPr>
          <p:cNvCxnSpPr>
            <a:cxnSpLocks/>
          </p:cNvCxnSpPr>
          <p:nvPr/>
        </p:nvCxnSpPr>
        <p:spPr>
          <a:xfrm flipV="1">
            <a:off x="1101767" y="4656668"/>
            <a:ext cx="1251966" cy="914399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19542D-CF43-ED6E-8471-7AEC5A78DBE9}"/>
              </a:ext>
            </a:extLst>
          </p:cNvPr>
          <p:cNvCxnSpPr>
            <a:cxnSpLocks/>
          </p:cNvCxnSpPr>
          <p:nvPr/>
        </p:nvCxnSpPr>
        <p:spPr>
          <a:xfrm flipV="1">
            <a:off x="5203534" y="2184401"/>
            <a:ext cx="1653178" cy="994203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CC437A6E-008D-CA2A-7BAB-AD72D32C63EC}"/>
              </a:ext>
            </a:extLst>
          </p:cNvPr>
          <p:cNvSpPr/>
          <p:nvPr/>
        </p:nvSpPr>
        <p:spPr>
          <a:xfrm rot="5400000">
            <a:off x="1656755" y="2081674"/>
            <a:ext cx="379056" cy="12519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739DB0-7E6B-44A9-351A-AA83B08211C7}"/>
              </a:ext>
            </a:extLst>
          </p:cNvPr>
          <p:cNvSpPr txBox="1"/>
          <p:nvPr/>
        </p:nvSpPr>
        <p:spPr>
          <a:xfrm>
            <a:off x="1185331" y="2067469"/>
            <a:ext cx="1417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Pre-Drought</a:t>
            </a: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F48C7511-1ECB-C65B-F909-5700BDE42F1C}"/>
              </a:ext>
            </a:extLst>
          </p:cNvPr>
          <p:cNvSpPr/>
          <p:nvPr/>
        </p:nvSpPr>
        <p:spPr>
          <a:xfrm rot="5400000">
            <a:off x="5518688" y="409613"/>
            <a:ext cx="341636" cy="233440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9564CF-2ACA-4E7D-167A-5091DC65F6A8}"/>
              </a:ext>
            </a:extLst>
          </p:cNvPr>
          <p:cNvSpPr txBox="1"/>
          <p:nvPr/>
        </p:nvSpPr>
        <p:spPr>
          <a:xfrm>
            <a:off x="4487334" y="955339"/>
            <a:ext cx="1509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Post-Drought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EFC1C992-B7CB-71DC-982C-A2EF8C29B463}"/>
              </a:ext>
            </a:extLst>
          </p:cNvPr>
          <p:cNvSpPr/>
          <p:nvPr/>
        </p:nvSpPr>
        <p:spPr>
          <a:xfrm rot="5400000">
            <a:off x="4621609" y="2399934"/>
            <a:ext cx="482609" cy="681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194FB0-0D75-9356-1D2F-C7C2309AA082}"/>
              </a:ext>
            </a:extLst>
          </p:cNvPr>
          <p:cNvSpPr txBox="1"/>
          <p:nvPr/>
        </p:nvSpPr>
        <p:spPr>
          <a:xfrm>
            <a:off x="4487333" y="1963915"/>
            <a:ext cx="1417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Recovery Phase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859DA3-29B2-534C-BD1D-F859EF00E8F3}"/>
              </a:ext>
            </a:extLst>
          </p:cNvPr>
          <p:cNvSpPr/>
          <p:nvPr/>
        </p:nvSpPr>
        <p:spPr>
          <a:xfrm>
            <a:off x="2494527" y="1033209"/>
            <a:ext cx="1998140" cy="5223991"/>
          </a:xfrm>
          <a:prstGeom prst="rect">
            <a:avLst/>
          </a:prstGeom>
          <a:solidFill>
            <a:srgbClr val="FF0000">
              <a:alpha val="1777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57E869-DCC0-897A-041A-C91FDB9A9215}"/>
              </a:ext>
            </a:extLst>
          </p:cNvPr>
          <p:cNvSpPr txBox="1"/>
          <p:nvPr/>
        </p:nvSpPr>
        <p:spPr>
          <a:xfrm>
            <a:off x="2733697" y="1205631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Drought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B1314212-6CB6-26D1-AB46-8E511135FA82}"/>
              </a:ext>
            </a:extLst>
          </p:cNvPr>
          <p:cNvSpPr/>
          <p:nvPr/>
        </p:nvSpPr>
        <p:spPr>
          <a:xfrm rot="5400000">
            <a:off x="2621062" y="2714791"/>
            <a:ext cx="442910" cy="68123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6CB7F1-AF62-0780-7AF1-39BB7852AD0B}"/>
              </a:ext>
            </a:extLst>
          </p:cNvPr>
          <p:cNvSpPr txBox="1"/>
          <p:nvPr/>
        </p:nvSpPr>
        <p:spPr>
          <a:xfrm>
            <a:off x="2529590" y="2125816"/>
            <a:ext cx="904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Stimuli</a:t>
            </a:r>
          </a:p>
          <a:p>
            <a:r>
              <a:rPr lang="en-US" dirty="0"/>
              <a:t>Phase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BB150347-1E37-D311-557C-AF2EDB2BA96A}"/>
              </a:ext>
            </a:extLst>
          </p:cNvPr>
          <p:cNvSpPr/>
          <p:nvPr/>
        </p:nvSpPr>
        <p:spPr>
          <a:xfrm rot="5400000">
            <a:off x="3635532" y="2422316"/>
            <a:ext cx="442910" cy="126069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2BD63C-942B-3A69-F071-DC998FCADDB5}"/>
              </a:ext>
            </a:extLst>
          </p:cNvPr>
          <p:cNvSpPr txBox="1"/>
          <p:nvPr/>
        </p:nvSpPr>
        <p:spPr>
          <a:xfrm>
            <a:off x="3535695" y="2094214"/>
            <a:ext cx="890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Stress</a:t>
            </a:r>
          </a:p>
          <a:p>
            <a:r>
              <a:rPr lang="en-US" dirty="0"/>
              <a:t>Phase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011D26-2588-DB46-2CA3-16226D7F1BF0}"/>
              </a:ext>
            </a:extLst>
          </p:cNvPr>
          <p:cNvSpPr txBox="1"/>
          <p:nvPr/>
        </p:nvSpPr>
        <p:spPr>
          <a:xfrm>
            <a:off x="1101765" y="4375607"/>
            <a:ext cx="1143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Slope Pre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D721AE-86E6-F5D2-DB29-AE39F1C65E0D}"/>
              </a:ext>
            </a:extLst>
          </p:cNvPr>
          <p:cNvSpPr txBox="1"/>
          <p:nvPr/>
        </p:nvSpPr>
        <p:spPr>
          <a:xfrm>
            <a:off x="5287565" y="2252135"/>
            <a:ext cx="123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Slope Post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3E7756-DA5F-0DE2-DA64-703571977A11}"/>
              </a:ext>
            </a:extLst>
          </p:cNvPr>
          <p:cNvSpPr txBox="1"/>
          <p:nvPr/>
        </p:nvSpPr>
        <p:spPr>
          <a:xfrm>
            <a:off x="5203525" y="5801221"/>
            <a:ext cx="67547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Resilience</a:t>
            </a:r>
            <a:r>
              <a:rPr lang="en-US" dirty="0"/>
              <a:t> = Growth rate Pre drought/Growth rate Post drought</a:t>
            </a:r>
          </a:p>
          <a:p>
            <a:endParaRPr lang="en-US" dirty="0"/>
          </a:p>
        </p:txBody>
      </p:sp>
      <p:sp>
        <p:nvSpPr>
          <p:cNvPr id="8" name="Rechteck 37">
            <a:extLst>
              <a:ext uri="{FF2B5EF4-FFF2-40B4-BE49-F238E27FC236}">
                <a16:creationId xmlns:a16="http://schemas.microsoft.com/office/drawing/2014/main" id="{814A6053-E835-ED79-771E-80F2262AD66C}"/>
              </a:ext>
            </a:extLst>
          </p:cNvPr>
          <p:cNvSpPr/>
          <p:nvPr/>
        </p:nvSpPr>
        <p:spPr>
          <a:xfrm>
            <a:off x="266092" y="70336"/>
            <a:ext cx="9184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cap="small" dirty="0">
                <a:solidFill>
                  <a:srgbClr val="F4FAE9"/>
                </a:solidFill>
                <a:latin typeface="+mj-lt"/>
                <a:ea typeface="+mj-ea"/>
                <a:cs typeface="+mj-cs"/>
              </a:rPr>
              <a:t>Resilience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385196-498F-F376-A102-6BED84B72C9D}"/>
              </a:ext>
            </a:extLst>
          </p:cNvPr>
          <p:cNvSpPr txBox="1"/>
          <p:nvPr/>
        </p:nvSpPr>
        <p:spPr>
          <a:xfrm>
            <a:off x="6704848" y="2125816"/>
            <a:ext cx="689240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Null </a:t>
            </a:r>
            <a:r>
              <a:rPr lang="en-US" dirty="0" err="1">
                <a:solidFill>
                  <a:schemeClr val="accent3"/>
                </a:solidFill>
              </a:rPr>
              <a:t>Hyp</a:t>
            </a:r>
            <a:r>
              <a:rPr lang="en-US" dirty="0">
                <a:solidFill>
                  <a:schemeClr val="accent3"/>
                </a:solidFill>
              </a:rPr>
              <a:t>: Slope Pre = Slope Post</a:t>
            </a:r>
            <a:endParaRPr lang="en-US" dirty="0"/>
          </a:p>
          <a:p>
            <a:endParaRPr lang="en-US" dirty="0"/>
          </a:p>
          <a:p>
            <a:r>
              <a:rPr lang="en-US" dirty="0"/>
              <a:t>Hyp1: 	Resilient/</a:t>
            </a:r>
            <a:r>
              <a:rPr lang="en-US" dirty="0" err="1"/>
              <a:t>flexible_spec</a:t>
            </a:r>
            <a:r>
              <a:rPr lang="en-US" dirty="0"/>
              <a:t>: Slope Post &gt;=Slope Pre</a:t>
            </a:r>
          </a:p>
          <a:p>
            <a:r>
              <a:rPr lang="en-US" dirty="0"/>
              <a:t>	Inflexible spec: Slope Post&lt;Slope Pre</a:t>
            </a:r>
          </a:p>
          <a:p>
            <a:endParaRPr lang="en-US" dirty="0"/>
          </a:p>
          <a:p>
            <a:r>
              <a:rPr lang="en-US" dirty="0"/>
              <a:t>Data: tree ID, daily growth rate, </a:t>
            </a:r>
            <a:r>
              <a:rPr lang="en-US" dirty="0" err="1"/>
              <a:t>doy</a:t>
            </a:r>
            <a:r>
              <a:rPr lang="en-US" dirty="0"/>
              <a:t>, Temp, Pre or Post-Drought</a:t>
            </a:r>
          </a:p>
          <a:p>
            <a:endParaRPr lang="en-US" dirty="0"/>
          </a:p>
          <a:p>
            <a:r>
              <a:rPr lang="en-US" dirty="0"/>
              <a:t>Model: species specific, random factor for </a:t>
            </a:r>
            <a:r>
              <a:rPr lang="en-US" dirty="0" err="1"/>
              <a:t>treeID</a:t>
            </a:r>
            <a:endParaRPr lang="en-US" dirty="0"/>
          </a:p>
          <a:p>
            <a:endParaRPr lang="en-US" dirty="0"/>
          </a:p>
          <a:p>
            <a:r>
              <a:rPr lang="en-US" dirty="0"/>
              <a:t>^</a:t>
            </a:r>
            <a:r>
              <a:rPr lang="en-US" dirty="0" err="1"/>
              <a:t>yi</a:t>
            </a:r>
            <a:r>
              <a:rPr lang="en-US" dirty="0"/>
              <a:t>=^B0 + ^B1xi</a:t>
            </a:r>
          </a:p>
          <a:p>
            <a:r>
              <a:rPr lang="en-US" dirty="0"/>
              <a:t>^</a:t>
            </a:r>
            <a:r>
              <a:rPr lang="en-US" dirty="0" err="1"/>
              <a:t>yi</a:t>
            </a:r>
            <a:r>
              <a:rPr lang="en-US" dirty="0"/>
              <a:t> =^B0 + ^B1 (</a:t>
            </a:r>
            <a:r>
              <a:rPr lang="en-US" dirty="0" err="1"/>
              <a:t>PreorPost</a:t>
            </a:r>
            <a:r>
              <a:rPr lang="en-US" dirty="0"/>
              <a:t>) + ^B2 </a:t>
            </a:r>
            <a:r>
              <a:rPr lang="en-US" dirty="0" err="1"/>
              <a:t>doy</a:t>
            </a:r>
            <a:r>
              <a:rPr lang="en-US" dirty="0"/>
              <a:t> + </a:t>
            </a:r>
            <a:r>
              <a:rPr lang="en-US"/>
              <a:t>(1ItreeID)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	             </a:t>
            </a:r>
          </a:p>
        </p:txBody>
      </p:sp>
    </p:spTree>
    <p:extLst>
      <p:ext uri="{BB962C8B-B14F-4D97-AF65-F5344CB8AC3E}">
        <p14:creationId xmlns:p14="http://schemas.microsoft.com/office/powerpoint/2010/main" val="31768286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9F443E-AE2C-B562-EDDB-C51A938956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6671" t="1040" b="7572"/>
          <a:stretch/>
        </p:blipFill>
        <p:spPr>
          <a:xfrm>
            <a:off x="1101766" y="1598788"/>
            <a:ext cx="6380928" cy="4686108"/>
          </a:xfrm>
          <a:prstGeom prst="rect">
            <a:avLst/>
          </a:prstGeom>
        </p:spPr>
      </p:pic>
      <p:cxnSp>
        <p:nvCxnSpPr>
          <p:cNvPr id="4" name="Gerade Verbindung 82">
            <a:extLst>
              <a:ext uri="{FF2B5EF4-FFF2-40B4-BE49-F238E27FC236}">
                <a16:creationId xmlns:a16="http://schemas.microsoft.com/office/drawing/2014/main" id="{1314CF64-BFA5-B153-AA0F-580C3BD2733D}"/>
              </a:ext>
            </a:extLst>
          </p:cNvPr>
          <p:cNvCxnSpPr>
            <a:cxnSpLocks/>
          </p:cNvCxnSpPr>
          <p:nvPr/>
        </p:nvCxnSpPr>
        <p:spPr>
          <a:xfrm flipV="1">
            <a:off x="1101767" y="1066800"/>
            <a:ext cx="0" cy="5223991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Gerade Verbindung 83">
            <a:extLst>
              <a:ext uri="{FF2B5EF4-FFF2-40B4-BE49-F238E27FC236}">
                <a16:creationId xmlns:a16="http://schemas.microsoft.com/office/drawing/2014/main" id="{27B83A3A-4132-8F59-32E7-4968C8659735}"/>
              </a:ext>
            </a:extLst>
          </p:cNvPr>
          <p:cNvCxnSpPr>
            <a:cxnSpLocks/>
          </p:cNvCxnSpPr>
          <p:nvPr/>
        </p:nvCxnSpPr>
        <p:spPr>
          <a:xfrm flipV="1">
            <a:off x="1101767" y="6257200"/>
            <a:ext cx="7466500" cy="27696"/>
          </a:xfrm>
          <a:prstGeom prst="line">
            <a:avLst/>
          </a:prstGeom>
          <a:ln w="31750" cmpd="sng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F368007-EA71-6FED-48C2-CE1B797598C4}"/>
              </a:ext>
            </a:extLst>
          </p:cNvPr>
          <p:cNvSpPr txBox="1"/>
          <p:nvPr/>
        </p:nvSpPr>
        <p:spPr>
          <a:xfrm>
            <a:off x="3843866" y="6447552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Day of year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6210B-17F4-7521-6BD0-15146411BB70}"/>
              </a:ext>
            </a:extLst>
          </p:cNvPr>
          <p:cNvSpPr txBox="1"/>
          <p:nvPr/>
        </p:nvSpPr>
        <p:spPr>
          <a:xfrm rot="16200000">
            <a:off x="-57204" y="3881835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Displacement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CC437A6E-008D-CA2A-7BAB-AD72D32C63EC}"/>
              </a:ext>
            </a:extLst>
          </p:cNvPr>
          <p:cNvSpPr/>
          <p:nvPr/>
        </p:nvSpPr>
        <p:spPr>
          <a:xfrm rot="5400000">
            <a:off x="1656755" y="2081674"/>
            <a:ext cx="379056" cy="12519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739DB0-7E6B-44A9-351A-AA83B08211C7}"/>
              </a:ext>
            </a:extLst>
          </p:cNvPr>
          <p:cNvSpPr txBox="1"/>
          <p:nvPr/>
        </p:nvSpPr>
        <p:spPr>
          <a:xfrm>
            <a:off x="1185331" y="2067469"/>
            <a:ext cx="1417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Pre-Drought</a:t>
            </a: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F48C7511-1ECB-C65B-F909-5700BDE42F1C}"/>
              </a:ext>
            </a:extLst>
          </p:cNvPr>
          <p:cNvSpPr/>
          <p:nvPr/>
        </p:nvSpPr>
        <p:spPr>
          <a:xfrm rot="5400000">
            <a:off x="5518688" y="409613"/>
            <a:ext cx="341636" cy="233440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9564CF-2ACA-4E7D-167A-5091DC65F6A8}"/>
              </a:ext>
            </a:extLst>
          </p:cNvPr>
          <p:cNvSpPr txBox="1"/>
          <p:nvPr/>
        </p:nvSpPr>
        <p:spPr>
          <a:xfrm>
            <a:off x="4487334" y="955339"/>
            <a:ext cx="1509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Post-Drought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EFC1C992-B7CB-71DC-982C-A2EF8C29B463}"/>
              </a:ext>
            </a:extLst>
          </p:cNvPr>
          <p:cNvSpPr/>
          <p:nvPr/>
        </p:nvSpPr>
        <p:spPr>
          <a:xfrm rot="5400000">
            <a:off x="4621609" y="2399934"/>
            <a:ext cx="482609" cy="681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194FB0-0D75-9356-1D2F-C7C2309AA082}"/>
              </a:ext>
            </a:extLst>
          </p:cNvPr>
          <p:cNvSpPr txBox="1"/>
          <p:nvPr/>
        </p:nvSpPr>
        <p:spPr>
          <a:xfrm>
            <a:off x="4487333" y="1963915"/>
            <a:ext cx="1417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Recovery Phase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859DA3-29B2-534C-BD1D-F859EF00E8F3}"/>
              </a:ext>
            </a:extLst>
          </p:cNvPr>
          <p:cNvSpPr/>
          <p:nvPr/>
        </p:nvSpPr>
        <p:spPr>
          <a:xfrm>
            <a:off x="2494527" y="1033209"/>
            <a:ext cx="1998140" cy="5223991"/>
          </a:xfrm>
          <a:prstGeom prst="rect">
            <a:avLst/>
          </a:prstGeom>
          <a:solidFill>
            <a:srgbClr val="FF0000">
              <a:alpha val="1777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57E869-DCC0-897A-041A-C91FDB9A9215}"/>
              </a:ext>
            </a:extLst>
          </p:cNvPr>
          <p:cNvSpPr txBox="1"/>
          <p:nvPr/>
        </p:nvSpPr>
        <p:spPr>
          <a:xfrm>
            <a:off x="2733697" y="1205631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Drought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B1314212-6CB6-26D1-AB46-8E511135FA82}"/>
              </a:ext>
            </a:extLst>
          </p:cNvPr>
          <p:cNvSpPr/>
          <p:nvPr/>
        </p:nvSpPr>
        <p:spPr>
          <a:xfrm rot="5400000">
            <a:off x="2621062" y="2714791"/>
            <a:ext cx="442910" cy="68123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6CB7F1-AF62-0780-7AF1-39BB7852AD0B}"/>
              </a:ext>
            </a:extLst>
          </p:cNvPr>
          <p:cNvSpPr txBox="1"/>
          <p:nvPr/>
        </p:nvSpPr>
        <p:spPr>
          <a:xfrm>
            <a:off x="2529590" y="2125816"/>
            <a:ext cx="904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Stimuli</a:t>
            </a:r>
          </a:p>
          <a:p>
            <a:r>
              <a:rPr lang="en-US" dirty="0"/>
              <a:t>Phase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BB150347-1E37-D311-557C-AF2EDB2BA96A}"/>
              </a:ext>
            </a:extLst>
          </p:cNvPr>
          <p:cNvSpPr/>
          <p:nvPr/>
        </p:nvSpPr>
        <p:spPr>
          <a:xfrm rot="5400000">
            <a:off x="3635532" y="2422316"/>
            <a:ext cx="442910" cy="126069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2BD63C-942B-3A69-F071-DC998FCADDB5}"/>
              </a:ext>
            </a:extLst>
          </p:cNvPr>
          <p:cNvSpPr txBox="1"/>
          <p:nvPr/>
        </p:nvSpPr>
        <p:spPr>
          <a:xfrm>
            <a:off x="3535695" y="2094214"/>
            <a:ext cx="890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Stress</a:t>
            </a:r>
          </a:p>
          <a:p>
            <a:r>
              <a:rPr lang="en-US" dirty="0"/>
              <a:t>Phase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3E7756-DA5F-0DE2-DA64-703571977A11}"/>
              </a:ext>
            </a:extLst>
          </p:cNvPr>
          <p:cNvSpPr txBox="1"/>
          <p:nvPr/>
        </p:nvSpPr>
        <p:spPr>
          <a:xfrm>
            <a:off x="5203525" y="5187905"/>
            <a:ext cx="55373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Resistance</a:t>
            </a:r>
            <a:r>
              <a:rPr lang="en-US" dirty="0"/>
              <a:t> = Max during </a:t>
            </a:r>
            <a:r>
              <a:rPr lang="en-US" dirty="0" err="1"/>
              <a:t>Drough</a:t>
            </a:r>
            <a:r>
              <a:rPr lang="en-US" dirty="0"/>
              <a:t>/Min During Drought</a:t>
            </a:r>
          </a:p>
          <a:p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1A1860C-B621-C7FD-4975-74243F128CAF}"/>
              </a:ext>
            </a:extLst>
          </p:cNvPr>
          <p:cNvCxnSpPr/>
          <p:nvPr/>
        </p:nvCxnSpPr>
        <p:spPr>
          <a:xfrm>
            <a:off x="3992894" y="3274117"/>
            <a:ext cx="0" cy="2177885"/>
          </a:xfrm>
          <a:prstGeom prst="straightConnector1">
            <a:avLst/>
          </a:prstGeom>
          <a:ln w="25400">
            <a:solidFill>
              <a:srgbClr val="FF0000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309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C7C33EE-8C71-D225-2433-30D00B6960EA}"/>
              </a:ext>
            </a:extLst>
          </p:cNvPr>
          <p:cNvGrpSpPr/>
          <p:nvPr/>
        </p:nvGrpSpPr>
        <p:grpSpPr>
          <a:xfrm>
            <a:off x="830834" y="1009935"/>
            <a:ext cx="10530331" cy="5002982"/>
            <a:chOff x="790022" y="1982383"/>
            <a:chExt cx="8148277" cy="3871263"/>
          </a:xfrm>
        </p:grpSpPr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A4E971AF-E884-C34C-823D-04E282DADDCD}"/>
                </a:ext>
              </a:extLst>
            </p:cNvPr>
            <p:cNvSpPr/>
            <p:nvPr/>
          </p:nvSpPr>
          <p:spPr>
            <a:xfrm>
              <a:off x="3506115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4F08A34C-E4C6-4242-A5C3-130E1202C578}"/>
                </a:ext>
              </a:extLst>
            </p:cNvPr>
            <p:cNvSpPr/>
            <p:nvPr/>
          </p:nvSpPr>
          <p:spPr>
            <a:xfrm>
              <a:off x="4185138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15595235-A6B0-2149-B9B6-3B461D4F350C}"/>
                </a:ext>
              </a:extLst>
            </p:cNvPr>
            <p:cNvSpPr/>
            <p:nvPr/>
          </p:nvSpPr>
          <p:spPr>
            <a:xfrm>
              <a:off x="4864161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D1EAE75A-6BA8-1445-8372-9CB539907E38}"/>
                </a:ext>
              </a:extLst>
            </p:cNvPr>
            <p:cNvSpPr/>
            <p:nvPr/>
          </p:nvSpPr>
          <p:spPr>
            <a:xfrm>
              <a:off x="5543184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F0EC398F-6305-FB42-8D53-930BE8CC409E}"/>
                </a:ext>
              </a:extLst>
            </p:cNvPr>
            <p:cNvSpPr/>
            <p:nvPr/>
          </p:nvSpPr>
          <p:spPr>
            <a:xfrm>
              <a:off x="6222207" y="1982383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1E4B98A3-95B5-F449-834C-9649CF7FAB7A}"/>
                </a:ext>
              </a:extLst>
            </p:cNvPr>
            <p:cNvSpPr/>
            <p:nvPr/>
          </p:nvSpPr>
          <p:spPr>
            <a:xfrm>
              <a:off x="6901230" y="1982383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29BF482A-8EB4-DF48-B8DF-BED0C656DC95}"/>
                </a:ext>
              </a:extLst>
            </p:cNvPr>
            <p:cNvSpPr/>
            <p:nvPr/>
          </p:nvSpPr>
          <p:spPr>
            <a:xfrm>
              <a:off x="7580253" y="1982383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5CBA8BE9-45CE-774C-8AE1-A1B5430E6D84}"/>
                </a:ext>
              </a:extLst>
            </p:cNvPr>
            <p:cNvSpPr/>
            <p:nvPr/>
          </p:nvSpPr>
          <p:spPr>
            <a:xfrm>
              <a:off x="825927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C995582D-7F88-9F4A-B635-51A5B4F331D5}"/>
                </a:ext>
              </a:extLst>
            </p:cNvPr>
            <p:cNvSpPr/>
            <p:nvPr/>
          </p:nvSpPr>
          <p:spPr>
            <a:xfrm>
              <a:off x="790023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3DBFA765-9461-DD4D-8039-E52D64A6365F}"/>
                </a:ext>
              </a:extLst>
            </p:cNvPr>
            <p:cNvSpPr/>
            <p:nvPr/>
          </p:nvSpPr>
          <p:spPr>
            <a:xfrm>
              <a:off x="146904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F1267C57-DA4B-8548-A7E2-BF71A02732EA}"/>
                </a:ext>
              </a:extLst>
            </p:cNvPr>
            <p:cNvSpPr/>
            <p:nvPr/>
          </p:nvSpPr>
          <p:spPr>
            <a:xfrm>
              <a:off x="2148069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F7124066-4CDF-384F-A7F2-29AF6985CBB4}"/>
                </a:ext>
              </a:extLst>
            </p:cNvPr>
            <p:cNvSpPr/>
            <p:nvPr/>
          </p:nvSpPr>
          <p:spPr>
            <a:xfrm>
              <a:off x="2827092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0" name="Straight Arrow Connector 63">
              <a:extLst>
                <a:ext uri="{FF2B5EF4-FFF2-40B4-BE49-F238E27FC236}">
                  <a16:creationId xmlns:a16="http://schemas.microsoft.com/office/drawing/2014/main" id="{4738195B-040D-F040-BEB9-2DDC1F14B8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0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3">
              <a:extLst>
                <a:ext uri="{FF2B5EF4-FFF2-40B4-BE49-F238E27FC236}">
                  <a16:creationId xmlns:a16="http://schemas.microsoft.com/office/drawing/2014/main" id="{B695E2B1-1293-954D-A563-ABB25214B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679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3">
              <a:extLst>
                <a:ext uri="{FF2B5EF4-FFF2-40B4-BE49-F238E27FC236}">
                  <a16:creationId xmlns:a16="http://schemas.microsoft.com/office/drawing/2014/main" id="{2C98BCFD-DAD4-CB48-A5A7-6E75DEF2E2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596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3">
              <a:extLst>
                <a:ext uri="{FF2B5EF4-FFF2-40B4-BE49-F238E27FC236}">
                  <a16:creationId xmlns:a16="http://schemas.microsoft.com/office/drawing/2014/main" id="{1A0CB06A-4334-3543-BEEA-A56F741080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393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C339E0D-2154-714A-B31E-0BC348F8A7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190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3">
              <a:extLst>
                <a:ext uri="{FF2B5EF4-FFF2-40B4-BE49-F238E27FC236}">
                  <a16:creationId xmlns:a16="http://schemas.microsoft.com/office/drawing/2014/main" id="{43918E45-8507-E544-B22A-255897E5FF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987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3">
              <a:extLst>
                <a:ext uri="{FF2B5EF4-FFF2-40B4-BE49-F238E27FC236}">
                  <a16:creationId xmlns:a16="http://schemas.microsoft.com/office/drawing/2014/main" id="{20D2B143-CD5C-E84E-815F-95D2E1D4E8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5784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3">
              <a:extLst>
                <a:ext uri="{FF2B5EF4-FFF2-40B4-BE49-F238E27FC236}">
                  <a16:creationId xmlns:a16="http://schemas.microsoft.com/office/drawing/2014/main" id="{19C4E627-5A34-124E-92A1-4519125CCF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3581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3">
              <a:extLst>
                <a:ext uri="{FF2B5EF4-FFF2-40B4-BE49-F238E27FC236}">
                  <a16:creationId xmlns:a16="http://schemas.microsoft.com/office/drawing/2014/main" id="{011B3126-EBE0-3B4D-8A7E-59CA2E7E44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1378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3">
              <a:extLst>
                <a:ext uri="{FF2B5EF4-FFF2-40B4-BE49-F238E27FC236}">
                  <a16:creationId xmlns:a16="http://schemas.microsoft.com/office/drawing/2014/main" id="{F0700F8F-A9FD-0148-BD82-C24AA531DB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9175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3">
              <a:extLst>
                <a:ext uri="{FF2B5EF4-FFF2-40B4-BE49-F238E27FC236}">
                  <a16:creationId xmlns:a16="http://schemas.microsoft.com/office/drawing/2014/main" id="{367FE0EA-A807-9745-B6AA-048CFF82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697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63">
              <a:extLst>
                <a:ext uri="{FF2B5EF4-FFF2-40B4-BE49-F238E27FC236}">
                  <a16:creationId xmlns:a16="http://schemas.microsoft.com/office/drawing/2014/main" id="{B6269484-C107-5F48-A118-358DF18650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76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63">
              <a:extLst>
                <a:ext uri="{FF2B5EF4-FFF2-40B4-BE49-F238E27FC236}">
                  <a16:creationId xmlns:a16="http://schemas.microsoft.com/office/drawing/2014/main" id="{D55BB8EE-5F5D-B842-9410-7CB937366B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25660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">
              <a:extLst>
                <a:ext uri="{FF2B5EF4-FFF2-40B4-BE49-F238E27FC236}">
                  <a16:creationId xmlns:a16="http://schemas.microsoft.com/office/drawing/2014/main" id="{0C95FB52-6251-6647-9B04-5FB8FCF7D2EC}"/>
                </a:ext>
              </a:extLst>
            </p:cNvPr>
            <p:cNvCxnSpPr>
              <a:cxnSpLocks/>
            </p:cNvCxnSpPr>
            <p:nvPr/>
          </p:nvCxnSpPr>
          <p:spPr>
            <a:xfrm>
              <a:off x="790023" y="3390012"/>
              <a:ext cx="8148276" cy="0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1EBB3F-6C68-EC41-BB6E-FF43026E7F34}"/>
                </a:ext>
              </a:extLst>
            </p:cNvPr>
            <p:cNvGrpSpPr/>
            <p:nvPr/>
          </p:nvGrpSpPr>
          <p:grpSpPr>
            <a:xfrm>
              <a:off x="790022" y="4045527"/>
              <a:ext cx="8135638" cy="1356674"/>
              <a:chOff x="526557" y="5103612"/>
              <a:chExt cx="3982980" cy="1152248"/>
            </a:xfrm>
          </p:grpSpPr>
          <p:cxnSp>
            <p:nvCxnSpPr>
              <p:cNvPr id="77" name="Gerade Verbindung 76">
                <a:extLst>
                  <a:ext uri="{FF2B5EF4-FFF2-40B4-BE49-F238E27FC236}">
                    <a16:creationId xmlns:a16="http://schemas.microsoft.com/office/drawing/2014/main" id="{7255FD72-2986-8647-A390-A308A236D6CF}"/>
                  </a:ext>
                </a:extLst>
              </p:cNvPr>
              <p:cNvCxnSpPr/>
              <p:nvPr/>
            </p:nvCxnSpPr>
            <p:spPr>
              <a:xfrm>
                <a:off x="526557" y="5174241"/>
                <a:ext cx="65081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8" name="Gruppieren 77">
                <a:extLst>
                  <a:ext uri="{FF2B5EF4-FFF2-40B4-BE49-F238E27FC236}">
                    <a16:creationId xmlns:a16="http://schemas.microsoft.com/office/drawing/2014/main" id="{85BAF5E6-CEE0-9F42-B917-8D67C842B27B}"/>
                  </a:ext>
                </a:extLst>
              </p:cNvPr>
              <p:cNvGrpSpPr/>
              <p:nvPr/>
            </p:nvGrpSpPr>
            <p:grpSpPr>
              <a:xfrm>
                <a:off x="526557" y="5103612"/>
                <a:ext cx="3982980" cy="1152248"/>
                <a:chOff x="1365222" y="3291326"/>
                <a:chExt cx="5514374" cy="1595268"/>
              </a:xfrm>
            </p:grpSpPr>
            <p:cxnSp>
              <p:nvCxnSpPr>
                <p:cNvPr id="83" name="Gerade Verbindung 82">
                  <a:extLst>
                    <a:ext uri="{FF2B5EF4-FFF2-40B4-BE49-F238E27FC236}">
                      <a16:creationId xmlns:a16="http://schemas.microsoft.com/office/drawing/2014/main" id="{AB872AEB-AD61-9D43-9CF4-BEFBC73851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65222" y="3291326"/>
                  <a:ext cx="0" cy="1595268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Gerade Verbindung 83">
                  <a:extLst>
                    <a:ext uri="{FF2B5EF4-FFF2-40B4-BE49-F238E27FC236}">
                      <a16:creationId xmlns:a16="http://schemas.microsoft.com/office/drawing/2014/main" id="{48274263-F4B4-904A-912A-D6C599FF253A}"/>
                    </a:ext>
                  </a:extLst>
                </p:cNvPr>
                <p:cNvCxnSpPr/>
                <p:nvPr/>
              </p:nvCxnSpPr>
              <p:spPr>
                <a:xfrm flipV="1">
                  <a:off x="1365222" y="4856030"/>
                  <a:ext cx="5514374" cy="25200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9" name="Gerade Verbindung 78">
                <a:extLst>
                  <a:ext uri="{FF2B5EF4-FFF2-40B4-BE49-F238E27FC236}">
                    <a16:creationId xmlns:a16="http://schemas.microsoft.com/office/drawing/2014/main" id="{92840C25-A4C7-8D45-BDB7-3111B25D4387}"/>
                  </a:ext>
                </a:extLst>
              </p:cNvPr>
              <p:cNvCxnSpPr/>
              <p:nvPr/>
            </p:nvCxnSpPr>
            <p:spPr>
              <a:xfrm rot="16200000">
                <a:off x="1427190" y="6210277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>
                <a:extLst>
                  <a:ext uri="{FF2B5EF4-FFF2-40B4-BE49-F238E27FC236}">
                    <a16:creationId xmlns:a16="http://schemas.microsoft.com/office/drawing/2014/main" id="{4005B88D-9874-C64D-B87E-8CC2A7F80385}"/>
                  </a:ext>
                </a:extLst>
              </p:cNvPr>
              <p:cNvCxnSpPr/>
              <p:nvPr/>
            </p:nvCxnSpPr>
            <p:spPr>
              <a:xfrm rot="16200000">
                <a:off x="2360933" y="621027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>
                <a:extLst>
                  <a:ext uri="{FF2B5EF4-FFF2-40B4-BE49-F238E27FC236}">
                    <a16:creationId xmlns:a16="http://schemas.microsoft.com/office/drawing/2014/main" id="{F46A2166-627E-C845-8C17-8B3E88121A85}"/>
                  </a:ext>
                </a:extLst>
              </p:cNvPr>
              <p:cNvCxnSpPr/>
              <p:nvPr/>
            </p:nvCxnSpPr>
            <p:spPr>
              <a:xfrm rot="16200000">
                <a:off x="3294677" y="6198504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>
                <a:extLst>
                  <a:ext uri="{FF2B5EF4-FFF2-40B4-BE49-F238E27FC236}">
                    <a16:creationId xmlns:a16="http://schemas.microsoft.com/office/drawing/2014/main" id="{FAC9AD87-BDFB-D349-9A6C-52EA61EC2CA8}"/>
                  </a:ext>
                </a:extLst>
              </p:cNvPr>
              <p:cNvCxnSpPr/>
              <p:nvPr/>
            </p:nvCxnSpPr>
            <p:spPr>
              <a:xfrm rot="16200000">
                <a:off x="4228421" y="619184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5" name="TextBox 22">
              <a:extLst>
                <a:ext uri="{FF2B5EF4-FFF2-40B4-BE49-F238E27FC236}">
                  <a16:creationId xmlns:a16="http://schemas.microsoft.com/office/drawing/2014/main" id="{53F5609E-C775-7549-94C0-270E934F677A}"/>
                </a:ext>
              </a:extLst>
            </p:cNvPr>
            <p:cNvSpPr txBox="1"/>
            <p:nvPr/>
          </p:nvSpPr>
          <p:spPr>
            <a:xfrm>
              <a:off x="3534391" y="5484314"/>
              <a:ext cx="25865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Potential growing season </a:t>
              </a:r>
            </a:p>
          </p:txBody>
        </p:sp>
        <p:sp>
          <p:nvSpPr>
            <p:cNvPr id="89" name="TextBox 22">
              <a:extLst>
                <a:ext uri="{FF2B5EF4-FFF2-40B4-BE49-F238E27FC236}">
                  <a16:creationId xmlns:a16="http://schemas.microsoft.com/office/drawing/2014/main" id="{0E2E241A-9B19-574D-A9B5-0A268CEF7319}"/>
                </a:ext>
              </a:extLst>
            </p:cNvPr>
            <p:cNvSpPr txBox="1"/>
            <p:nvPr/>
          </p:nvSpPr>
          <p:spPr>
            <a:xfrm>
              <a:off x="2922016" y="3034608"/>
              <a:ext cx="519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Apr</a:t>
              </a:r>
            </a:p>
          </p:txBody>
        </p:sp>
        <p:sp>
          <p:nvSpPr>
            <p:cNvPr id="90" name="TextBox 22">
              <a:extLst>
                <a:ext uri="{FF2B5EF4-FFF2-40B4-BE49-F238E27FC236}">
                  <a16:creationId xmlns:a16="http://schemas.microsoft.com/office/drawing/2014/main" id="{79EFAFAA-9814-754A-9EF0-E51372A3F272}"/>
                </a:ext>
              </a:extLst>
            </p:cNvPr>
            <p:cNvSpPr txBox="1"/>
            <p:nvPr/>
          </p:nvSpPr>
          <p:spPr>
            <a:xfrm>
              <a:off x="3592495" y="3034608"/>
              <a:ext cx="592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May</a:t>
              </a:r>
            </a:p>
          </p:txBody>
        </p:sp>
        <p:sp>
          <p:nvSpPr>
            <p:cNvPr id="91" name="TextBox 22">
              <a:extLst>
                <a:ext uri="{FF2B5EF4-FFF2-40B4-BE49-F238E27FC236}">
                  <a16:creationId xmlns:a16="http://schemas.microsoft.com/office/drawing/2014/main" id="{3D427F66-DF58-2441-B9AC-E04E51029B00}"/>
                </a:ext>
              </a:extLst>
            </p:cNvPr>
            <p:cNvSpPr txBox="1"/>
            <p:nvPr/>
          </p:nvSpPr>
          <p:spPr>
            <a:xfrm>
              <a:off x="4335622" y="3034608"/>
              <a:ext cx="5020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Jun</a:t>
              </a:r>
            </a:p>
          </p:txBody>
        </p:sp>
        <p:sp>
          <p:nvSpPr>
            <p:cNvPr id="92" name="TextBox 22">
              <a:extLst>
                <a:ext uri="{FF2B5EF4-FFF2-40B4-BE49-F238E27FC236}">
                  <a16:creationId xmlns:a16="http://schemas.microsoft.com/office/drawing/2014/main" id="{B42684EA-18C1-9E4A-BD83-80BF88C1C2D9}"/>
                </a:ext>
              </a:extLst>
            </p:cNvPr>
            <p:cNvSpPr txBox="1"/>
            <p:nvPr/>
          </p:nvSpPr>
          <p:spPr>
            <a:xfrm>
              <a:off x="4988468" y="3034608"/>
              <a:ext cx="433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Jul</a:t>
              </a:r>
            </a:p>
          </p:txBody>
        </p:sp>
        <p:sp>
          <p:nvSpPr>
            <p:cNvPr id="93" name="TextBox 22">
              <a:extLst>
                <a:ext uri="{FF2B5EF4-FFF2-40B4-BE49-F238E27FC236}">
                  <a16:creationId xmlns:a16="http://schemas.microsoft.com/office/drawing/2014/main" id="{9BB58598-4EAA-3541-9AAF-A5EF9FF9ECB6}"/>
                </a:ext>
              </a:extLst>
            </p:cNvPr>
            <p:cNvSpPr txBox="1"/>
            <p:nvPr/>
          </p:nvSpPr>
          <p:spPr>
            <a:xfrm>
              <a:off x="5572385" y="3034608"/>
              <a:ext cx="548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Aug</a:t>
              </a:r>
            </a:p>
          </p:txBody>
        </p:sp>
        <p:sp>
          <p:nvSpPr>
            <p:cNvPr id="94" name="TextBox 22">
              <a:extLst>
                <a:ext uri="{FF2B5EF4-FFF2-40B4-BE49-F238E27FC236}">
                  <a16:creationId xmlns:a16="http://schemas.microsoft.com/office/drawing/2014/main" id="{2D5C126F-FED6-6C44-9D30-B5F1D9C2CB0E}"/>
                </a:ext>
              </a:extLst>
            </p:cNvPr>
            <p:cNvSpPr txBox="1"/>
            <p:nvPr/>
          </p:nvSpPr>
          <p:spPr>
            <a:xfrm>
              <a:off x="6271718" y="3034608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Sep</a:t>
              </a:r>
            </a:p>
          </p:txBody>
        </p:sp>
        <p:sp>
          <p:nvSpPr>
            <p:cNvPr id="95" name="TextBox 22">
              <a:extLst>
                <a:ext uri="{FF2B5EF4-FFF2-40B4-BE49-F238E27FC236}">
                  <a16:creationId xmlns:a16="http://schemas.microsoft.com/office/drawing/2014/main" id="{248CB733-FE16-9C45-B1FE-60F94B532937}"/>
                </a:ext>
              </a:extLst>
            </p:cNvPr>
            <p:cNvSpPr txBox="1"/>
            <p:nvPr/>
          </p:nvSpPr>
          <p:spPr>
            <a:xfrm>
              <a:off x="881917" y="3034608"/>
              <a:ext cx="490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Jan</a:t>
              </a:r>
            </a:p>
          </p:txBody>
        </p:sp>
        <p:sp>
          <p:nvSpPr>
            <p:cNvPr id="96" name="TextBox 22">
              <a:extLst>
                <a:ext uri="{FF2B5EF4-FFF2-40B4-BE49-F238E27FC236}">
                  <a16:creationId xmlns:a16="http://schemas.microsoft.com/office/drawing/2014/main" id="{3E8297D7-3AED-9747-8D91-159DC21FF6F9}"/>
                </a:ext>
              </a:extLst>
            </p:cNvPr>
            <p:cNvSpPr txBox="1"/>
            <p:nvPr/>
          </p:nvSpPr>
          <p:spPr>
            <a:xfrm>
              <a:off x="1523542" y="3034608"/>
              <a:ext cx="5243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Feb</a:t>
              </a:r>
            </a:p>
          </p:txBody>
        </p:sp>
        <p:sp>
          <p:nvSpPr>
            <p:cNvPr id="97" name="TextBox 22">
              <a:extLst>
                <a:ext uri="{FF2B5EF4-FFF2-40B4-BE49-F238E27FC236}">
                  <a16:creationId xmlns:a16="http://schemas.microsoft.com/office/drawing/2014/main" id="{E599CFDB-9C8A-1F40-83CD-4C8DE5900996}"/>
                </a:ext>
              </a:extLst>
            </p:cNvPr>
            <p:cNvSpPr txBox="1"/>
            <p:nvPr/>
          </p:nvSpPr>
          <p:spPr>
            <a:xfrm>
              <a:off x="2198638" y="3034608"/>
              <a:ext cx="5725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Mar</a:t>
              </a:r>
            </a:p>
          </p:txBody>
        </p:sp>
        <p:sp>
          <p:nvSpPr>
            <p:cNvPr id="98" name="TextBox 22">
              <a:extLst>
                <a:ext uri="{FF2B5EF4-FFF2-40B4-BE49-F238E27FC236}">
                  <a16:creationId xmlns:a16="http://schemas.microsoft.com/office/drawing/2014/main" id="{FED4D4EB-37E2-234F-AAF0-B6CF7CFF7E87}"/>
                </a:ext>
              </a:extLst>
            </p:cNvPr>
            <p:cNvSpPr txBox="1"/>
            <p:nvPr/>
          </p:nvSpPr>
          <p:spPr>
            <a:xfrm>
              <a:off x="6950212" y="3034608"/>
              <a:ext cx="511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Oct</a:t>
              </a:r>
            </a:p>
          </p:txBody>
        </p:sp>
        <p:sp>
          <p:nvSpPr>
            <p:cNvPr id="99" name="TextBox 22">
              <a:extLst>
                <a:ext uri="{FF2B5EF4-FFF2-40B4-BE49-F238E27FC236}">
                  <a16:creationId xmlns:a16="http://schemas.microsoft.com/office/drawing/2014/main" id="{E0614932-A1C2-5844-9B35-026AB9FC5211}"/>
                </a:ext>
              </a:extLst>
            </p:cNvPr>
            <p:cNvSpPr txBox="1"/>
            <p:nvPr/>
          </p:nvSpPr>
          <p:spPr>
            <a:xfrm>
              <a:off x="7612676" y="3034608"/>
              <a:ext cx="558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Nov</a:t>
              </a:r>
            </a:p>
          </p:txBody>
        </p:sp>
        <p:sp>
          <p:nvSpPr>
            <p:cNvPr id="100" name="TextBox 22">
              <a:extLst>
                <a:ext uri="{FF2B5EF4-FFF2-40B4-BE49-F238E27FC236}">
                  <a16:creationId xmlns:a16="http://schemas.microsoft.com/office/drawing/2014/main" id="{72F9D520-AD39-A745-93C0-0589F7DFEDF3}"/>
                </a:ext>
              </a:extLst>
            </p:cNvPr>
            <p:cNvSpPr txBox="1"/>
            <p:nvPr/>
          </p:nvSpPr>
          <p:spPr>
            <a:xfrm>
              <a:off x="8322201" y="3034608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Dec</a:t>
              </a:r>
            </a:p>
          </p:txBody>
        </p:sp>
      </p:grpSp>
      <p:pic>
        <p:nvPicPr>
          <p:cNvPr id="12" name="Picture 1">
            <a:extLst>
              <a:ext uri="{FF2B5EF4-FFF2-40B4-BE49-F238E27FC236}">
                <a16:creationId xmlns:a16="http://schemas.microsoft.com/office/drawing/2014/main" id="{69CE9575-4EBF-107D-BA99-122B7573F3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567" b="18947"/>
          <a:stretch>
            <a:fillRect/>
          </a:stretch>
        </p:blipFill>
        <p:spPr bwMode="auto">
          <a:xfrm rot="4372254">
            <a:off x="2946077" y="976825"/>
            <a:ext cx="1026514" cy="1171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5">
            <a:extLst>
              <a:ext uri="{FF2B5EF4-FFF2-40B4-BE49-F238E27FC236}">
                <a16:creationId xmlns:a16="http://schemas.microsoft.com/office/drawing/2014/main" id="{4D09E7C2-8E43-9C31-0871-98BA6D1C1F6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11368">
            <a:off x="8127189" y="1149617"/>
            <a:ext cx="1244691" cy="933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22">
            <a:extLst>
              <a:ext uri="{FF2B5EF4-FFF2-40B4-BE49-F238E27FC236}">
                <a16:creationId xmlns:a16="http://schemas.microsoft.com/office/drawing/2014/main" id="{F6403501-37A9-C4D9-1077-4CCF01F25F8A}"/>
              </a:ext>
            </a:extLst>
          </p:cNvPr>
          <p:cNvSpPr txBox="1"/>
          <p:nvPr/>
        </p:nvSpPr>
        <p:spPr>
          <a:xfrm rot="16200000">
            <a:off x="-45604" y="4368190"/>
            <a:ext cx="1318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Growth rate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301CEA1F-F0BD-D009-1887-2E9D4BA604B6}"/>
              </a:ext>
            </a:extLst>
          </p:cNvPr>
          <p:cNvCxnSpPr>
            <a:cxnSpLocks/>
          </p:cNvCxnSpPr>
          <p:nvPr/>
        </p:nvCxnSpPr>
        <p:spPr>
          <a:xfrm>
            <a:off x="8052687" y="3908432"/>
            <a:ext cx="439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07B43CF9-0C89-71F9-F3BC-58822D306574}"/>
              </a:ext>
            </a:extLst>
          </p:cNvPr>
          <p:cNvSpPr txBox="1"/>
          <p:nvPr/>
        </p:nvSpPr>
        <p:spPr>
          <a:xfrm>
            <a:off x="8686661" y="3709455"/>
            <a:ext cx="189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control</a:t>
            </a:r>
            <a:endParaRPr lang="de-DE" dirty="0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06880F64-9033-006E-1D9F-2395CE70950D}"/>
              </a:ext>
            </a:extLst>
          </p:cNvPr>
          <p:cNvSpPr/>
          <p:nvPr/>
        </p:nvSpPr>
        <p:spPr>
          <a:xfrm>
            <a:off x="4102332" y="3146794"/>
            <a:ext cx="3414240" cy="2270451"/>
          </a:xfrm>
          <a:custGeom>
            <a:avLst/>
            <a:gdLst>
              <a:gd name="connsiteX0" fmla="*/ 0 w 2900362"/>
              <a:gd name="connsiteY0" fmla="*/ 1757768 h 1772056"/>
              <a:gd name="connsiteX1" fmla="*/ 1071562 w 2900362"/>
              <a:gd name="connsiteY1" fmla="*/ 1443443 h 1772056"/>
              <a:gd name="connsiteX2" fmla="*/ 1914525 w 2900362"/>
              <a:gd name="connsiteY2" fmla="*/ 406 h 1772056"/>
              <a:gd name="connsiteX3" fmla="*/ 2514600 w 2900362"/>
              <a:gd name="connsiteY3" fmla="*/ 1300568 h 1772056"/>
              <a:gd name="connsiteX4" fmla="*/ 2900362 w 2900362"/>
              <a:gd name="connsiteY4" fmla="*/ 1772056 h 1772056"/>
              <a:gd name="connsiteX0" fmla="*/ 0 w 2900362"/>
              <a:gd name="connsiteY0" fmla="*/ 1757364 h 1771652"/>
              <a:gd name="connsiteX1" fmla="*/ 791952 w 2900362"/>
              <a:gd name="connsiteY1" fmla="*/ 1291898 h 1771652"/>
              <a:gd name="connsiteX2" fmla="*/ 1914525 w 2900362"/>
              <a:gd name="connsiteY2" fmla="*/ 2 h 1771652"/>
              <a:gd name="connsiteX3" fmla="*/ 2514600 w 2900362"/>
              <a:gd name="connsiteY3" fmla="*/ 1300164 h 1771652"/>
              <a:gd name="connsiteX4" fmla="*/ 2900362 w 2900362"/>
              <a:gd name="connsiteY4" fmla="*/ 1771652 h 1771652"/>
              <a:gd name="connsiteX0" fmla="*/ 0 w 2900362"/>
              <a:gd name="connsiteY0" fmla="*/ 1538210 h 1552498"/>
              <a:gd name="connsiteX1" fmla="*/ 791952 w 2900362"/>
              <a:gd name="connsiteY1" fmla="*/ 1072744 h 1552498"/>
              <a:gd name="connsiteX2" fmla="*/ 1665143 w 2900362"/>
              <a:gd name="connsiteY2" fmla="*/ 2 h 1552498"/>
              <a:gd name="connsiteX3" fmla="*/ 2514600 w 2900362"/>
              <a:gd name="connsiteY3" fmla="*/ 1081010 h 1552498"/>
              <a:gd name="connsiteX4" fmla="*/ 2900362 w 2900362"/>
              <a:gd name="connsiteY4" fmla="*/ 1552498 h 1552498"/>
              <a:gd name="connsiteX0" fmla="*/ 0 w 2900362"/>
              <a:gd name="connsiteY0" fmla="*/ 1538625 h 1552913"/>
              <a:gd name="connsiteX1" fmla="*/ 708824 w 2900362"/>
              <a:gd name="connsiteY1" fmla="*/ 959804 h 1552913"/>
              <a:gd name="connsiteX2" fmla="*/ 1665143 w 2900362"/>
              <a:gd name="connsiteY2" fmla="*/ 417 h 1552913"/>
              <a:gd name="connsiteX3" fmla="*/ 2514600 w 2900362"/>
              <a:gd name="connsiteY3" fmla="*/ 1081425 h 1552913"/>
              <a:gd name="connsiteX4" fmla="*/ 2900362 w 2900362"/>
              <a:gd name="connsiteY4" fmla="*/ 1552913 h 1552913"/>
              <a:gd name="connsiteX0" fmla="*/ 0 w 2900362"/>
              <a:gd name="connsiteY0" fmla="*/ 1538647 h 1552935"/>
              <a:gd name="connsiteX1" fmla="*/ 708824 w 2900362"/>
              <a:gd name="connsiteY1" fmla="*/ 959826 h 1552935"/>
              <a:gd name="connsiteX2" fmla="*/ 1665143 w 2900362"/>
              <a:gd name="connsiteY2" fmla="*/ 439 h 1552935"/>
              <a:gd name="connsiteX3" fmla="*/ 2514600 w 2900362"/>
              <a:gd name="connsiteY3" fmla="*/ 1081447 h 1552935"/>
              <a:gd name="connsiteX4" fmla="*/ 2900362 w 2900362"/>
              <a:gd name="connsiteY4" fmla="*/ 1552935 h 1552935"/>
              <a:gd name="connsiteX0" fmla="*/ 0 w 2839906"/>
              <a:gd name="connsiteY0" fmla="*/ 1561299 h 1561299"/>
              <a:gd name="connsiteX1" fmla="*/ 648368 w 2839906"/>
              <a:gd name="connsiteY1" fmla="*/ 959807 h 1561299"/>
              <a:gd name="connsiteX2" fmla="*/ 1604687 w 2839906"/>
              <a:gd name="connsiteY2" fmla="*/ 420 h 1561299"/>
              <a:gd name="connsiteX3" fmla="*/ 2454144 w 2839906"/>
              <a:gd name="connsiteY3" fmla="*/ 1081428 h 1561299"/>
              <a:gd name="connsiteX4" fmla="*/ 2839906 w 2839906"/>
              <a:gd name="connsiteY4" fmla="*/ 1552916 h 1561299"/>
              <a:gd name="connsiteX0" fmla="*/ 0 w 2839906"/>
              <a:gd name="connsiteY0" fmla="*/ 1571074 h 1571074"/>
              <a:gd name="connsiteX1" fmla="*/ 965763 w 2839906"/>
              <a:gd name="connsiteY1" fmla="*/ 606845 h 1571074"/>
              <a:gd name="connsiteX2" fmla="*/ 1604687 w 2839906"/>
              <a:gd name="connsiteY2" fmla="*/ 10195 h 1571074"/>
              <a:gd name="connsiteX3" fmla="*/ 2454144 w 2839906"/>
              <a:gd name="connsiteY3" fmla="*/ 1091203 h 1571074"/>
              <a:gd name="connsiteX4" fmla="*/ 2839906 w 2839906"/>
              <a:gd name="connsiteY4" fmla="*/ 1562691 h 1571074"/>
              <a:gd name="connsiteX0" fmla="*/ 0 w 2839906"/>
              <a:gd name="connsiteY0" fmla="*/ 1571722 h 1571722"/>
              <a:gd name="connsiteX1" fmla="*/ 965763 w 2839906"/>
              <a:gd name="connsiteY1" fmla="*/ 607493 h 1571722"/>
              <a:gd name="connsiteX2" fmla="*/ 1604687 w 2839906"/>
              <a:gd name="connsiteY2" fmla="*/ 10843 h 1571722"/>
              <a:gd name="connsiteX3" fmla="*/ 2454144 w 2839906"/>
              <a:gd name="connsiteY3" fmla="*/ 1091851 h 1571722"/>
              <a:gd name="connsiteX4" fmla="*/ 2839906 w 2839906"/>
              <a:gd name="connsiteY4" fmla="*/ 1563339 h 1571722"/>
              <a:gd name="connsiteX0" fmla="*/ 0 w 2839906"/>
              <a:gd name="connsiteY0" fmla="*/ 1562860 h 1562860"/>
              <a:gd name="connsiteX1" fmla="*/ 844851 w 2839906"/>
              <a:gd name="connsiteY1" fmla="*/ 840456 h 1562860"/>
              <a:gd name="connsiteX2" fmla="*/ 1604687 w 2839906"/>
              <a:gd name="connsiteY2" fmla="*/ 1981 h 1562860"/>
              <a:gd name="connsiteX3" fmla="*/ 2454144 w 2839906"/>
              <a:gd name="connsiteY3" fmla="*/ 1082989 h 1562860"/>
              <a:gd name="connsiteX4" fmla="*/ 2839906 w 2839906"/>
              <a:gd name="connsiteY4" fmla="*/ 1554477 h 1562860"/>
              <a:gd name="connsiteX0" fmla="*/ 0 w 2839906"/>
              <a:gd name="connsiteY0" fmla="*/ 2279779 h 2279779"/>
              <a:gd name="connsiteX1" fmla="*/ 844851 w 2839906"/>
              <a:gd name="connsiteY1" fmla="*/ 1557375 h 2279779"/>
              <a:gd name="connsiteX2" fmla="*/ 1650030 w 2839906"/>
              <a:gd name="connsiteY2" fmla="*/ 983 h 2279779"/>
              <a:gd name="connsiteX3" fmla="*/ 2454144 w 2839906"/>
              <a:gd name="connsiteY3" fmla="*/ 1799908 h 2279779"/>
              <a:gd name="connsiteX4" fmla="*/ 2839906 w 2839906"/>
              <a:gd name="connsiteY4" fmla="*/ 2271396 h 2279779"/>
              <a:gd name="connsiteX0" fmla="*/ 0 w 2839906"/>
              <a:gd name="connsiteY0" fmla="*/ 2280218 h 2280218"/>
              <a:gd name="connsiteX1" fmla="*/ 754167 w 2839906"/>
              <a:gd name="connsiteY1" fmla="*/ 1512472 h 2280218"/>
              <a:gd name="connsiteX2" fmla="*/ 1650030 w 2839906"/>
              <a:gd name="connsiteY2" fmla="*/ 1422 h 2280218"/>
              <a:gd name="connsiteX3" fmla="*/ 2454144 w 2839906"/>
              <a:gd name="connsiteY3" fmla="*/ 1800347 h 2280218"/>
              <a:gd name="connsiteX4" fmla="*/ 2839906 w 2839906"/>
              <a:gd name="connsiteY4" fmla="*/ 2271835 h 2280218"/>
              <a:gd name="connsiteX0" fmla="*/ 0 w 2839906"/>
              <a:gd name="connsiteY0" fmla="*/ 2280564 h 2280564"/>
              <a:gd name="connsiteX1" fmla="*/ 663482 w 2839906"/>
              <a:gd name="connsiteY1" fmla="*/ 1482590 h 2280564"/>
              <a:gd name="connsiteX2" fmla="*/ 1650030 w 2839906"/>
              <a:gd name="connsiteY2" fmla="*/ 1768 h 2280564"/>
              <a:gd name="connsiteX3" fmla="*/ 2454144 w 2839906"/>
              <a:gd name="connsiteY3" fmla="*/ 1800693 h 2280564"/>
              <a:gd name="connsiteX4" fmla="*/ 2839906 w 2839906"/>
              <a:gd name="connsiteY4" fmla="*/ 2272181 h 2280564"/>
              <a:gd name="connsiteX0" fmla="*/ 0 w 2839906"/>
              <a:gd name="connsiteY0" fmla="*/ 2280139 h 2280139"/>
              <a:gd name="connsiteX1" fmla="*/ 776838 w 2839906"/>
              <a:gd name="connsiteY1" fmla="*/ 1519950 h 2280139"/>
              <a:gd name="connsiteX2" fmla="*/ 1650030 w 2839906"/>
              <a:gd name="connsiteY2" fmla="*/ 1343 h 2280139"/>
              <a:gd name="connsiteX3" fmla="*/ 2454144 w 2839906"/>
              <a:gd name="connsiteY3" fmla="*/ 1800268 h 2280139"/>
              <a:gd name="connsiteX4" fmla="*/ 2839906 w 2839906"/>
              <a:gd name="connsiteY4" fmla="*/ 2271756 h 2280139"/>
              <a:gd name="connsiteX0" fmla="*/ 0 w 2839906"/>
              <a:gd name="connsiteY0" fmla="*/ 2285193 h 2285193"/>
              <a:gd name="connsiteX1" fmla="*/ 920421 w 2839906"/>
              <a:gd name="connsiteY1" fmla="*/ 1245394 h 2285193"/>
              <a:gd name="connsiteX2" fmla="*/ 1650030 w 2839906"/>
              <a:gd name="connsiteY2" fmla="*/ 6397 h 2285193"/>
              <a:gd name="connsiteX3" fmla="*/ 2454144 w 2839906"/>
              <a:gd name="connsiteY3" fmla="*/ 1805322 h 2285193"/>
              <a:gd name="connsiteX4" fmla="*/ 2839906 w 2839906"/>
              <a:gd name="connsiteY4" fmla="*/ 2276810 h 2285193"/>
              <a:gd name="connsiteX0" fmla="*/ 0 w 2839906"/>
              <a:gd name="connsiteY0" fmla="*/ 2285383 h 2285383"/>
              <a:gd name="connsiteX1" fmla="*/ 920421 w 2839906"/>
              <a:gd name="connsiteY1" fmla="*/ 1245584 h 2285383"/>
              <a:gd name="connsiteX2" fmla="*/ 1650030 w 2839906"/>
              <a:gd name="connsiteY2" fmla="*/ 6587 h 2285383"/>
              <a:gd name="connsiteX3" fmla="*/ 2454144 w 2839906"/>
              <a:gd name="connsiteY3" fmla="*/ 1805512 h 2285383"/>
              <a:gd name="connsiteX4" fmla="*/ 2839906 w 2839906"/>
              <a:gd name="connsiteY4" fmla="*/ 2277000 h 2285383"/>
              <a:gd name="connsiteX0" fmla="*/ 0 w 2839906"/>
              <a:gd name="connsiteY0" fmla="*/ 2285745 h 2285745"/>
              <a:gd name="connsiteX1" fmla="*/ 920421 w 2839906"/>
              <a:gd name="connsiteY1" fmla="*/ 1245946 h 2285745"/>
              <a:gd name="connsiteX2" fmla="*/ 1650030 w 2839906"/>
              <a:gd name="connsiteY2" fmla="*/ 6949 h 2285745"/>
              <a:gd name="connsiteX3" fmla="*/ 2454144 w 2839906"/>
              <a:gd name="connsiteY3" fmla="*/ 1805874 h 2285745"/>
              <a:gd name="connsiteX4" fmla="*/ 2839906 w 2839906"/>
              <a:gd name="connsiteY4" fmla="*/ 2277362 h 2285745"/>
              <a:gd name="connsiteX0" fmla="*/ 0 w 2839906"/>
              <a:gd name="connsiteY0" fmla="*/ 2285692 h 2285692"/>
              <a:gd name="connsiteX1" fmla="*/ 920421 w 2839906"/>
              <a:gd name="connsiteY1" fmla="*/ 1245893 h 2285692"/>
              <a:gd name="connsiteX2" fmla="*/ 1650030 w 2839906"/>
              <a:gd name="connsiteY2" fmla="*/ 6896 h 2285692"/>
              <a:gd name="connsiteX3" fmla="*/ 2454144 w 2839906"/>
              <a:gd name="connsiteY3" fmla="*/ 1805821 h 2285692"/>
              <a:gd name="connsiteX4" fmla="*/ 2839906 w 2839906"/>
              <a:gd name="connsiteY4" fmla="*/ 2277309 h 228569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3414240"/>
              <a:gd name="connsiteY0" fmla="*/ 2291738 h 2313583"/>
              <a:gd name="connsiteX1" fmla="*/ 920421 w 3414240"/>
              <a:gd name="connsiteY1" fmla="*/ 1251939 h 2313583"/>
              <a:gd name="connsiteX2" fmla="*/ 1650030 w 3414240"/>
              <a:gd name="connsiteY2" fmla="*/ 12942 h 2313583"/>
              <a:gd name="connsiteX3" fmla="*/ 2605285 w 3414240"/>
              <a:gd name="connsiteY3" fmla="*/ 2046135 h 2313583"/>
              <a:gd name="connsiteX4" fmla="*/ 3414240 w 3414240"/>
              <a:gd name="connsiteY4" fmla="*/ 2313583 h 231358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0877 h 2312722"/>
              <a:gd name="connsiteX1" fmla="*/ 920421 w 3414240"/>
              <a:gd name="connsiteY1" fmla="*/ 1251078 h 2312722"/>
              <a:gd name="connsiteX2" fmla="*/ 1650030 w 3414240"/>
              <a:gd name="connsiteY2" fmla="*/ 12081 h 2312722"/>
              <a:gd name="connsiteX3" fmla="*/ 2643070 w 3414240"/>
              <a:gd name="connsiteY3" fmla="*/ 2015046 h 2312722"/>
              <a:gd name="connsiteX4" fmla="*/ 3414240 w 3414240"/>
              <a:gd name="connsiteY4" fmla="*/ 2312722 h 2312722"/>
              <a:gd name="connsiteX0" fmla="*/ 0 w 3414240"/>
              <a:gd name="connsiteY0" fmla="*/ 2282566 h 2304411"/>
              <a:gd name="connsiteX1" fmla="*/ 920421 w 3414240"/>
              <a:gd name="connsiteY1" fmla="*/ 1242767 h 2304411"/>
              <a:gd name="connsiteX2" fmla="*/ 1695372 w 3414240"/>
              <a:gd name="connsiteY2" fmla="*/ 11327 h 2304411"/>
              <a:gd name="connsiteX3" fmla="*/ 2643070 w 3414240"/>
              <a:gd name="connsiteY3" fmla="*/ 2006735 h 2304411"/>
              <a:gd name="connsiteX4" fmla="*/ 3414240 w 3414240"/>
              <a:gd name="connsiteY4" fmla="*/ 2304411 h 2304411"/>
              <a:gd name="connsiteX0" fmla="*/ 0 w 3414240"/>
              <a:gd name="connsiteY0" fmla="*/ 2271942 h 2293787"/>
              <a:gd name="connsiteX1" fmla="*/ 920421 w 3414240"/>
              <a:gd name="connsiteY1" fmla="*/ 1232143 h 2293787"/>
              <a:gd name="connsiteX2" fmla="*/ 1695372 w 3414240"/>
              <a:gd name="connsiteY2" fmla="*/ 703 h 2293787"/>
              <a:gd name="connsiteX3" fmla="*/ 2643070 w 3414240"/>
              <a:gd name="connsiteY3" fmla="*/ 1996111 h 2293787"/>
              <a:gd name="connsiteX4" fmla="*/ 3414240 w 3414240"/>
              <a:gd name="connsiteY4" fmla="*/ 2293787 h 2293787"/>
              <a:gd name="connsiteX0" fmla="*/ 0 w 3414240"/>
              <a:gd name="connsiteY0" fmla="*/ 2271978 h 2293823"/>
              <a:gd name="connsiteX1" fmla="*/ 920421 w 3414240"/>
              <a:gd name="connsiteY1" fmla="*/ 1232179 h 2293823"/>
              <a:gd name="connsiteX2" fmla="*/ 1695372 w 3414240"/>
              <a:gd name="connsiteY2" fmla="*/ 739 h 2293823"/>
              <a:gd name="connsiteX3" fmla="*/ 2643070 w 3414240"/>
              <a:gd name="connsiteY3" fmla="*/ 1996147 h 2293823"/>
              <a:gd name="connsiteX4" fmla="*/ 3414240 w 3414240"/>
              <a:gd name="connsiteY4" fmla="*/ 2293823 h 2293823"/>
              <a:gd name="connsiteX0" fmla="*/ 0 w 3414240"/>
              <a:gd name="connsiteY0" fmla="*/ 2271277 h 2293122"/>
              <a:gd name="connsiteX1" fmla="*/ 920421 w 3414240"/>
              <a:gd name="connsiteY1" fmla="*/ 1231478 h 2293122"/>
              <a:gd name="connsiteX2" fmla="*/ 1695372 w 3414240"/>
              <a:gd name="connsiteY2" fmla="*/ 38 h 2293122"/>
              <a:gd name="connsiteX3" fmla="*/ 2643070 w 3414240"/>
              <a:gd name="connsiteY3" fmla="*/ 1995446 h 2293122"/>
              <a:gd name="connsiteX4" fmla="*/ 3414240 w 3414240"/>
              <a:gd name="connsiteY4" fmla="*/ 2293122 h 2293122"/>
              <a:gd name="connsiteX0" fmla="*/ 0 w 3414240"/>
              <a:gd name="connsiteY0" fmla="*/ 2263718 h 2285563"/>
              <a:gd name="connsiteX1" fmla="*/ 920421 w 3414240"/>
              <a:gd name="connsiteY1" fmla="*/ 1223919 h 2285563"/>
              <a:gd name="connsiteX2" fmla="*/ 1642473 w 3414240"/>
              <a:gd name="connsiteY2" fmla="*/ 36 h 2285563"/>
              <a:gd name="connsiteX3" fmla="*/ 2643070 w 3414240"/>
              <a:gd name="connsiteY3" fmla="*/ 1987887 h 2285563"/>
              <a:gd name="connsiteX4" fmla="*/ 3414240 w 3414240"/>
              <a:gd name="connsiteY4" fmla="*/ 2285563 h 2285563"/>
              <a:gd name="connsiteX0" fmla="*/ 0 w 3414240"/>
              <a:gd name="connsiteY0" fmla="*/ 2256162 h 2278007"/>
              <a:gd name="connsiteX1" fmla="*/ 920421 w 3414240"/>
              <a:gd name="connsiteY1" fmla="*/ 1216363 h 2278007"/>
              <a:gd name="connsiteX2" fmla="*/ 1770942 w 3414240"/>
              <a:gd name="connsiteY2" fmla="*/ 37 h 2278007"/>
              <a:gd name="connsiteX3" fmla="*/ 2643070 w 3414240"/>
              <a:gd name="connsiteY3" fmla="*/ 1980331 h 2278007"/>
              <a:gd name="connsiteX4" fmla="*/ 3414240 w 3414240"/>
              <a:gd name="connsiteY4" fmla="*/ 2278007 h 2278007"/>
              <a:gd name="connsiteX0" fmla="*/ 0 w 3414240"/>
              <a:gd name="connsiteY0" fmla="*/ 2248605 h 2270450"/>
              <a:gd name="connsiteX1" fmla="*/ 920421 w 3414240"/>
              <a:gd name="connsiteY1" fmla="*/ 1208806 h 2270450"/>
              <a:gd name="connsiteX2" fmla="*/ 1718043 w 3414240"/>
              <a:gd name="connsiteY2" fmla="*/ 37 h 2270450"/>
              <a:gd name="connsiteX3" fmla="*/ 2643070 w 3414240"/>
              <a:gd name="connsiteY3" fmla="*/ 1972774 h 2270450"/>
              <a:gd name="connsiteX4" fmla="*/ 3414240 w 3414240"/>
              <a:gd name="connsiteY4" fmla="*/ 2270450 h 2270450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4240" h="2270451">
                <a:moveTo>
                  <a:pt x="0" y="2248606"/>
                </a:moveTo>
                <a:cubicBezTo>
                  <a:pt x="376237" y="2237890"/>
                  <a:pt x="702093" y="1628910"/>
                  <a:pt x="920421" y="1208807"/>
                </a:cubicBezTo>
                <a:cubicBezTo>
                  <a:pt x="1138749" y="788704"/>
                  <a:pt x="1257124" y="-6377"/>
                  <a:pt x="1718043" y="38"/>
                </a:cubicBezTo>
                <a:cubicBezTo>
                  <a:pt x="2178962" y="6453"/>
                  <a:pt x="2433421" y="1549030"/>
                  <a:pt x="2643070" y="1972775"/>
                </a:cubicBezTo>
                <a:cubicBezTo>
                  <a:pt x="2935844" y="2343620"/>
                  <a:pt x="3197713" y="2220130"/>
                  <a:pt x="3414240" y="2270451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30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C7C33EE-8C71-D225-2433-30D00B6960EA}"/>
              </a:ext>
            </a:extLst>
          </p:cNvPr>
          <p:cNvGrpSpPr/>
          <p:nvPr/>
        </p:nvGrpSpPr>
        <p:grpSpPr>
          <a:xfrm>
            <a:off x="830834" y="1009935"/>
            <a:ext cx="10530331" cy="5002982"/>
            <a:chOff x="790022" y="1982383"/>
            <a:chExt cx="8148277" cy="3871263"/>
          </a:xfrm>
        </p:grpSpPr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A4E971AF-E884-C34C-823D-04E282DADDCD}"/>
                </a:ext>
              </a:extLst>
            </p:cNvPr>
            <p:cNvSpPr/>
            <p:nvPr/>
          </p:nvSpPr>
          <p:spPr>
            <a:xfrm>
              <a:off x="3506115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4F08A34C-E4C6-4242-A5C3-130E1202C578}"/>
                </a:ext>
              </a:extLst>
            </p:cNvPr>
            <p:cNvSpPr/>
            <p:nvPr/>
          </p:nvSpPr>
          <p:spPr>
            <a:xfrm>
              <a:off x="4185138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15595235-A6B0-2149-B9B6-3B461D4F350C}"/>
                </a:ext>
              </a:extLst>
            </p:cNvPr>
            <p:cNvSpPr/>
            <p:nvPr/>
          </p:nvSpPr>
          <p:spPr>
            <a:xfrm>
              <a:off x="4864161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D1EAE75A-6BA8-1445-8372-9CB539907E38}"/>
                </a:ext>
              </a:extLst>
            </p:cNvPr>
            <p:cNvSpPr/>
            <p:nvPr/>
          </p:nvSpPr>
          <p:spPr>
            <a:xfrm>
              <a:off x="5543184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F0EC398F-6305-FB42-8D53-930BE8CC409E}"/>
                </a:ext>
              </a:extLst>
            </p:cNvPr>
            <p:cNvSpPr/>
            <p:nvPr/>
          </p:nvSpPr>
          <p:spPr>
            <a:xfrm>
              <a:off x="6222207" y="1982383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1E4B98A3-95B5-F449-834C-9649CF7FAB7A}"/>
                </a:ext>
              </a:extLst>
            </p:cNvPr>
            <p:cNvSpPr/>
            <p:nvPr/>
          </p:nvSpPr>
          <p:spPr>
            <a:xfrm>
              <a:off x="6901230" y="1982383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29BF482A-8EB4-DF48-B8DF-BED0C656DC95}"/>
                </a:ext>
              </a:extLst>
            </p:cNvPr>
            <p:cNvSpPr/>
            <p:nvPr/>
          </p:nvSpPr>
          <p:spPr>
            <a:xfrm>
              <a:off x="7580253" y="1982383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5CBA8BE9-45CE-774C-8AE1-A1B5430E6D84}"/>
                </a:ext>
              </a:extLst>
            </p:cNvPr>
            <p:cNvSpPr/>
            <p:nvPr/>
          </p:nvSpPr>
          <p:spPr>
            <a:xfrm>
              <a:off x="825927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C995582D-7F88-9F4A-B635-51A5B4F331D5}"/>
                </a:ext>
              </a:extLst>
            </p:cNvPr>
            <p:cNvSpPr/>
            <p:nvPr/>
          </p:nvSpPr>
          <p:spPr>
            <a:xfrm>
              <a:off x="790023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3DBFA765-9461-DD4D-8039-E52D64A6365F}"/>
                </a:ext>
              </a:extLst>
            </p:cNvPr>
            <p:cNvSpPr/>
            <p:nvPr/>
          </p:nvSpPr>
          <p:spPr>
            <a:xfrm>
              <a:off x="146904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F1267C57-DA4B-8548-A7E2-BF71A02732EA}"/>
                </a:ext>
              </a:extLst>
            </p:cNvPr>
            <p:cNvSpPr/>
            <p:nvPr/>
          </p:nvSpPr>
          <p:spPr>
            <a:xfrm>
              <a:off x="2148069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F7124066-4CDF-384F-A7F2-29AF6985CBB4}"/>
                </a:ext>
              </a:extLst>
            </p:cNvPr>
            <p:cNvSpPr/>
            <p:nvPr/>
          </p:nvSpPr>
          <p:spPr>
            <a:xfrm>
              <a:off x="2827092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0" name="Straight Arrow Connector 63">
              <a:extLst>
                <a:ext uri="{FF2B5EF4-FFF2-40B4-BE49-F238E27FC236}">
                  <a16:creationId xmlns:a16="http://schemas.microsoft.com/office/drawing/2014/main" id="{4738195B-040D-F040-BEB9-2DDC1F14B8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0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3">
              <a:extLst>
                <a:ext uri="{FF2B5EF4-FFF2-40B4-BE49-F238E27FC236}">
                  <a16:creationId xmlns:a16="http://schemas.microsoft.com/office/drawing/2014/main" id="{B695E2B1-1293-954D-A563-ABB25214B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679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3">
              <a:extLst>
                <a:ext uri="{FF2B5EF4-FFF2-40B4-BE49-F238E27FC236}">
                  <a16:creationId xmlns:a16="http://schemas.microsoft.com/office/drawing/2014/main" id="{2C98BCFD-DAD4-CB48-A5A7-6E75DEF2E2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596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3">
              <a:extLst>
                <a:ext uri="{FF2B5EF4-FFF2-40B4-BE49-F238E27FC236}">
                  <a16:creationId xmlns:a16="http://schemas.microsoft.com/office/drawing/2014/main" id="{1A0CB06A-4334-3543-BEEA-A56F741080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393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C339E0D-2154-714A-B31E-0BC348F8A7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190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3">
              <a:extLst>
                <a:ext uri="{FF2B5EF4-FFF2-40B4-BE49-F238E27FC236}">
                  <a16:creationId xmlns:a16="http://schemas.microsoft.com/office/drawing/2014/main" id="{43918E45-8507-E544-B22A-255897E5FF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987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3">
              <a:extLst>
                <a:ext uri="{FF2B5EF4-FFF2-40B4-BE49-F238E27FC236}">
                  <a16:creationId xmlns:a16="http://schemas.microsoft.com/office/drawing/2014/main" id="{20D2B143-CD5C-E84E-815F-95D2E1D4E8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5784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3">
              <a:extLst>
                <a:ext uri="{FF2B5EF4-FFF2-40B4-BE49-F238E27FC236}">
                  <a16:creationId xmlns:a16="http://schemas.microsoft.com/office/drawing/2014/main" id="{19C4E627-5A34-124E-92A1-4519125CCF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3581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3">
              <a:extLst>
                <a:ext uri="{FF2B5EF4-FFF2-40B4-BE49-F238E27FC236}">
                  <a16:creationId xmlns:a16="http://schemas.microsoft.com/office/drawing/2014/main" id="{011B3126-EBE0-3B4D-8A7E-59CA2E7E44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1378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3">
              <a:extLst>
                <a:ext uri="{FF2B5EF4-FFF2-40B4-BE49-F238E27FC236}">
                  <a16:creationId xmlns:a16="http://schemas.microsoft.com/office/drawing/2014/main" id="{F0700F8F-A9FD-0148-BD82-C24AA531DB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9175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3">
              <a:extLst>
                <a:ext uri="{FF2B5EF4-FFF2-40B4-BE49-F238E27FC236}">
                  <a16:creationId xmlns:a16="http://schemas.microsoft.com/office/drawing/2014/main" id="{367FE0EA-A807-9745-B6AA-048CFF82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697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63">
              <a:extLst>
                <a:ext uri="{FF2B5EF4-FFF2-40B4-BE49-F238E27FC236}">
                  <a16:creationId xmlns:a16="http://schemas.microsoft.com/office/drawing/2014/main" id="{B6269484-C107-5F48-A118-358DF18650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76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63">
              <a:extLst>
                <a:ext uri="{FF2B5EF4-FFF2-40B4-BE49-F238E27FC236}">
                  <a16:creationId xmlns:a16="http://schemas.microsoft.com/office/drawing/2014/main" id="{D55BB8EE-5F5D-B842-9410-7CB937366B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25660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">
              <a:extLst>
                <a:ext uri="{FF2B5EF4-FFF2-40B4-BE49-F238E27FC236}">
                  <a16:creationId xmlns:a16="http://schemas.microsoft.com/office/drawing/2014/main" id="{0C95FB52-6251-6647-9B04-5FB8FCF7D2EC}"/>
                </a:ext>
              </a:extLst>
            </p:cNvPr>
            <p:cNvCxnSpPr>
              <a:cxnSpLocks/>
            </p:cNvCxnSpPr>
            <p:nvPr/>
          </p:nvCxnSpPr>
          <p:spPr>
            <a:xfrm>
              <a:off x="790023" y="3390012"/>
              <a:ext cx="8148276" cy="0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1EBB3F-6C68-EC41-BB6E-FF43026E7F34}"/>
                </a:ext>
              </a:extLst>
            </p:cNvPr>
            <p:cNvGrpSpPr/>
            <p:nvPr/>
          </p:nvGrpSpPr>
          <p:grpSpPr>
            <a:xfrm>
              <a:off x="790022" y="4045527"/>
              <a:ext cx="8135638" cy="1356674"/>
              <a:chOff x="526557" y="5103612"/>
              <a:chExt cx="3982980" cy="1152248"/>
            </a:xfrm>
          </p:grpSpPr>
          <p:cxnSp>
            <p:nvCxnSpPr>
              <p:cNvPr id="77" name="Gerade Verbindung 76">
                <a:extLst>
                  <a:ext uri="{FF2B5EF4-FFF2-40B4-BE49-F238E27FC236}">
                    <a16:creationId xmlns:a16="http://schemas.microsoft.com/office/drawing/2014/main" id="{7255FD72-2986-8647-A390-A308A236D6CF}"/>
                  </a:ext>
                </a:extLst>
              </p:cNvPr>
              <p:cNvCxnSpPr/>
              <p:nvPr/>
            </p:nvCxnSpPr>
            <p:spPr>
              <a:xfrm>
                <a:off x="526557" y="5174241"/>
                <a:ext cx="65081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8" name="Gruppieren 77">
                <a:extLst>
                  <a:ext uri="{FF2B5EF4-FFF2-40B4-BE49-F238E27FC236}">
                    <a16:creationId xmlns:a16="http://schemas.microsoft.com/office/drawing/2014/main" id="{85BAF5E6-CEE0-9F42-B917-8D67C842B27B}"/>
                  </a:ext>
                </a:extLst>
              </p:cNvPr>
              <p:cNvGrpSpPr/>
              <p:nvPr/>
            </p:nvGrpSpPr>
            <p:grpSpPr>
              <a:xfrm>
                <a:off x="526557" y="5103612"/>
                <a:ext cx="3982980" cy="1152248"/>
                <a:chOff x="1365222" y="3291326"/>
                <a:chExt cx="5514374" cy="1595268"/>
              </a:xfrm>
            </p:grpSpPr>
            <p:cxnSp>
              <p:nvCxnSpPr>
                <p:cNvPr id="83" name="Gerade Verbindung 82">
                  <a:extLst>
                    <a:ext uri="{FF2B5EF4-FFF2-40B4-BE49-F238E27FC236}">
                      <a16:creationId xmlns:a16="http://schemas.microsoft.com/office/drawing/2014/main" id="{AB872AEB-AD61-9D43-9CF4-BEFBC73851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65222" y="3291326"/>
                  <a:ext cx="0" cy="1595268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Gerade Verbindung 83">
                  <a:extLst>
                    <a:ext uri="{FF2B5EF4-FFF2-40B4-BE49-F238E27FC236}">
                      <a16:creationId xmlns:a16="http://schemas.microsoft.com/office/drawing/2014/main" id="{48274263-F4B4-904A-912A-D6C599FF253A}"/>
                    </a:ext>
                  </a:extLst>
                </p:cNvPr>
                <p:cNvCxnSpPr/>
                <p:nvPr/>
              </p:nvCxnSpPr>
              <p:spPr>
                <a:xfrm flipV="1">
                  <a:off x="1365222" y="4856030"/>
                  <a:ext cx="5514374" cy="25200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9" name="Gerade Verbindung 78">
                <a:extLst>
                  <a:ext uri="{FF2B5EF4-FFF2-40B4-BE49-F238E27FC236}">
                    <a16:creationId xmlns:a16="http://schemas.microsoft.com/office/drawing/2014/main" id="{92840C25-A4C7-8D45-BDB7-3111B25D4387}"/>
                  </a:ext>
                </a:extLst>
              </p:cNvPr>
              <p:cNvCxnSpPr/>
              <p:nvPr/>
            </p:nvCxnSpPr>
            <p:spPr>
              <a:xfrm rot="16200000">
                <a:off x="1427190" y="6210277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>
                <a:extLst>
                  <a:ext uri="{FF2B5EF4-FFF2-40B4-BE49-F238E27FC236}">
                    <a16:creationId xmlns:a16="http://schemas.microsoft.com/office/drawing/2014/main" id="{4005B88D-9874-C64D-B87E-8CC2A7F80385}"/>
                  </a:ext>
                </a:extLst>
              </p:cNvPr>
              <p:cNvCxnSpPr/>
              <p:nvPr/>
            </p:nvCxnSpPr>
            <p:spPr>
              <a:xfrm rot="16200000">
                <a:off x="2360933" y="621027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>
                <a:extLst>
                  <a:ext uri="{FF2B5EF4-FFF2-40B4-BE49-F238E27FC236}">
                    <a16:creationId xmlns:a16="http://schemas.microsoft.com/office/drawing/2014/main" id="{F46A2166-627E-C845-8C17-8B3E88121A85}"/>
                  </a:ext>
                </a:extLst>
              </p:cNvPr>
              <p:cNvCxnSpPr/>
              <p:nvPr/>
            </p:nvCxnSpPr>
            <p:spPr>
              <a:xfrm rot="16200000">
                <a:off x="3294677" y="6198504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>
                <a:extLst>
                  <a:ext uri="{FF2B5EF4-FFF2-40B4-BE49-F238E27FC236}">
                    <a16:creationId xmlns:a16="http://schemas.microsoft.com/office/drawing/2014/main" id="{FAC9AD87-BDFB-D349-9A6C-52EA61EC2CA8}"/>
                  </a:ext>
                </a:extLst>
              </p:cNvPr>
              <p:cNvCxnSpPr/>
              <p:nvPr/>
            </p:nvCxnSpPr>
            <p:spPr>
              <a:xfrm rot="16200000">
                <a:off x="4228421" y="619184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5" name="TextBox 22">
              <a:extLst>
                <a:ext uri="{FF2B5EF4-FFF2-40B4-BE49-F238E27FC236}">
                  <a16:creationId xmlns:a16="http://schemas.microsoft.com/office/drawing/2014/main" id="{53F5609E-C775-7549-94C0-270E934F677A}"/>
                </a:ext>
              </a:extLst>
            </p:cNvPr>
            <p:cNvSpPr txBox="1"/>
            <p:nvPr/>
          </p:nvSpPr>
          <p:spPr>
            <a:xfrm>
              <a:off x="3534391" y="5484314"/>
              <a:ext cx="25865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Potential growing season </a:t>
              </a:r>
            </a:p>
          </p:txBody>
        </p:sp>
        <p:sp>
          <p:nvSpPr>
            <p:cNvPr id="89" name="TextBox 22">
              <a:extLst>
                <a:ext uri="{FF2B5EF4-FFF2-40B4-BE49-F238E27FC236}">
                  <a16:creationId xmlns:a16="http://schemas.microsoft.com/office/drawing/2014/main" id="{0E2E241A-9B19-574D-A9B5-0A268CEF7319}"/>
                </a:ext>
              </a:extLst>
            </p:cNvPr>
            <p:cNvSpPr txBox="1"/>
            <p:nvPr/>
          </p:nvSpPr>
          <p:spPr>
            <a:xfrm>
              <a:off x="2922016" y="3034608"/>
              <a:ext cx="519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Apr</a:t>
              </a:r>
            </a:p>
          </p:txBody>
        </p:sp>
        <p:sp>
          <p:nvSpPr>
            <p:cNvPr id="90" name="TextBox 22">
              <a:extLst>
                <a:ext uri="{FF2B5EF4-FFF2-40B4-BE49-F238E27FC236}">
                  <a16:creationId xmlns:a16="http://schemas.microsoft.com/office/drawing/2014/main" id="{79EFAFAA-9814-754A-9EF0-E51372A3F272}"/>
                </a:ext>
              </a:extLst>
            </p:cNvPr>
            <p:cNvSpPr txBox="1"/>
            <p:nvPr/>
          </p:nvSpPr>
          <p:spPr>
            <a:xfrm>
              <a:off x="3592495" y="3034608"/>
              <a:ext cx="592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May</a:t>
              </a:r>
            </a:p>
          </p:txBody>
        </p:sp>
        <p:sp>
          <p:nvSpPr>
            <p:cNvPr id="91" name="TextBox 22">
              <a:extLst>
                <a:ext uri="{FF2B5EF4-FFF2-40B4-BE49-F238E27FC236}">
                  <a16:creationId xmlns:a16="http://schemas.microsoft.com/office/drawing/2014/main" id="{3D427F66-DF58-2441-B9AC-E04E51029B00}"/>
                </a:ext>
              </a:extLst>
            </p:cNvPr>
            <p:cNvSpPr txBox="1"/>
            <p:nvPr/>
          </p:nvSpPr>
          <p:spPr>
            <a:xfrm>
              <a:off x="4335622" y="3034608"/>
              <a:ext cx="5020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Jun</a:t>
              </a:r>
            </a:p>
          </p:txBody>
        </p:sp>
        <p:sp>
          <p:nvSpPr>
            <p:cNvPr id="92" name="TextBox 22">
              <a:extLst>
                <a:ext uri="{FF2B5EF4-FFF2-40B4-BE49-F238E27FC236}">
                  <a16:creationId xmlns:a16="http://schemas.microsoft.com/office/drawing/2014/main" id="{B42684EA-18C1-9E4A-BD83-80BF88C1C2D9}"/>
                </a:ext>
              </a:extLst>
            </p:cNvPr>
            <p:cNvSpPr txBox="1"/>
            <p:nvPr/>
          </p:nvSpPr>
          <p:spPr>
            <a:xfrm>
              <a:off x="4988468" y="3034608"/>
              <a:ext cx="433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Jul</a:t>
              </a:r>
            </a:p>
          </p:txBody>
        </p:sp>
        <p:sp>
          <p:nvSpPr>
            <p:cNvPr id="93" name="TextBox 22">
              <a:extLst>
                <a:ext uri="{FF2B5EF4-FFF2-40B4-BE49-F238E27FC236}">
                  <a16:creationId xmlns:a16="http://schemas.microsoft.com/office/drawing/2014/main" id="{9BB58598-4EAA-3541-9AAF-A5EF9FF9ECB6}"/>
                </a:ext>
              </a:extLst>
            </p:cNvPr>
            <p:cNvSpPr txBox="1"/>
            <p:nvPr/>
          </p:nvSpPr>
          <p:spPr>
            <a:xfrm>
              <a:off x="5572385" y="3034608"/>
              <a:ext cx="548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Aug</a:t>
              </a:r>
            </a:p>
          </p:txBody>
        </p:sp>
        <p:sp>
          <p:nvSpPr>
            <p:cNvPr id="94" name="TextBox 22">
              <a:extLst>
                <a:ext uri="{FF2B5EF4-FFF2-40B4-BE49-F238E27FC236}">
                  <a16:creationId xmlns:a16="http://schemas.microsoft.com/office/drawing/2014/main" id="{2D5C126F-FED6-6C44-9D30-B5F1D9C2CB0E}"/>
                </a:ext>
              </a:extLst>
            </p:cNvPr>
            <p:cNvSpPr txBox="1"/>
            <p:nvPr/>
          </p:nvSpPr>
          <p:spPr>
            <a:xfrm>
              <a:off x="6271718" y="3034608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Sep</a:t>
              </a:r>
            </a:p>
          </p:txBody>
        </p:sp>
        <p:sp>
          <p:nvSpPr>
            <p:cNvPr id="95" name="TextBox 22">
              <a:extLst>
                <a:ext uri="{FF2B5EF4-FFF2-40B4-BE49-F238E27FC236}">
                  <a16:creationId xmlns:a16="http://schemas.microsoft.com/office/drawing/2014/main" id="{248CB733-FE16-9C45-B1FE-60F94B532937}"/>
                </a:ext>
              </a:extLst>
            </p:cNvPr>
            <p:cNvSpPr txBox="1"/>
            <p:nvPr/>
          </p:nvSpPr>
          <p:spPr>
            <a:xfrm>
              <a:off x="881917" y="3034608"/>
              <a:ext cx="490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Jan</a:t>
              </a:r>
            </a:p>
          </p:txBody>
        </p:sp>
        <p:sp>
          <p:nvSpPr>
            <p:cNvPr id="96" name="TextBox 22">
              <a:extLst>
                <a:ext uri="{FF2B5EF4-FFF2-40B4-BE49-F238E27FC236}">
                  <a16:creationId xmlns:a16="http://schemas.microsoft.com/office/drawing/2014/main" id="{3E8297D7-3AED-9747-8D91-159DC21FF6F9}"/>
                </a:ext>
              </a:extLst>
            </p:cNvPr>
            <p:cNvSpPr txBox="1"/>
            <p:nvPr/>
          </p:nvSpPr>
          <p:spPr>
            <a:xfrm>
              <a:off x="1523542" y="3034608"/>
              <a:ext cx="5243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Feb</a:t>
              </a:r>
            </a:p>
          </p:txBody>
        </p:sp>
        <p:sp>
          <p:nvSpPr>
            <p:cNvPr id="97" name="TextBox 22">
              <a:extLst>
                <a:ext uri="{FF2B5EF4-FFF2-40B4-BE49-F238E27FC236}">
                  <a16:creationId xmlns:a16="http://schemas.microsoft.com/office/drawing/2014/main" id="{E599CFDB-9C8A-1F40-83CD-4C8DE5900996}"/>
                </a:ext>
              </a:extLst>
            </p:cNvPr>
            <p:cNvSpPr txBox="1"/>
            <p:nvPr/>
          </p:nvSpPr>
          <p:spPr>
            <a:xfrm>
              <a:off x="2198638" y="3034608"/>
              <a:ext cx="5725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Mar</a:t>
              </a:r>
            </a:p>
          </p:txBody>
        </p:sp>
        <p:sp>
          <p:nvSpPr>
            <p:cNvPr id="98" name="TextBox 22">
              <a:extLst>
                <a:ext uri="{FF2B5EF4-FFF2-40B4-BE49-F238E27FC236}">
                  <a16:creationId xmlns:a16="http://schemas.microsoft.com/office/drawing/2014/main" id="{FED4D4EB-37E2-234F-AAF0-B6CF7CFF7E87}"/>
                </a:ext>
              </a:extLst>
            </p:cNvPr>
            <p:cNvSpPr txBox="1"/>
            <p:nvPr/>
          </p:nvSpPr>
          <p:spPr>
            <a:xfrm>
              <a:off x="6950212" y="3034608"/>
              <a:ext cx="511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Oct</a:t>
              </a:r>
            </a:p>
          </p:txBody>
        </p:sp>
        <p:sp>
          <p:nvSpPr>
            <p:cNvPr id="99" name="TextBox 22">
              <a:extLst>
                <a:ext uri="{FF2B5EF4-FFF2-40B4-BE49-F238E27FC236}">
                  <a16:creationId xmlns:a16="http://schemas.microsoft.com/office/drawing/2014/main" id="{E0614932-A1C2-5844-9B35-026AB9FC5211}"/>
                </a:ext>
              </a:extLst>
            </p:cNvPr>
            <p:cNvSpPr txBox="1"/>
            <p:nvPr/>
          </p:nvSpPr>
          <p:spPr>
            <a:xfrm>
              <a:off x="7612676" y="3034608"/>
              <a:ext cx="558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Nov</a:t>
              </a:r>
            </a:p>
          </p:txBody>
        </p:sp>
        <p:sp>
          <p:nvSpPr>
            <p:cNvPr id="100" name="TextBox 22">
              <a:extLst>
                <a:ext uri="{FF2B5EF4-FFF2-40B4-BE49-F238E27FC236}">
                  <a16:creationId xmlns:a16="http://schemas.microsoft.com/office/drawing/2014/main" id="{72F9D520-AD39-A745-93C0-0589F7DFEDF3}"/>
                </a:ext>
              </a:extLst>
            </p:cNvPr>
            <p:cNvSpPr txBox="1"/>
            <p:nvPr/>
          </p:nvSpPr>
          <p:spPr>
            <a:xfrm>
              <a:off x="8322201" y="3034608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Dec</a:t>
              </a:r>
            </a:p>
          </p:txBody>
        </p:sp>
      </p:grp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5E1752A2-F9B0-5262-83AD-A7325D043EB2}"/>
              </a:ext>
            </a:extLst>
          </p:cNvPr>
          <p:cNvGrpSpPr/>
          <p:nvPr/>
        </p:nvGrpSpPr>
        <p:grpSpPr>
          <a:xfrm>
            <a:off x="5455247" y="2843959"/>
            <a:ext cx="451485" cy="171086"/>
            <a:chOff x="1652845" y="2610245"/>
            <a:chExt cx="704643" cy="180000"/>
          </a:xfrm>
        </p:grpSpPr>
        <p:cxnSp>
          <p:nvCxnSpPr>
            <p:cNvPr id="5" name="Straight Arrow Connector 63">
              <a:extLst>
                <a:ext uri="{FF2B5EF4-FFF2-40B4-BE49-F238E27FC236}">
                  <a16:creationId xmlns:a16="http://schemas.microsoft.com/office/drawing/2014/main" id="{4C38B576-B972-5419-9D35-7FDA9758A0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52845" y="2610245"/>
              <a:ext cx="0" cy="180000"/>
            </a:xfrm>
            <a:prstGeom prst="straightConnector1">
              <a:avLst/>
            </a:prstGeom>
            <a:ln w="38100" cmpd="sng">
              <a:solidFill>
                <a:schemeClr val="accent5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63">
              <a:extLst>
                <a:ext uri="{FF2B5EF4-FFF2-40B4-BE49-F238E27FC236}">
                  <a16:creationId xmlns:a16="http://schemas.microsoft.com/office/drawing/2014/main" id="{5008DC89-30E0-24AD-BA39-195F5B76E6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7488" y="2610245"/>
              <a:ext cx="0" cy="180000"/>
            </a:xfrm>
            <a:prstGeom prst="straightConnector1">
              <a:avLst/>
            </a:prstGeom>
            <a:ln w="38100" cmpd="sng">
              <a:solidFill>
                <a:schemeClr val="accent5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3">
              <a:extLst>
                <a:ext uri="{FF2B5EF4-FFF2-40B4-BE49-F238E27FC236}">
                  <a16:creationId xmlns:a16="http://schemas.microsoft.com/office/drawing/2014/main" id="{F628E001-97A4-5015-83A1-B5684AB333CB}"/>
                </a:ext>
              </a:extLst>
            </p:cNvPr>
            <p:cNvCxnSpPr>
              <a:cxnSpLocks/>
            </p:cNvCxnSpPr>
            <p:nvPr/>
          </p:nvCxnSpPr>
          <p:spPr>
            <a:xfrm>
              <a:off x="1652845" y="2701862"/>
              <a:ext cx="704643" cy="0"/>
            </a:xfrm>
            <a:prstGeom prst="straightConnector1">
              <a:avLst/>
            </a:prstGeom>
            <a:ln w="38100" cmpd="sng">
              <a:solidFill>
                <a:schemeClr val="accent5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22">
            <a:extLst>
              <a:ext uri="{FF2B5EF4-FFF2-40B4-BE49-F238E27FC236}">
                <a16:creationId xmlns:a16="http://schemas.microsoft.com/office/drawing/2014/main" id="{E4DC009B-6031-9E01-E01F-5EC05CC3A13C}"/>
              </a:ext>
            </a:extLst>
          </p:cNvPr>
          <p:cNvSpPr txBox="1"/>
          <p:nvPr/>
        </p:nvSpPr>
        <p:spPr>
          <a:xfrm>
            <a:off x="5310241" y="2039194"/>
            <a:ext cx="3747482" cy="369332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Stressor </a:t>
            </a:r>
            <a:r>
              <a:rPr lang="en-GB" dirty="0">
                <a:solidFill>
                  <a:srgbClr val="FF0000"/>
                </a:solidFill>
                <a:latin typeface="Calibri"/>
              </a:rPr>
              <a:t>(2 weeks drought)</a:t>
            </a:r>
            <a:endParaRPr kumimoji="0" lang="en-GB" sz="18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Pfeil nach unten 8">
            <a:extLst>
              <a:ext uri="{FF2B5EF4-FFF2-40B4-BE49-F238E27FC236}">
                <a16:creationId xmlns:a16="http://schemas.microsoft.com/office/drawing/2014/main" id="{E9D1A0B4-BD16-3B23-6952-9E14368C9D13}"/>
              </a:ext>
            </a:extLst>
          </p:cNvPr>
          <p:cNvSpPr/>
          <p:nvPr/>
        </p:nvSpPr>
        <p:spPr>
          <a:xfrm>
            <a:off x="5445353" y="2689691"/>
            <a:ext cx="451484" cy="1019764"/>
          </a:xfrm>
          <a:prstGeom prst="downArrow">
            <a:avLst/>
          </a:prstGeom>
          <a:solidFill>
            <a:schemeClr val="accent5">
              <a:alpha val="62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Picture 1">
            <a:extLst>
              <a:ext uri="{FF2B5EF4-FFF2-40B4-BE49-F238E27FC236}">
                <a16:creationId xmlns:a16="http://schemas.microsoft.com/office/drawing/2014/main" id="{69CE9575-4EBF-107D-BA99-122B7573F3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567" b="18947"/>
          <a:stretch>
            <a:fillRect/>
          </a:stretch>
        </p:blipFill>
        <p:spPr bwMode="auto">
          <a:xfrm rot="4372254">
            <a:off x="2946077" y="976825"/>
            <a:ext cx="1026514" cy="1171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5">
            <a:extLst>
              <a:ext uri="{FF2B5EF4-FFF2-40B4-BE49-F238E27FC236}">
                <a16:creationId xmlns:a16="http://schemas.microsoft.com/office/drawing/2014/main" id="{4D09E7C2-8E43-9C31-0871-98BA6D1C1F6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11368">
            <a:off x="8127189" y="1149617"/>
            <a:ext cx="1244691" cy="933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22">
            <a:extLst>
              <a:ext uri="{FF2B5EF4-FFF2-40B4-BE49-F238E27FC236}">
                <a16:creationId xmlns:a16="http://schemas.microsoft.com/office/drawing/2014/main" id="{F6403501-37A9-C4D9-1077-4CCF01F25F8A}"/>
              </a:ext>
            </a:extLst>
          </p:cNvPr>
          <p:cNvSpPr txBox="1"/>
          <p:nvPr/>
        </p:nvSpPr>
        <p:spPr>
          <a:xfrm rot="16200000">
            <a:off x="-45604" y="4368190"/>
            <a:ext cx="1318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Growth rate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301CEA1F-F0BD-D009-1887-2E9D4BA604B6}"/>
              </a:ext>
            </a:extLst>
          </p:cNvPr>
          <p:cNvCxnSpPr>
            <a:cxnSpLocks/>
          </p:cNvCxnSpPr>
          <p:nvPr/>
        </p:nvCxnSpPr>
        <p:spPr>
          <a:xfrm>
            <a:off x="8052687" y="3908432"/>
            <a:ext cx="439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07B43CF9-0C89-71F9-F3BC-58822D306574}"/>
              </a:ext>
            </a:extLst>
          </p:cNvPr>
          <p:cNvSpPr txBox="1"/>
          <p:nvPr/>
        </p:nvSpPr>
        <p:spPr>
          <a:xfrm>
            <a:off x="8686661" y="3709455"/>
            <a:ext cx="189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control</a:t>
            </a:r>
            <a:endParaRPr lang="de-DE" dirty="0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06880F64-9033-006E-1D9F-2395CE70950D}"/>
              </a:ext>
            </a:extLst>
          </p:cNvPr>
          <p:cNvSpPr/>
          <p:nvPr/>
        </p:nvSpPr>
        <p:spPr>
          <a:xfrm>
            <a:off x="4102332" y="3146794"/>
            <a:ext cx="3414240" cy="2270451"/>
          </a:xfrm>
          <a:custGeom>
            <a:avLst/>
            <a:gdLst>
              <a:gd name="connsiteX0" fmla="*/ 0 w 2900362"/>
              <a:gd name="connsiteY0" fmla="*/ 1757768 h 1772056"/>
              <a:gd name="connsiteX1" fmla="*/ 1071562 w 2900362"/>
              <a:gd name="connsiteY1" fmla="*/ 1443443 h 1772056"/>
              <a:gd name="connsiteX2" fmla="*/ 1914525 w 2900362"/>
              <a:gd name="connsiteY2" fmla="*/ 406 h 1772056"/>
              <a:gd name="connsiteX3" fmla="*/ 2514600 w 2900362"/>
              <a:gd name="connsiteY3" fmla="*/ 1300568 h 1772056"/>
              <a:gd name="connsiteX4" fmla="*/ 2900362 w 2900362"/>
              <a:gd name="connsiteY4" fmla="*/ 1772056 h 1772056"/>
              <a:gd name="connsiteX0" fmla="*/ 0 w 2900362"/>
              <a:gd name="connsiteY0" fmla="*/ 1757364 h 1771652"/>
              <a:gd name="connsiteX1" fmla="*/ 791952 w 2900362"/>
              <a:gd name="connsiteY1" fmla="*/ 1291898 h 1771652"/>
              <a:gd name="connsiteX2" fmla="*/ 1914525 w 2900362"/>
              <a:gd name="connsiteY2" fmla="*/ 2 h 1771652"/>
              <a:gd name="connsiteX3" fmla="*/ 2514600 w 2900362"/>
              <a:gd name="connsiteY3" fmla="*/ 1300164 h 1771652"/>
              <a:gd name="connsiteX4" fmla="*/ 2900362 w 2900362"/>
              <a:gd name="connsiteY4" fmla="*/ 1771652 h 1771652"/>
              <a:gd name="connsiteX0" fmla="*/ 0 w 2900362"/>
              <a:gd name="connsiteY0" fmla="*/ 1538210 h 1552498"/>
              <a:gd name="connsiteX1" fmla="*/ 791952 w 2900362"/>
              <a:gd name="connsiteY1" fmla="*/ 1072744 h 1552498"/>
              <a:gd name="connsiteX2" fmla="*/ 1665143 w 2900362"/>
              <a:gd name="connsiteY2" fmla="*/ 2 h 1552498"/>
              <a:gd name="connsiteX3" fmla="*/ 2514600 w 2900362"/>
              <a:gd name="connsiteY3" fmla="*/ 1081010 h 1552498"/>
              <a:gd name="connsiteX4" fmla="*/ 2900362 w 2900362"/>
              <a:gd name="connsiteY4" fmla="*/ 1552498 h 1552498"/>
              <a:gd name="connsiteX0" fmla="*/ 0 w 2900362"/>
              <a:gd name="connsiteY0" fmla="*/ 1538625 h 1552913"/>
              <a:gd name="connsiteX1" fmla="*/ 708824 w 2900362"/>
              <a:gd name="connsiteY1" fmla="*/ 959804 h 1552913"/>
              <a:gd name="connsiteX2" fmla="*/ 1665143 w 2900362"/>
              <a:gd name="connsiteY2" fmla="*/ 417 h 1552913"/>
              <a:gd name="connsiteX3" fmla="*/ 2514600 w 2900362"/>
              <a:gd name="connsiteY3" fmla="*/ 1081425 h 1552913"/>
              <a:gd name="connsiteX4" fmla="*/ 2900362 w 2900362"/>
              <a:gd name="connsiteY4" fmla="*/ 1552913 h 1552913"/>
              <a:gd name="connsiteX0" fmla="*/ 0 w 2900362"/>
              <a:gd name="connsiteY0" fmla="*/ 1538647 h 1552935"/>
              <a:gd name="connsiteX1" fmla="*/ 708824 w 2900362"/>
              <a:gd name="connsiteY1" fmla="*/ 959826 h 1552935"/>
              <a:gd name="connsiteX2" fmla="*/ 1665143 w 2900362"/>
              <a:gd name="connsiteY2" fmla="*/ 439 h 1552935"/>
              <a:gd name="connsiteX3" fmla="*/ 2514600 w 2900362"/>
              <a:gd name="connsiteY3" fmla="*/ 1081447 h 1552935"/>
              <a:gd name="connsiteX4" fmla="*/ 2900362 w 2900362"/>
              <a:gd name="connsiteY4" fmla="*/ 1552935 h 1552935"/>
              <a:gd name="connsiteX0" fmla="*/ 0 w 2839906"/>
              <a:gd name="connsiteY0" fmla="*/ 1561299 h 1561299"/>
              <a:gd name="connsiteX1" fmla="*/ 648368 w 2839906"/>
              <a:gd name="connsiteY1" fmla="*/ 959807 h 1561299"/>
              <a:gd name="connsiteX2" fmla="*/ 1604687 w 2839906"/>
              <a:gd name="connsiteY2" fmla="*/ 420 h 1561299"/>
              <a:gd name="connsiteX3" fmla="*/ 2454144 w 2839906"/>
              <a:gd name="connsiteY3" fmla="*/ 1081428 h 1561299"/>
              <a:gd name="connsiteX4" fmla="*/ 2839906 w 2839906"/>
              <a:gd name="connsiteY4" fmla="*/ 1552916 h 1561299"/>
              <a:gd name="connsiteX0" fmla="*/ 0 w 2839906"/>
              <a:gd name="connsiteY0" fmla="*/ 1571074 h 1571074"/>
              <a:gd name="connsiteX1" fmla="*/ 965763 w 2839906"/>
              <a:gd name="connsiteY1" fmla="*/ 606845 h 1571074"/>
              <a:gd name="connsiteX2" fmla="*/ 1604687 w 2839906"/>
              <a:gd name="connsiteY2" fmla="*/ 10195 h 1571074"/>
              <a:gd name="connsiteX3" fmla="*/ 2454144 w 2839906"/>
              <a:gd name="connsiteY3" fmla="*/ 1091203 h 1571074"/>
              <a:gd name="connsiteX4" fmla="*/ 2839906 w 2839906"/>
              <a:gd name="connsiteY4" fmla="*/ 1562691 h 1571074"/>
              <a:gd name="connsiteX0" fmla="*/ 0 w 2839906"/>
              <a:gd name="connsiteY0" fmla="*/ 1571722 h 1571722"/>
              <a:gd name="connsiteX1" fmla="*/ 965763 w 2839906"/>
              <a:gd name="connsiteY1" fmla="*/ 607493 h 1571722"/>
              <a:gd name="connsiteX2" fmla="*/ 1604687 w 2839906"/>
              <a:gd name="connsiteY2" fmla="*/ 10843 h 1571722"/>
              <a:gd name="connsiteX3" fmla="*/ 2454144 w 2839906"/>
              <a:gd name="connsiteY3" fmla="*/ 1091851 h 1571722"/>
              <a:gd name="connsiteX4" fmla="*/ 2839906 w 2839906"/>
              <a:gd name="connsiteY4" fmla="*/ 1563339 h 1571722"/>
              <a:gd name="connsiteX0" fmla="*/ 0 w 2839906"/>
              <a:gd name="connsiteY0" fmla="*/ 1562860 h 1562860"/>
              <a:gd name="connsiteX1" fmla="*/ 844851 w 2839906"/>
              <a:gd name="connsiteY1" fmla="*/ 840456 h 1562860"/>
              <a:gd name="connsiteX2" fmla="*/ 1604687 w 2839906"/>
              <a:gd name="connsiteY2" fmla="*/ 1981 h 1562860"/>
              <a:gd name="connsiteX3" fmla="*/ 2454144 w 2839906"/>
              <a:gd name="connsiteY3" fmla="*/ 1082989 h 1562860"/>
              <a:gd name="connsiteX4" fmla="*/ 2839906 w 2839906"/>
              <a:gd name="connsiteY4" fmla="*/ 1554477 h 1562860"/>
              <a:gd name="connsiteX0" fmla="*/ 0 w 2839906"/>
              <a:gd name="connsiteY0" fmla="*/ 2279779 h 2279779"/>
              <a:gd name="connsiteX1" fmla="*/ 844851 w 2839906"/>
              <a:gd name="connsiteY1" fmla="*/ 1557375 h 2279779"/>
              <a:gd name="connsiteX2" fmla="*/ 1650030 w 2839906"/>
              <a:gd name="connsiteY2" fmla="*/ 983 h 2279779"/>
              <a:gd name="connsiteX3" fmla="*/ 2454144 w 2839906"/>
              <a:gd name="connsiteY3" fmla="*/ 1799908 h 2279779"/>
              <a:gd name="connsiteX4" fmla="*/ 2839906 w 2839906"/>
              <a:gd name="connsiteY4" fmla="*/ 2271396 h 2279779"/>
              <a:gd name="connsiteX0" fmla="*/ 0 w 2839906"/>
              <a:gd name="connsiteY0" fmla="*/ 2280218 h 2280218"/>
              <a:gd name="connsiteX1" fmla="*/ 754167 w 2839906"/>
              <a:gd name="connsiteY1" fmla="*/ 1512472 h 2280218"/>
              <a:gd name="connsiteX2" fmla="*/ 1650030 w 2839906"/>
              <a:gd name="connsiteY2" fmla="*/ 1422 h 2280218"/>
              <a:gd name="connsiteX3" fmla="*/ 2454144 w 2839906"/>
              <a:gd name="connsiteY3" fmla="*/ 1800347 h 2280218"/>
              <a:gd name="connsiteX4" fmla="*/ 2839906 w 2839906"/>
              <a:gd name="connsiteY4" fmla="*/ 2271835 h 2280218"/>
              <a:gd name="connsiteX0" fmla="*/ 0 w 2839906"/>
              <a:gd name="connsiteY0" fmla="*/ 2280564 h 2280564"/>
              <a:gd name="connsiteX1" fmla="*/ 663482 w 2839906"/>
              <a:gd name="connsiteY1" fmla="*/ 1482590 h 2280564"/>
              <a:gd name="connsiteX2" fmla="*/ 1650030 w 2839906"/>
              <a:gd name="connsiteY2" fmla="*/ 1768 h 2280564"/>
              <a:gd name="connsiteX3" fmla="*/ 2454144 w 2839906"/>
              <a:gd name="connsiteY3" fmla="*/ 1800693 h 2280564"/>
              <a:gd name="connsiteX4" fmla="*/ 2839906 w 2839906"/>
              <a:gd name="connsiteY4" fmla="*/ 2272181 h 2280564"/>
              <a:gd name="connsiteX0" fmla="*/ 0 w 2839906"/>
              <a:gd name="connsiteY0" fmla="*/ 2280139 h 2280139"/>
              <a:gd name="connsiteX1" fmla="*/ 776838 w 2839906"/>
              <a:gd name="connsiteY1" fmla="*/ 1519950 h 2280139"/>
              <a:gd name="connsiteX2" fmla="*/ 1650030 w 2839906"/>
              <a:gd name="connsiteY2" fmla="*/ 1343 h 2280139"/>
              <a:gd name="connsiteX3" fmla="*/ 2454144 w 2839906"/>
              <a:gd name="connsiteY3" fmla="*/ 1800268 h 2280139"/>
              <a:gd name="connsiteX4" fmla="*/ 2839906 w 2839906"/>
              <a:gd name="connsiteY4" fmla="*/ 2271756 h 2280139"/>
              <a:gd name="connsiteX0" fmla="*/ 0 w 2839906"/>
              <a:gd name="connsiteY0" fmla="*/ 2285193 h 2285193"/>
              <a:gd name="connsiteX1" fmla="*/ 920421 w 2839906"/>
              <a:gd name="connsiteY1" fmla="*/ 1245394 h 2285193"/>
              <a:gd name="connsiteX2" fmla="*/ 1650030 w 2839906"/>
              <a:gd name="connsiteY2" fmla="*/ 6397 h 2285193"/>
              <a:gd name="connsiteX3" fmla="*/ 2454144 w 2839906"/>
              <a:gd name="connsiteY3" fmla="*/ 1805322 h 2285193"/>
              <a:gd name="connsiteX4" fmla="*/ 2839906 w 2839906"/>
              <a:gd name="connsiteY4" fmla="*/ 2276810 h 2285193"/>
              <a:gd name="connsiteX0" fmla="*/ 0 w 2839906"/>
              <a:gd name="connsiteY0" fmla="*/ 2285383 h 2285383"/>
              <a:gd name="connsiteX1" fmla="*/ 920421 w 2839906"/>
              <a:gd name="connsiteY1" fmla="*/ 1245584 h 2285383"/>
              <a:gd name="connsiteX2" fmla="*/ 1650030 w 2839906"/>
              <a:gd name="connsiteY2" fmla="*/ 6587 h 2285383"/>
              <a:gd name="connsiteX3" fmla="*/ 2454144 w 2839906"/>
              <a:gd name="connsiteY3" fmla="*/ 1805512 h 2285383"/>
              <a:gd name="connsiteX4" fmla="*/ 2839906 w 2839906"/>
              <a:gd name="connsiteY4" fmla="*/ 2277000 h 2285383"/>
              <a:gd name="connsiteX0" fmla="*/ 0 w 2839906"/>
              <a:gd name="connsiteY0" fmla="*/ 2285745 h 2285745"/>
              <a:gd name="connsiteX1" fmla="*/ 920421 w 2839906"/>
              <a:gd name="connsiteY1" fmla="*/ 1245946 h 2285745"/>
              <a:gd name="connsiteX2" fmla="*/ 1650030 w 2839906"/>
              <a:gd name="connsiteY2" fmla="*/ 6949 h 2285745"/>
              <a:gd name="connsiteX3" fmla="*/ 2454144 w 2839906"/>
              <a:gd name="connsiteY3" fmla="*/ 1805874 h 2285745"/>
              <a:gd name="connsiteX4" fmla="*/ 2839906 w 2839906"/>
              <a:gd name="connsiteY4" fmla="*/ 2277362 h 2285745"/>
              <a:gd name="connsiteX0" fmla="*/ 0 w 2839906"/>
              <a:gd name="connsiteY0" fmla="*/ 2285692 h 2285692"/>
              <a:gd name="connsiteX1" fmla="*/ 920421 w 2839906"/>
              <a:gd name="connsiteY1" fmla="*/ 1245893 h 2285692"/>
              <a:gd name="connsiteX2" fmla="*/ 1650030 w 2839906"/>
              <a:gd name="connsiteY2" fmla="*/ 6896 h 2285692"/>
              <a:gd name="connsiteX3" fmla="*/ 2454144 w 2839906"/>
              <a:gd name="connsiteY3" fmla="*/ 1805821 h 2285692"/>
              <a:gd name="connsiteX4" fmla="*/ 2839906 w 2839906"/>
              <a:gd name="connsiteY4" fmla="*/ 2277309 h 228569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3414240"/>
              <a:gd name="connsiteY0" fmla="*/ 2291738 h 2313583"/>
              <a:gd name="connsiteX1" fmla="*/ 920421 w 3414240"/>
              <a:gd name="connsiteY1" fmla="*/ 1251939 h 2313583"/>
              <a:gd name="connsiteX2" fmla="*/ 1650030 w 3414240"/>
              <a:gd name="connsiteY2" fmla="*/ 12942 h 2313583"/>
              <a:gd name="connsiteX3" fmla="*/ 2605285 w 3414240"/>
              <a:gd name="connsiteY3" fmla="*/ 2046135 h 2313583"/>
              <a:gd name="connsiteX4" fmla="*/ 3414240 w 3414240"/>
              <a:gd name="connsiteY4" fmla="*/ 2313583 h 231358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0877 h 2312722"/>
              <a:gd name="connsiteX1" fmla="*/ 920421 w 3414240"/>
              <a:gd name="connsiteY1" fmla="*/ 1251078 h 2312722"/>
              <a:gd name="connsiteX2" fmla="*/ 1650030 w 3414240"/>
              <a:gd name="connsiteY2" fmla="*/ 12081 h 2312722"/>
              <a:gd name="connsiteX3" fmla="*/ 2643070 w 3414240"/>
              <a:gd name="connsiteY3" fmla="*/ 2015046 h 2312722"/>
              <a:gd name="connsiteX4" fmla="*/ 3414240 w 3414240"/>
              <a:gd name="connsiteY4" fmla="*/ 2312722 h 2312722"/>
              <a:gd name="connsiteX0" fmla="*/ 0 w 3414240"/>
              <a:gd name="connsiteY0" fmla="*/ 2282566 h 2304411"/>
              <a:gd name="connsiteX1" fmla="*/ 920421 w 3414240"/>
              <a:gd name="connsiteY1" fmla="*/ 1242767 h 2304411"/>
              <a:gd name="connsiteX2" fmla="*/ 1695372 w 3414240"/>
              <a:gd name="connsiteY2" fmla="*/ 11327 h 2304411"/>
              <a:gd name="connsiteX3" fmla="*/ 2643070 w 3414240"/>
              <a:gd name="connsiteY3" fmla="*/ 2006735 h 2304411"/>
              <a:gd name="connsiteX4" fmla="*/ 3414240 w 3414240"/>
              <a:gd name="connsiteY4" fmla="*/ 2304411 h 2304411"/>
              <a:gd name="connsiteX0" fmla="*/ 0 w 3414240"/>
              <a:gd name="connsiteY0" fmla="*/ 2271942 h 2293787"/>
              <a:gd name="connsiteX1" fmla="*/ 920421 w 3414240"/>
              <a:gd name="connsiteY1" fmla="*/ 1232143 h 2293787"/>
              <a:gd name="connsiteX2" fmla="*/ 1695372 w 3414240"/>
              <a:gd name="connsiteY2" fmla="*/ 703 h 2293787"/>
              <a:gd name="connsiteX3" fmla="*/ 2643070 w 3414240"/>
              <a:gd name="connsiteY3" fmla="*/ 1996111 h 2293787"/>
              <a:gd name="connsiteX4" fmla="*/ 3414240 w 3414240"/>
              <a:gd name="connsiteY4" fmla="*/ 2293787 h 2293787"/>
              <a:gd name="connsiteX0" fmla="*/ 0 w 3414240"/>
              <a:gd name="connsiteY0" fmla="*/ 2271978 h 2293823"/>
              <a:gd name="connsiteX1" fmla="*/ 920421 w 3414240"/>
              <a:gd name="connsiteY1" fmla="*/ 1232179 h 2293823"/>
              <a:gd name="connsiteX2" fmla="*/ 1695372 w 3414240"/>
              <a:gd name="connsiteY2" fmla="*/ 739 h 2293823"/>
              <a:gd name="connsiteX3" fmla="*/ 2643070 w 3414240"/>
              <a:gd name="connsiteY3" fmla="*/ 1996147 h 2293823"/>
              <a:gd name="connsiteX4" fmla="*/ 3414240 w 3414240"/>
              <a:gd name="connsiteY4" fmla="*/ 2293823 h 2293823"/>
              <a:gd name="connsiteX0" fmla="*/ 0 w 3414240"/>
              <a:gd name="connsiteY0" fmla="*/ 2271277 h 2293122"/>
              <a:gd name="connsiteX1" fmla="*/ 920421 w 3414240"/>
              <a:gd name="connsiteY1" fmla="*/ 1231478 h 2293122"/>
              <a:gd name="connsiteX2" fmla="*/ 1695372 w 3414240"/>
              <a:gd name="connsiteY2" fmla="*/ 38 h 2293122"/>
              <a:gd name="connsiteX3" fmla="*/ 2643070 w 3414240"/>
              <a:gd name="connsiteY3" fmla="*/ 1995446 h 2293122"/>
              <a:gd name="connsiteX4" fmla="*/ 3414240 w 3414240"/>
              <a:gd name="connsiteY4" fmla="*/ 2293122 h 2293122"/>
              <a:gd name="connsiteX0" fmla="*/ 0 w 3414240"/>
              <a:gd name="connsiteY0" fmla="*/ 2263718 h 2285563"/>
              <a:gd name="connsiteX1" fmla="*/ 920421 w 3414240"/>
              <a:gd name="connsiteY1" fmla="*/ 1223919 h 2285563"/>
              <a:gd name="connsiteX2" fmla="*/ 1642473 w 3414240"/>
              <a:gd name="connsiteY2" fmla="*/ 36 h 2285563"/>
              <a:gd name="connsiteX3" fmla="*/ 2643070 w 3414240"/>
              <a:gd name="connsiteY3" fmla="*/ 1987887 h 2285563"/>
              <a:gd name="connsiteX4" fmla="*/ 3414240 w 3414240"/>
              <a:gd name="connsiteY4" fmla="*/ 2285563 h 2285563"/>
              <a:gd name="connsiteX0" fmla="*/ 0 w 3414240"/>
              <a:gd name="connsiteY0" fmla="*/ 2256162 h 2278007"/>
              <a:gd name="connsiteX1" fmla="*/ 920421 w 3414240"/>
              <a:gd name="connsiteY1" fmla="*/ 1216363 h 2278007"/>
              <a:gd name="connsiteX2" fmla="*/ 1770942 w 3414240"/>
              <a:gd name="connsiteY2" fmla="*/ 37 h 2278007"/>
              <a:gd name="connsiteX3" fmla="*/ 2643070 w 3414240"/>
              <a:gd name="connsiteY3" fmla="*/ 1980331 h 2278007"/>
              <a:gd name="connsiteX4" fmla="*/ 3414240 w 3414240"/>
              <a:gd name="connsiteY4" fmla="*/ 2278007 h 2278007"/>
              <a:gd name="connsiteX0" fmla="*/ 0 w 3414240"/>
              <a:gd name="connsiteY0" fmla="*/ 2248605 h 2270450"/>
              <a:gd name="connsiteX1" fmla="*/ 920421 w 3414240"/>
              <a:gd name="connsiteY1" fmla="*/ 1208806 h 2270450"/>
              <a:gd name="connsiteX2" fmla="*/ 1718043 w 3414240"/>
              <a:gd name="connsiteY2" fmla="*/ 37 h 2270450"/>
              <a:gd name="connsiteX3" fmla="*/ 2643070 w 3414240"/>
              <a:gd name="connsiteY3" fmla="*/ 1972774 h 2270450"/>
              <a:gd name="connsiteX4" fmla="*/ 3414240 w 3414240"/>
              <a:gd name="connsiteY4" fmla="*/ 2270450 h 2270450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4240" h="2270451">
                <a:moveTo>
                  <a:pt x="0" y="2248606"/>
                </a:moveTo>
                <a:cubicBezTo>
                  <a:pt x="376237" y="2237890"/>
                  <a:pt x="702093" y="1628910"/>
                  <a:pt x="920421" y="1208807"/>
                </a:cubicBezTo>
                <a:cubicBezTo>
                  <a:pt x="1138749" y="788704"/>
                  <a:pt x="1257124" y="-6377"/>
                  <a:pt x="1718043" y="38"/>
                </a:cubicBezTo>
                <a:cubicBezTo>
                  <a:pt x="2178962" y="6453"/>
                  <a:pt x="2433421" y="1549030"/>
                  <a:pt x="2643070" y="1972775"/>
                </a:cubicBezTo>
                <a:cubicBezTo>
                  <a:pt x="2935844" y="2343620"/>
                  <a:pt x="3197713" y="2220130"/>
                  <a:pt x="3414240" y="2270451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86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C7C33EE-8C71-D225-2433-30D00B6960EA}"/>
              </a:ext>
            </a:extLst>
          </p:cNvPr>
          <p:cNvGrpSpPr/>
          <p:nvPr/>
        </p:nvGrpSpPr>
        <p:grpSpPr>
          <a:xfrm>
            <a:off x="830834" y="1009935"/>
            <a:ext cx="10530331" cy="5002982"/>
            <a:chOff x="790022" y="1982383"/>
            <a:chExt cx="8148277" cy="3871263"/>
          </a:xfrm>
        </p:grpSpPr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A4E971AF-E884-C34C-823D-04E282DADDCD}"/>
                </a:ext>
              </a:extLst>
            </p:cNvPr>
            <p:cNvSpPr/>
            <p:nvPr/>
          </p:nvSpPr>
          <p:spPr>
            <a:xfrm>
              <a:off x="3506115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4F08A34C-E4C6-4242-A5C3-130E1202C578}"/>
                </a:ext>
              </a:extLst>
            </p:cNvPr>
            <p:cNvSpPr/>
            <p:nvPr/>
          </p:nvSpPr>
          <p:spPr>
            <a:xfrm>
              <a:off x="4185138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15595235-A6B0-2149-B9B6-3B461D4F350C}"/>
                </a:ext>
              </a:extLst>
            </p:cNvPr>
            <p:cNvSpPr/>
            <p:nvPr/>
          </p:nvSpPr>
          <p:spPr>
            <a:xfrm>
              <a:off x="4864161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D1EAE75A-6BA8-1445-8372-9CB539907E38}"/>
                </a:ext>
              </a:extLst>
            </p:cNvPr>
            <p:cNvSpPr/>
            <p:nvPr/>
          </p:nvSpPr>
          <p:spPr>
            <a:xfrm>
              <a:off x="5543184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F0EC398F-6305-FB42-8D53-930BE8CC409E}"/>
                </a:ext>
              </a:extLst>
            </p:cNvPr>
            <p:cNvSpPr/>
            <p:nvPr/>
          </p:nvSpPr>
          <p:spPr>
            <a:xfrm>
              <a:off x="6222207" y="1982383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1E4B98A3-95B5-F449-834C-9649CF7FAB7A}"/>
                </a:ext>
              </a:extLst>
            </p:cNvPr>
            <p:cNvSpPr/>
            <p:nvPr/>
          </p:nvSpPr>
          <p:spPr>
            <a:xfrm>
              <a:off x="6901230" y="1982383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29BF482A-8EB4-DF48-B8DF-BED0C656DC95}"/>
                </a:ext>
              </a:extLst>
            </p:cNvPr>
            <p:cNvSpPr/>
            <p:nvPr/>
          </p:nvSpPr>
          <p:spPr>
            <a:xfrm>
              <a:off x="7580253" y="1982383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5CBA8BE9-45CE-774C-8AE1-A1B5430E6D84}"/>
                </a:ext>
              </a:extLst>
            </p:cNvPr>
            <p:cNvSpPr/>
            <p:nvPr/>
          </p:nvSpPr>
          <p:spPr>
            <a:xfrm>
              <a:off x="825927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C995582D-7F88-9F4A-B635-51A5B4F331D5}"/>
                </a:ext>
              </a:extLst>
            </p:cNvPr>
            <p:cNvSpPr/>
            <p:nvPr/>
          </p:nvSpPr>
          <p:spPr>
            <a:xfrm>
              <a:off x="790023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3DBFA765-9461-DD4D-8039-E52D64A6365F}"/>
                </a:ext>
              </a:extLst>
            </p:cNvPr>
            <p:cNvSpPr/>
            <p:nvPr/>
          </p:nvSpPr>
          <p:spPr>
            <a:xfrm>
              <a:off x="146904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F1267C57-DA4B-8548-A7E2-BF71A02732EA}"/>
                </a:ext>
              </a:extLst>
            </p:cNvPr>
            <p:cNvSpPr/>
            <p:nvPr/>
          </p:nvSpPr>
          <p:spPr>
            <a:xfrm>
              <a:off x="2148069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F7124066-4CDF-384F-A7F2-29AF6985CBB4}"/>
                </a:ext>
              </a:extLst>
            </p:cNvPr>
            <p:cNvSpPr/>
            <p:nvPr/>
          </p:nvSpPr>
          <p:spPr>
            <a:xfrm>
              <a:off x="2827092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0" name="Straight Arrow Connector 63">
              <a:extLst>
                <a:ext uri="{FF2B5EF4-FFF2-40B4-BE49-F238E27FC236}">
                  <a16:creationId xmlns:a16="http://schemas.microsoft.com/office/drawing/2014/main" id="{4738195B-040D-F040-BEB9-2DDC1F14B8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0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3">
              <a:extLst>
                <a:ext uri="{FF2B5EF4-FFF2-40B4-BE49-F238E27FC236}">
                  <a16:creationId xmlns:a16="http://schemas.microsoft.com/office/drawing/2014/main" id="{B695E2B1-1293-954D-A563-ABB25214B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679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3">
              <a:extLst>
                <a:ext uri="{FF2B5EF4-FFF2-40B4-BE49-F238E27FC236}">
                  <a16:creationId xmlns:a16="http://schemas.microsoft.com/office/drawing/2014/main" id="{2C98BCFD-DAD4-CB48-A5A7-6E75DEF2E2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596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3">
              <a:extLst>
                <a:ext uri="{FF2B5EF4-FFF2-40B4-BE49-F238E27FC236}">
                  <a16:creationId xmlns:a16="http://schemas.microsoft.com/office/drawing/2014/main" id="{1A0CB06A-4334-3543-BEEA-A56F741080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393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C339E0D-2154-714A-B31E-0BC348F8A7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190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3">
              <a:extLst>
                <a:ext uri="{FF2B5EF4-FFF2-40B4-BE49-F238E27FC236}">
                  <a16:creationId xmlns:a16="http://schemas.microsoft.com/office/drawing/2014/main" id="{43918E45-8507-E544-B22A-255897E5FF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987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3">
              <a:extLst>
                <a:ext uri="{FF2B5EF4-FFF2-40B4-BE49-F238E27FC236}">
                  <a16:creationId xmlns:a16="http://schemas.microsoft.com/office/drawing/2014/main" id="{20D2B143-CD5C-E84E-815F-95D2E1D4E8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5784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3">
              <a:extLst>
                <a:ext uri="{FF2B5EF4-FFF2-40B4-BE49-F238E27FC236}">
                  <a16:creationId xmlns:a16="http://schemas.microsoft.com/office/drawing/2014/main" id="{19C4E627-5A34-124E-92A1-4519125CCF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3581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3">
              <a:extLst>
                <a:ext uri="{FF2B5EF4-FFF2-40B4-BE49-F238E27FC236}">
                  <a16:creationId xmlns:a16="http://schemas.microsoft.com/office/drawing/2014/main" id="{011B3126-EBE0-3B4D-8A7E-59CA2E7E44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1378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3">
              <a:extLst>
                <a:ext uri="{FF2B5EF4-FFF2-40B4-BE49-F238E27FC236}">
                  <a16:creationId xmlns:a16="http://schemas.microsoft.com/office/drawing/2014/main" id="{F0700F8F-A9FD-0148-BD82-C24AA531DB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9175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3">
              <a:extLst>
                <a:ext uri="{FF2B5EF4-FFF2-40B4-BE49-F238E27FC236}">
                  <a16:creationId xmlns:a16="http://schemas.microsoft.com/office/drawing/2014/main" id="{367FE0EA-A807-9745-B6AA-048CFF82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697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63">
              <a:extLst>
                <a:ext uri="{FF2B5EF4-FFF2-40B4-BE49-F238E27FC236}">
                  <a16:creationId xmlns:a16="http://schemas.microsoft.com/office/drawing/2014/main" id="{B6269484-C107-5F48-A118-358DF18650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76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63">
              <a:extLst>
                <a:ext uri="{FF2B5EF4-FFF2-40B4-BE49-F238E27FC236}">
                  <a16:creationId xmlns:a16="http://schemas.microsoft.com/office/drawing/2014/main" id="{D55BB8EE-5F5D-B842-9410-7CB937366B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25660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">
              <a:extLst>
                <a:ext uri="{FF2B5EF4-FFF2-40B4-BE49-F238E27FC236}">
                  <a16:creationId xmlns:a16="http://schemas.microsoft.com/office/drawing/2014/main" id="{0C95FB52-6251-6647-9B04-5FB8FCF7D2EC}"/>
                </a:ext>
              </a:extLst>
            </p:cNvPr>
            <p:cNvCxnSpPr>
              <a:cxnSpLocks/>
            </p:cNvCxnSpPr>
            <p:nvPr/>
          </p:nvCxnSpPr>
          <p:spPr>
            <a:xfrm>
              <a:off x="790023" y="3390012"/>
              <a:ext cx="8148276" cy="0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1EBB3F-6C68-EC41-BB6E-FF43026E7F34}"/>
                </a:ext>
              </a:extLst>
            </p:cNvPr>
            <p:cNvGrpSpPr/>
            <p:nvPr/>
          </p:nvGrpSpPr>
          <p:grpSpPr>
            <a:xfrm>
              <a:off x="790022" y="4045527"/>
              <a:ext cx="8135638" cy="1356674"/>
              <a:chOff x="526557" y="5103612"/>
              <a:chExt cx="3982980" cy="1152248"/>
            </a:xfrm>
          </p:grpSpPr>
          <p:cxnSp>
            <p:nvCxnSpPr>
              <p:cNvPr id="77" name="Gerade Verbindung 76">
                <a:extLst>
                  <a:ext uri="{FF2B5EF4-FFF2-40B4-BE49-F238E27FC236}">
                    <a16:creationId xmlns:a16="http://schemas.microsoft.com/office/drawing/2014/main" id="{7255FD72-2986-8647-A390-A308A236D6CF}"/>
                  </a:ext>
                </a:extLst>
              </p:cNvPr>
              <p:cNvCxnSpPr/>
              <p:nvPr/>
            </p:nvCxnSpPr>
            <p:spPr>
              <a:xfrm>
                <a:off x="526557" y="5174241"/>
                <a:ext cx="65081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8" name="Gruppieren 77">
                <a:extLst>
                  <a:ext uri="{FF2B5EF4-FFF2-40B4-BE49-F238E27FC236}">
                    <a16:creationId xmlns:a16="http://schemas.microsoft.com/office/drawing/2014/main" id="{85BAF5E6-CEE0-9F42-B917-8D67C842B27B}"/>
                  </a:ext>
                </a:extLst>
              </p:cNvPr>
              <p:cNvGrpSpPr/>
              <p:nvPr/>
            </p:nvGrpSpPr>
            <p:grpSpPr>
              <a:xfrm>
                <a:off x="526557" y="5103612"/>
                <a:ext cx="3982980" cy="1152248"/>
                <a:chOff x="1365222" y="3291326"/>
                <a:chExt cx="5514374" cy="1595268"/>
              </a:xfrm>
            </p:grpSpPr>
            <p:cxnSp>
              <p:nvCxnSpPr>
                <p:cNvPr id="83" name="Gerade Verbindung 82">
                  <a:extLst>
                    <a:ext uri="{FF2B5EF4-FFF2-40B4-BE49-F238E27FC236}">
                      <a16:creationId xmlns:a16="http://schemas.microsoft.com/office/drawing/2014/main" id="{AB872AEB-AD61-9D43-9CF4-BEFBC73851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65222" y="3291326"/>
                  <a:ext cx="0" cy="1595268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Gerade Verbindung 83">
                  <a:extLst>
                    <a:ext uri="{FF2B5EF4-FFF2-40B4-BE49-F238E27FC236}">
                      <a16:creationId xmlns:a16="http://schemas.microsoft.com/office/drawing/2014/main" id="{48274263-F4B4-904A-912A-D6C599FF253A}"/>
                    </a:ext>
                  </a:extLst>
                </p:cNvPr>
                <p:cNvCxnSpPr/>
                <p:nvPr/>
              </p:nvCxnSpPr>
              <p:spPr>
                <a:xfrm flipV="1">
                  <a:off x="1365222" y="4856030"/>
                  <a:ext cx="5514374" cy="25200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9" name="Gerade Verbindung 78">
                <a:extLst>
                  <a:ext uri="{FF2B5EF4-FFF2-40B4-BE49-F238E27FC236}">
                    <a16:creationId xmlns:a16="http://schemas.microsoft.com/office/drawing/2014/main" id="{92840C25-A4C7-8D45-BDB7-3111B25D4387}"/>
                  </a:ext>
                </a:extLst>
              </p:cNvPr>
              <p:cNvCxnSpPr/>
              <p:nvPr/>
            </p:nvCxnSpPr>
            <p:spPr>
              <a:xfrm rot="16200000">
                <a:off x="1427190" y="6210277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>
                <a:extLst>
                  <a:ext uri="{FF2B5EF4-FFF2-40B4-BE49-F238E27FC236}">
                    <a16:creationId xmlns:a16="http://schemas.microsoft.com/office/drawing/2014/main" id="{4005B88D-9874-C64D-B87E-8CC2A7F80385}"/>
                  </a:ext>
                </a:extLst>
              </p:cNvPr>
              <p:cNvCxnSpPr/>
              <p:nvPr/>
            </p:nvCxnSpPr>
            <p:spPr>
              <a:xfrm rot="16200000">
                <a:off x="2360933" y="621027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>
                <a:extLst>
                  <a:ext uri="{FF2B5EF4-FFF2-40B4-BE49-F238E27FC236}">
                    <a16:creationId xmlns:a16="http://schemas.microsoft.com/office/drawing/2014/main" id="{F46A2166-627E-C845-8C17-8B3E88121A85}"/>
                  </a:ext>
                </a:extLst>
              </p:cNvPr>
              <p:cNvCxnSpPr/>
              <p:nvPr/>
            </p:nvCxnSpPr>
            <p:spPr>
              <a:xfrm rot="16200000">
                <a:off x="3294677" y="6198504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>
                <a:extLst>
                  <a:ext uri="{FF2B5EF4-FFF2-40B4-BE49-F238E27FC236}">
                    <a16:creationId xmlns:a16="http://schemas.microsoft.com/office/drawing/2014/main" id="{FAC9AD87-BDFB-D349-9A6C-52EA61EC2CA8}"/>
                  </a:ext>
                </a:extLst>
              </p:cNvPr>
              <p:cNvCxnSpPr/>
              <p:nvPr/>
            </p:nvCxnSpPr>
            <p:spPr>
              <a:xfrm rot="16200000">
                <a:off x="4228421" y="619184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5" name="TextBox 22">
              <a:extLst>
                <a:ext uri="{FF2B5EF4-FFF2-40B4-BE49-F238E27FC236}">
                  <a16:creationId xmlns:a16="http://schemas.microsoft.com/office/drawing/2014/main" id="{53F5609E-C775-7549-94C0-270E934F677A}"/>
                </a:ext>
              </a:extLst>
            </p:cNvPr>
            <p:cNvSpPr txBox="1"/>
            <p:nvPr/>
          </p:nvSpPr>
          <p:spPr>
            <a:xfrm>
              <a:off x="3534391" y="5484314"/>
              <a:ext cx="25865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Potential growing season </a:t>
              </a:r>
            </a:p>
          </p:txBody>
        </p:sp>
        <p:sp>
          <p:nvSpPr>
            <p:cNvPr id="89" name="TextBox 22">
              <a:extLst>
                <a:ext uri="{FF2B5EF4-FFF2-40B4-BE49-F238E27FC236}">
                  <a16:creationId xmlns:a16="http://schemas.microsoft.com/office/drawing/2014/main" id="{0E2E241A-9B19-574D-A9B5-0A268CEF7319}"/>
                </a:ext>
              </a:extLst>
            </p:cNvPr>
            <p:cNvSpPr txBox="1"/>
            <p:nvPr/>
          </p:nvSpPr>
          <p:spPr>
            <a:xfrm>
              <a:off x="2922016" y="3034608"/>
              <a:ext cx="519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Apr</a:t>
              </a:r>
            </a:p>
          </p:txBody>
        </p:sp>
        <p:sp>
          <p:nvSpPr>
            <p:cNvPr id="90" name="TextBox 22">
              <a:extLst>
                <a:ext uri="{FF2B5EF4-FFF2-40B4-BE49-F238E27FC236}">
                  <a16:creationId xmlns:a16="http://schemas.microsoft.com/office/drawing/2014/main" id="{79EFAFAA-9814-754A-9EF0-E51372A3F272}"/>
                </a:ext>
              </a:extLst>
            </p:cNvPr>
            <p:cNvSpPr txBox="1"/>
            <p:nvPr/>
          </p:nvSpPr>
          <p:spPr>
            <a:xfrm>
              <a:off x="3592495" y="3034608"/>
              <a:ext cx="592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May</a:t>
              </a:r>
            </a:p>
          </p:txBody>
        </p:sp>
        <p:sp>
          <p:nvSpPr>
            <p:cNvPr id="91" name="TextBox 22">
              <a:extLst>
                <a:ext uri="{FF2B5EF4-FFF2-40B4-BE49-F238E27FC236}">
                  <a16:creationId xmlns:a16="http://schemas.microsoft.com/office/drawing/2014/main" id="{3D427F66-DF58-2441-B9AC-E04E51029B00}"/>
                </a:ext>
              </a:extLst>
            </p:cNvPr>
            <p:cNvSpPr txBox="1"/>
            <p:nvPr/>
          </p:nvSpPr>
          <p:spPr>
            <a:xfrm>
              <a:off x="4335622" y="3034608"/>
              <a:ext cx="5020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Jun</a:t>
              </a:r>
            </a:p>
          </p:txBody>
        </p:sp>
        <p:sp>
          <p:nvSpPr>
            <p:cNvPr id="92" name="TextBox 22">
              <a:extLst>
                <a:ext uri="{FF2B5EF4-FFF2-40B4-BE49-F238E27FC236}">
                  <a16:creationId xmlns:a16="http://schemas.microsoft.com/office/drawing/2014/main" id="{B42684EA-18C1-9E4A-BD83-80BF88C1C2D9}"/>
                </a:ext>
              </a:extLst>
            </p:cNvPr>
            <p:cNvSpPr txBox="1"/>
            <p:nvPr/>
          </p:nvSpPr>
          <p:spPr>
            <a:xfrm>
              <a:off x="4988468" y="3034608"/>
              <a:ext cx="433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Jul</a:t>
              </a:r>
            </a:p>
          </p:txBody>
        </p:sp>
        <p:sp>
          <p:nvSpPr>
            <p:cNvPr id="93" name="TextBox 22">
              <a:extLst>
                <a:ext uri="{FF2B5EF4-FFF2-40B4-BE49-F238E27FC236}">
                  <a16:creationId xmlns:a16="http://schemas.microsoft.com/office/drawing/2014/main" id="{9BB58598-4EAA-3541-9AAF-A5EF9FF9ECB6}"/>
                </a:ext>
              </a:extLst>
            </p:cNvPr>
            <p:cNvSpPr txBox="1"/>
            <p:nvPr/>
          </p:nvSpPr>
          <p:spPr>
            <a:xfrm>
              <a:off x="5572385" y="3034608"/>
              <a:ext cx="548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Aug</a:t>
              </a:r>
            </a:p>
          </p:txBody>
        </p:sp>
        <p:sp>
          <p:nvSpPr>
            <p:cNvPr id="94" name="TextBox 22">
              <a:extLst>
                <a:ext uri="{FF2B5EF4-FFF2-40B4-BE49-F238E27FC236}">
                  <a16:creationId xmlns:a16="http://schemas.microsoft.com/office/drawing/2014/main" id="{2D5C126F-FED6-6C44-9D30-B5F1D9C2CB0E}"/>
                </a:ext>
              </a:extLst>
            </p:cNvPr>
            <p:cNvSpPr txBox="1"/>
            <p:nvPr/>
          </p:nvSpPr>
          <p:spPr>
            <a:xfrm>
              <a:off x="6271718" y="3034608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Sep</a:t>
              </a:r>
            </a:p>
          </p:txBody>
        </p:sp>
        <p:sp>
          <p:nvSpPr>
            <p:cNvPr id="95" name="TextBox 22">
              <a:extLst>
                <a:ext uri="{FF2B5EF4-FFF2-40B4-BE49-F238E27FC236}">
                  <a16:creationId xmlns:a16="http://schemas.microsoft.com/office/drawing/2014/main" id="{248CB733-FE16-9C45-B1FE-60F94B532937}"/>
                </a:ext>
              </a:extLst>
            </p:cNvPr>
            <p:cNvSpPr txBox="1"/>
            <p:nvPr/>
          </p:nvSpPr>
          <p:spPr>
            <a:xfrm>
              <a:off x="881917" y="3034608"/>
              <a:ext cx="490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Jan</a:t>
              </a:r>
            </a:p>
          </p:txBody>
        </p:sp>
        <p:sp>
          <p:nvSpPr>
            <p:cNvPr id="96" name="TextBox 22">
              <a:extLst>
                <a:ext uri="{FF2B5EF4-FFF2-40B4-BE49-F238E27FC236}">
                  <a16:creationId xmlns:a16="http://schemas.microsoft.com/office/drawing/2014/main" id="{3E8297D7-3AED-9747-8D91-159DC21FF6F9}"/>
                </a:ext>
              </a:extLst>
            </p:cNvPr>
            <p:cNvSpPr txBox="1"/>
            <p:nvPr/>
          </p:nvSpPr>
          <p:spPr>
            <a:xfrm>
              <a:off x="1523542" y="3034608"/>
              <a:ext cx="5243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Feb</a:t>
              </a:r>
            </a:p>
          </p:txBody>
        </p:sp>
        <p:sp>
          <p:nvSpPr>
            <p:cNvPr id="97" name="TextBox 22">
              <a:extLst>
                <a:ext uri="{FF2B5EF4-FFF2-40B4-BE49-F238E27FC236}">
                  <a16:creationId xmlns:a16="http://schemas.microsoft.com/office/drawing/2014/main" id="{E599CFDB-9C8A-1F40-83CD-4C8DE5900996}"/>
                </a:ext>
              </a:extLst>
            </p:cNvPr>
            <p:cNvSpPr txBox="1"/>
            <p:nvPr/>
          </p:nvSpPr>
          <p:spPr>
            <a:xfrm>
              <a:off x="2198638" y="3034608"/>
              <a:ext cx="5725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Mar</a:t>
              </a:r>
            </a:p>
          </p:txBody>
        </p:sp>
        <p:sp>
          <p:nvSpPr>
            <p:cNvPr id="98" name="TextBox 22">
              <a:extLst>
                <a:ext uri="{FF2B5EF4-FFF2-40B4-BE49-F238E27FC236}">
                  <a16:creationId xmlns:a16="http://schemas.microsoft.com/office/drawing/2014/main" id="{FED4D4EB-37E2-234F-AAF0-B6CF7CFF7E87}"/>
                </a:ext>
              </a:extLst>
            </p:cNvPr>
            <p:cNvSpPr txBox="1"/>
            <p:nvPr/>
          </p:nvSpPr>
          <p:spPr>
            <a:xfrm>
              <a:off x="6950212" y="3034608"/>
              <a:ext cx="511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Oct</a:t>
              </a:r>
            </a:p>
          </p:txBody>
        </p:sp>
        <p:sp>
          <p:nvSpPr>
            <p:cNvPr id="99" name="TextBox 22">
              <a:extLst>
                <a:ext uri="{FF2B5EF4-FFF2-40B4-BE49-F238E27FC236}">
                  <a16:creationId xmlns:a16="http://schemas.microsoft.com/office/drawing/2014/main" id="{E0614932-A1C2-5844-9B35-026AB9FC5211}"/>
                </a:ext>
              </a:extLst>
            </p:cNvPr>
            <p:cNvSpPr txBox="1"/>
            <p:nvPr/>
          </p:nvSpPr>
          <p:spPr>
            <a:xfrm>
              <a:off x="7612676" y="3034608"/>
              <a:ext cx="558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Nov</a:t>
              </a:r>
            </a:p>
          </p:txBody>
        </p:sp>
        <p:sp>
          <p:nvSpPr>
            <p:cNvPr id="100" name="TextBox 22">
              <a:extLst>
                <a:ext uri="{FF2B5EF4-FFF2-40B4-BE49-F238E27FC236}">
                  <a16:creationId xmlns:a16="http://schemas.microsoft.com/office/drawing/2014/main" id="{72F9D520-AD39-A745-93C0-0589F7DFEDF3}"/>
                </a:ext>
              </a:extLst>
            </p:cNvPr>
            <p:cNvSpPr txBox="1"/>
            <p:nvPr/>
          </p:nvSpPr>
          <p:spPr>
            <a:xfrm>
              <a:off x="8322201" y="3034608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Dec</a:t>
              </a:r>
            </a:p>
          </p:txBody>
        </p:sp>
      </p:grp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5E1752A2-F9B0-5262-83AD-A7325D043EB2}"/>
              </a:ext>
            </a:extLst>
          </p:cNvPr>
          <p:cNvGrpSpPr/>
          <p:nvPr/>
        </p:nvGrpSpPr>
        <p:grpSpPr>
          <a:xfrm>
            <a:off x="5455247" y="2843959"/>
            <a:ext cx="451485" cy="171086"/>
            <a:chOff x="1652845" y="2610245"/>
            <a:chExt cx="704643" cy="180000"/>
          </a:xfrm>
        </p:grpSpPr>
        <p:cxnSp>
          <p:nvCxnSpPr>
            <p:cNvPr id="5" name="Straight Arrow Connector 63">
              <a:extLst>
                <a:ext uri="{FF2B5EF4-FFF2-40B4-BE49-F238E27FC236}">
                  <a16:creationId xmlns:a16="http://schemas.microsoft.com/office/drawing/2014/main" id="{4C38B576-B972-5419-9D35-7FDA9758A0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52845" y="2610245"/>
              <a:ext cx="0" cy="180000"/>
            </a:xfrm>
            <a:prstGeom prst="straightConnector1">
              <a:avLst/>
            </a:prstGeom>
            <a:ln w="38100" cmpd="sng">
              <a:solidFill>
                <a:schemeClr val="accent5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63">
              <a:extLst>
                <a:ext uri="{FF2B5EF4-FFF2-40B4-BE49-F238E27FC236}">
                  <a16:creationId xmlns:a16="http://schemas.microsoft.com/office/drawing/2014/main" id="{5008DC89-30E0-24AD-BA39-195F5B76E6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7488" y="2610245"/>
              <a:ext cx="0" cy="180000"/>
            </a:xfrm>
            <a:prstGeom prst="straightConnector1">
              <a:avLst/>
            </a:prstGeom>
            <a:ln w="38100" cmpd="sng">
              <a:solidFill>
                <a:schemeClr val="accent5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3">
              <a:extLst>
                <a:ext uri="{FF2B5EF4-FFF2-40B4-BE49-F238E27FC236}">
                  <a16:creationId xmlns:a16="http://schemas.microsoft.com/office/drawing/2014/main" id="{F628E001-97A4-5015-83A1-B5684AB333CB}"/>
                </a:ext>
              </a:extLst>
            </p:cNvPr>
            <p:cNvCxnSpPr>
              <a:cxnSpLocks/>
            </p:cNvCxnSpPr>
            <p:nvPr/>
          </p:nvCxnSpPr>
          <p:spPr>
            <a:xfrm>
              <a:off x="1652845" y="2701862"/>
              <a:ext cx="704643" cy="0"/>
            </a:xfrm>
            <a:prstGeom prst="straightConnector1">
              <a:avLst/>
            </a:prstGeom>
            <a:ln w="38100" cmpd="sng">
              <a:solidFill>
                <a:schemeClr val="accent5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22">
            <a:extLst>
              <a:ext uri="{FF2B5EF4-FFF2-40B4-BE49-F238E27FC236}">
                <a16:creationId xmlns:a16="http://schemas.microsoft.com/office/drawing/2014/main" id="{E4DC009B-6031-9E01-E01F-5EC05CC3A13C}"/>
              </a:ext>
            </a:extLst>
          </p:cNvPr>
          <p:cNvSpPr txBox="1"/>
          <p:nvPr/>
        </p:nvSpPr>
        <p:spPr>
          <a:xfrm>
            <a:off x="5310241" y="2039194"/>
            <a:ext cx="3747482" cy="369332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Stressor </a:t>
            </a:r>
            <a:r>
              <a:rPr lang="en-GB" dirty="0">
                <a:solidFill>
                  <a:srgbClr val="FF0000"/>
                </a:solidFill>
                <a:latin typeface="Calibri"/>
              </a:rPr>
              <a:t>(2 weeks drought)</a:t>
            </a:r>
            <a:endParaRPr kumimoji="0" lang="en-GB" sz="18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Pfeil nach unten 8">
            <a:extLst>
              <a:ext uri="{FF2B5EF4-FFF2-40B4-BE49-F238E27FC236}">
                <a16:creationId xmlns:a16="http://schemas.microsoft.com/office/drawing/2014/main" id="{E9D1A0B4-BD16-3B23-6952-9E14368C9D13}"/>
              </a:ext>
            </a:extLst>
          </p:cNvPr>
          <p:cNvSpPr/>
          <p:nvPr/>
        </p:nvSpPr>
        <p:spPr>
          <a:xfrm>
            <a:off x="5445353" y="2689691"/>
            <a:ext cx="451484" cy="1019764"/>
          </a:xfrm>
          <a:prstGeom prst="downArrow">
            <a:avLst/>
          </a:prstGeom>
          <a:solidFill>
            <a:schemeClr val="accent5">
              <a:alpha val="62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Picture 1">
            <a:extLst>
              <a:ext uri="{FF2B5EF4-FFF2-40B4-BE49-F238E27FC236}">
                <a16:creationId xmlns:a16="http://schemas.microsoft.com/office/drawing/2014/main" id="{69CE9575-4EBF-107D-BA99-122B7573F3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567" b="18947"/>
          <a:stretch>
            <a:fillRect/>
          </a:stretch>
        </p:blipFill>
        <p:spPr bwMode="auto">
          <a:xfrm rot="4372254">
            <a:off x="2946077" y="976825"/>
            <a:ext cx="1026514" cy="1171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5">
            <a:extLst>
              <a:ext uri="{FF2B5EF4-FFF2-40B4-BE49-F238E27FC236}">
                <a16:creationId xmlns:a16="http://schemas.microsoft.com/office/drawing/2014/main" id="{4D09E7C2-8E43-9C31-0871-98BA6D1C1F6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11368">
            <a:off x="8127189" y="1149617"/>
            <a:ext cx="1244691" cy="933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22">
            <a:extLst>
              <a:ext uri="{FF2B5EF4-FFF2-40B4-BE49-F238E27FC236}">
                <a16:creationId xmlns:a16="http://schemas.microsoft.com/office/drawing/2014/main" id="{F6403501-37A9-C4D9-1077-4CCF01F25F8A}"/>
              </a:ext>
            </a:extLst>
          </p:cNvPr>
          <p:cNvSpPr txBox="1"/>
          <p:nvPr/>
        </p:nvSpPr>
        <p:spPr>
          <a:xfrm rot="16200000">
            <a:off x="-45604" y="4368190"/>
            <a:ext cx="1318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Growth rate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F84D9999-8524-4236-C86E-5EE06557202C}"/>
              </a:ext>
            </a:extLst>
          </p:cNvPr>
          <p:cNvCxnSpPr>
            <a:cxnSpLocks/>
          </p:cNvCxnSpPr>
          <p:nvPr/>
        </p:nvCxnSpPr>
        <p:spPr>
          <a:xfrm>
            <a:off x="8052687" y="4413810"/>
            <a:ext cx="43938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301CEA1F-F0BD-D009-1887-2E9D4BA604B6}"/>
              </a:ext>
            </a:extLst>
          </p:cNvPr>
          <p:cNvCxnSpPr>
            <a:cxnSpLocks/>
          </p:cNvCxnSpPr>
          <p:nvPr/>
        </p:nvCxnSpPr>
        <p:spPr>
          <a:xfrm>
            <a:off x="8052687" y="3908432"/>
            <a:ext cx="439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07B43CF9-0C89-71F9-F3BC-58822D306574}"/>
              </a:ext>
            </a:extLst>
          </p:cNvPr>
          <p:cNvSpPr txBox="1"/>
          <p:nvPr/>
        </p:nvSpPr>
        <p:spPr>
          <a:xfrm>
            <a:off x="8686661" y="3709455"/>
            <a:ext cx="189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control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513D667-0632-42AD-B228-E3B4F6854935}"/>
              </a:ext>
            </a:extLst>
          </p:cNvPr>
          <p:cNvSpPr txBox="1"/>
          <p:nvPr/>
        </p:nvSpPr>
        <p:spPr>
          <a:xfrm>
            <a:off x="8673101" y="4180468"/>
            <a:ext cx="286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conservative</a:t>
            </a:r>
            <a:r>
              <a:rPr lang="de-DE" dirty="0"/>
              <a:t> (Swiss style) 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06880F64-9033-006E-1D9F-2395CE70950D}"/>
              </a:ext>
            </a:extLst>
          </p:cNvPr>
          <p:cNvSpPr/>
          <p:nvPr/>
        </p:nvSpPr>
        <p:spPr>
          <a:xfrm>
            <a:off x="4102332" y="3146794"/>
            <a:ext cx="3414240" cy="2270451"/>
          </a:xfrm>
          <a:custGeom>
            <a:avLst/>
            <a:gdLst>
              <a:gd name="connsiteX0" fmla="*/ 0 w 2900362"/>
              <a:gd name="connsiteY0" fmla="*/ 1757768 h 1772056"/>
              <a:gd name="connsiteX1" fmla="*/ 1071562 w 2900362"/>
              <a:gd name="connsiteY1" fmla="*/ 1443443 h 1772056"/>
              <a:gd name="connsiteX2" fmla="*/ 1914525 w 2900362"/>
              <a:gd name="connsiteY2" fmla="*/ 406 h 1772056"/>
              <a:gd name="connsiteX3" fmla="*/ 2514600 w 2900362"/>
              <a:gd name="connsiteY3" fmla="*/ 1300568 h 1772056"/>
              <a:gd name="connsiteX4" fmla="*/ 2900362 w 2900362"/>
              <a:gd name="connsiteY4" fmla="*/ 1772056 h 1772056"/>
              <a:gd name="connsiteX0" fmla="*/ 0 w 2900362"/>
              <a:gd name="connsiteY0" fmla="*/ 1757364 h 1771652"/>
              <a:gd name="connsiteX1" fmla="*/ 791952 w 2900362"/>
              <a:gd name="connsiteY1" fmla="*/ 1291898 h 1771652"/>
              <a:gd name="connsiteX2" fmla="*/ 1914525 w 2900362"/>
              <a:gd name="connsiteY2" fmla="*/ 2 h 1771652"/>
              <a:gd name="connsiteX3" fmla="*/ 2514600 w 2900362"/>
              <a:gd name="connsiteY3" fmla="*/ 1300164 h 1771652"/>
              <a:gd name="connsiteX4" fmla="*/ 2900362 w 2900362"/>
              <a:gd name="connsiteY4" fmla="*/ 1771652 h 1771652"/>
              <a:gd name="connsiteX0" fmla="*/ 0 w 2900362"/>
              <a:gd name="connsiteY0" fmla="*/ 1538210 h 1552498"/>
              <a:gd name="connsiteX1" fmla="*/ 791952 w 2900362"/>
              <a:gd name="connsiteY1" fmla="*/ 1072744 h 1552498"/>
              <a:gd name="connsiteX2" fmla="*/ 1665143 w 2900362"/>
              <a:gd name="connsiteY2" fmla="*/ 2 h 1552498"/>
              <a:gd name="connsiteX3" fmla="*/ 2514600 w 2900362"/>
              <a:gd name="connsiteY3" fmla="*/ 1081010 h 1552498"/>
              <a:gd name="connsiteX4" fmla="*/ 2900362 w 2900362"/>
              <a:gd name="connsiteY4" fmla="*/ 1552498 h 1552498"/>
              <a:gd name="connsiteX0" fmla="*/ 0 w 2900362"/>
              <a:gd name="connsiteY0" fmla="*/ 1538625 h 1552913"/>
              <a:gd name="connsiteX1" fmla="*/ 708824 w 2900362"/>
              <a:gd name="connsiteY1" fmla="*/ 959804 h 1552913"/>
              <a:gd name="connsiteX2" fmla="*/ 1665143 w 2900362"/>
              <a:gd name="connsiteY2" fmla="*/ 417 h 1552913"/>
              <a:gd name="connsiteX3" fmla="*/ 2514600 w 2900362"/>
              <a:gd name="connsiteY3" fmla="*/ 1081425 h 1552913"/>
              <a:gd name="connsiteX4" fmla="*/ 2900362 w 2900362"/>
              <a:gd name="connsiteY4" fmla="*/ 1552913 h 1552913"/>
              <a:gd name="connsiteX0" fmla="*/ 0 w 2900362"/>
              <a:gd name="connsiteY0" fmla="*/ 1538647 h 1552935"/>
              <a:gd name="connsiteX1" fmla="*/ 708824 w 2900362"/>
              <a:gd name="connsiteY1" fmla="*/ 959826 h 1552935"/>
              <a:gd name="connsiteX2" fmla="*/ 1665143 w 2900362"/>
              <a:gd name="connsiteY2" fmla="*/ 439 h 1552935"/>
              <a:gd name="connsiteX3" fmla="*/ 2514600 w 2900362"/>
              <a:gd name="connsiteY3" fmla="*/ 1081447 h 1552935"/>
              <a:gd name="connsiteX4" fmla="*/ 2900362 w 2900362"/>
              <a:gd name="connsiteY4" fmla="*/ 1552935 h 1552935"/>
              <a:gd name="connsiteX0" fmla="*/ 0 w 2839906"/>
              <a:gd name="connsiteY0" fmla="*/ 1561299 h 1561299"/>
              <a:gd name="connsiteX1" fmla="*/ 648368 w 2839906"/>
              <a:gd name="connsiteY1" fmla="*/ 959807 h 1561299"/>
              <a:gd name="connsiteX2" fmla="*/ 1604687 w 2839906"/>
              <a:gd name="connsiteY2" fmla="*/ 420 h 1561299"/>
              <a:gd name="connsiteX3" fmla="*/ 2454144 w 2839906"/>
              <a:gd name="connsiteY3" fmla="*/ 1081428 h 1561299"/>
              <a:gd name="connsiteX4" fmla="*/ 2839906 w 2839906"/>
              <a:gd name="connsiteY4" fmla="*/ 1552916 h 1561299"/>
              <a:gd name="connsiteX0" fmla="*/ 0 w 2839906"/>
              <a:gd name="connsiteY0" fmla="*/ 1571074 h 1571074"/>
              <a:gd name="connsiteX1" fmla="*/ 965763 w 2839906"/>
              <a:gd name="connsiteY1" fmla="*/ 606845 h 1571074"/>
              <a:gd name="connsiteX2" fmla="*/ 1604687 w 2839906"/>
              <a:gd name="connsiteY2" fmla="*/ 10195 h 1571074"/>
              <a:gd name="connsiteX3" fmla="*/ 2454144 w 2839906"/>
              <a:gd name="connsiteY3" fmla="*/ 1091203 h 1571074"/>
              <a:gd name="connsiteX4" fmla="*/ 2839906 w 2839906"/>
              <a:gd name="connsiteY4" fmla="*/ 1562691 h 1571074"/>
              <a:gd name="connsiteX0" fmla="*/ 0 w 2839906"/>
              <a:gd name="connsiteY0" fmla="*/ 1571722 h 1571722"/>
              <a:gd name="connsiteX1" fmla="*/ 965763 w 2839906"/>
              <a:gd name="connsiteY1" fmla="*/ 607493 h 1571722"/>
              <a:gd name="connsiteX2" fmla="*/ 1604687 w 2839906"/>
              <a:gd name="connsiteY2" fmla="*/ 10843 h 1571722"/>
              <a:gd name="connsiteX3" fmla="*/ 2454144 w 2839906"/>
              <a:gd name="connsiteY3" fmla="*/ 1091851 h 1571722"/>
              <a:gd name="connsiteX4" fmla="*/ 2839906 w 2839906"/>
              <a:gd name="connsiteY4" fmla="*/ 1563339 h 1571722"/>
              <a:gd name="connsiteX0" fmla="*/ 0 w 2839906"/>
              <a:gd name="connsiteY0" fmla="*/ 1562860 h 1562860"/>
              <a:gd name="connsiteX1" fmla="*/ 844851 w 2839906"/>
              <a:gd name="connsiteY1" fmla="*/ 840456 h 1562860"/>
              <a:gd name="connsiteX2" fmla="*/ 1604687 w 2839906"/>
              <a:gd name="connsiteY2" fmla="*/ 1981 h 1562860"/>
              <a:gd name="connsiteX3" fmla="*/ 2454144 w 2839906"/>
              <a:gd name="connsiteY3" fmla="*/ 1082989 h 1562860"/>
              <a:gd name="connsiteX4" fmla="*/ 2839906 w 2839906"/>
              <a:gd name="connsiteY4" fmla="*/ 1554477 h 1562860"/>
              <a:gd name="connsiteX0" fmla="*/ 0 w 2839906"/>
              <a:gd name="connsiteY0" fmla="*/ 2279779 h 2279779"/>
              <a:gd name="connsiteX1" fmla="*/ 844851 w 2839906"/>
              <a:gd name="connsiteY1" fmla="*/ 1557375 h 2279779"/>
              <a:gd name="connsiteX2" fmla="*/ 1650030 w 2839906"/>
              <a:gd name="connsiteY2" fmla="*/ 983 h 2279779"/>
              <a:gd name="connsiteX3" fmla="*/ 2454144 w 2839906"/>
              <a:gd name="connsiteY3" fmla="*/ 1799908 h 2279779"/>
              <a:gd name="connsiteX4" fmla="*/ 2839906 w 2839906"/>
              <a:gd name="connsiteY4" fmla="*/ 2271396 h 2279779"/>
              <a:gd name="connsiteX0" fmla="*/ 0 w 2839906"/>
              <a:gd name="connsiteY0" fmla="*/ 2280218 h 2280218"/>
              <a:gd name="connsiteX1" fmla="*/ 754167 w 2839906"/>
              <a:gd name="connsiteY1" fmla="*/ 1512472 h 2280218"/>
              <a:gd name="connsiteX2" fmla="*/ 1650030 w 2839906"/>
              <a:gd name="connsiteY2" fmla="*/ 1422 h 2280218"/>
              <a:gd name="connsiteX3" fmla="*/ 2454144 w 2839906"/>
              <a:gd name="connsiteY3" fmla="*/ 1800347 h 2280218"/>
              <a:gd name="connsiteX4" fmla="*/ 2839906 w 2839906"/>
              <a:gd name="connsiteY4" fmla="*/ 2271835 h 2280218"/>
              <a:gd name="connsiteX0" fmla="*/ 0 w 2839906"/>
              <a:gd name="connsiteY0" fmla="*/ 2280564 h 2280564"/>
              <a:gd name="connsiteX1" fmla="*/ 663482 w 2839906"/>
              <a:gd name="connsiteY1" fmla="*/ 1482590 h 2280564"/>
              <a:gd name="connsiteX2" fmla="*/ 1650030 w 2839906"/>
              <a:gd name="connsiteY2" fmla="*/ 1768 h 2280564"/>
              <a:gd name="connsiteX3" fmla="*/ 2454144 w 2839906"/>
              <a:gd name="connsiteY3" fmla="*/ 1800693 h 2280564"/>
              <a:gd name="connsiteX4" fmla="*/ 2839906 w 2839906"/>
              <a:gd name="connsiteY4" fmla="*/ 2272181 h 2280564"/>
              <a:gd name="connsiteX0" fmla="*/ 0 w 2839906"/>
              <a:gd name="connsiteY0" fmla="*/ 2280139 h 2280139"/>
              <a:gd name="connsiteX1" fmla="*/ 776838 w 2839906"/>
              <a:gd name="connsiteY1" fmla="*/ 1519950 h 2280139"/>
              <a:gd name="connsiteX2" fmla="*/ 1650030 w 2839906"/>
              <a:gd name="connsiteY2" fmla="*/ 1343 h 2280139"/>
              <a:gd name="connsiteX3" fmla="*/ 2454144 w 2839906"/>
              <a:gd name="connsiteY3" fmla="*/ 1800268 h 2280139"/>
              <a:gd name="connsiteX4" fmla="*/ 2839906 w 2839906"/>
              <a:gd name="connsiteY4" fmla="*/ 2271756 h 2280139"/>
              <a:gd name="connsiteX0" fmla="*/ 0 w 2839906"/>
              <a:gd name="connsiteY0" fmla="*/ 2285193 h 2285193"/>
              <a:gd name="connsiteX1" fmla="*/ 920421 w 2839906"/>
              <a:gd name="connsiteY1" fmla="*/ 1245394 h 2285193"/>
              <a:gd name="connsiteX2" fmla="*/ 1650030 w 2839906"/>
              <a:gd name="connsiteY2" fmla="*/ 6397 h 2285193"/>
              <a:gd name="connsiteX3" fmla="*/ 2454144 w 2839906"/>
              <a:gd name="connsiteY3" fmla="*/ 1805322 h 2285193"/>
              <a:gd name="connsiteX4" fmla="*/ 2839906 w 2839906"/>
              <a:gd name="connsiteY4" fmla="*/ 2276810 h 2285193"/>
              <a:gd name="connsiteX0" fmla="*/ 0 w 2839906"/>
              <a:gd name="connsiteY0" fmla="*/ 2285383 h 2285383"/>
              <a:gd name="connsiteX1" fmla="*/ 920421 w 2839906"/>
              <a:gd name="connsiteY1" fmla="*/ 1245584 h 2285383"/>
              <a:gd name="connsiteX2" fmla="*/ 1650030 w 2839906"/>
              <a:gd name="connsiteY2" fmla="*/ 6587 h 2285383"/>
              <a:gd name="connsiteX3" fmla="*/ 2454144 w 2839906"/>
              <a:gd name="connsiteY3" fmla="*/ 1805512 h 2285383"/>
              <a:gd name="connsiteX4" fmla="*/ 2839906 w 2839906"/>
              <a:gd name="connsiteY4" fmla="*/ 2277000 h 2285383"/>
              <a:gd name="connsiteX0" fmla="*/ 0 w 2839906"/>
              <a:gd name="connsiteY0" fmla="*/ 2285745 h 2285745"/>
              <a:gd name="connsiteX1" fmla="*/ 920421 w 2839906"/>
              <a:gd name="connsiteY1" fmla="*/ 1245946 h 2285745"/>
              <a:gd name="connsiteX2" fmla="*/ 1650030 w 2839906"/>
              <a:gd name="connsiteY2" fmla="*/ 6949 h 2285745"/>
              <a:gd name="connsiteX3" fmla="*/ 2454144 w 2839906"/>
              <a:gd name="connsiteY3" fmla="*/ 1805874 h 2285745"/>
              <a:gd name="connsiteX4" fmla="*/ 2839906 w 2839906"/>
              <a:gd name="connsiteY4" fmla="*/ 2277362 h 2285745"/>
              <a:gd name="connsiteX0" fmla="*/ 0 w 2839906"/>
              <a:gd name="connsiteY0" fmla="*/ 2285692 h 2285692"/>
              <a:gd name="connsiteX1" fmla="*/ 920421 w 2839906"/>
              <a:gd name="connsiteY1" fmla="*/ 1245893 h 2285692"/>
              <a:gd name="connsiteX2" fmla="*/ 1650030 w 2839906"/>
              <a:gd name="connsiteY2" fmla="*/ 6896 h 2285692"/>
              <a:gd name="connsiteX3" fmla="*/ 2454144 w 2839906"/>
              <a:gd name="connsiteY3" fmla="*/ 1805821 h 2285692"/>
              <a:gd name="connsiteX4" fmla="*/ 2839906 w 2839906"/>
              <a:gd name="connsiteY4" fmla="*/ 2277309 h 228569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3414240"/>
              <a:gd name="connsiteY0" fmla="*/ 2291738 h 2313583"/>
              <a:gd name="connsiteX1" fmla="*/ 920421 w 3414240"/>
              <a:gd name="connsiteY1" fmla="*/ 1251939 h 2313583"/>
              <a:gd name="connsiteX2" fmla="*/ 1650030 w 3414240"/>
              <a:gd name="connsiteY2" fmla="*/ 12942 h 2313583"/>
              <a:gd name="connsiteX3" fmla="*/ 2605285 w 3414240"/>
              <a:gd name="connsiteY3" fmla="*/ 2046135 h 2313583"/>
              <a:gd name="connsiteX4" fmla="*/ 3414240 w 3414240"/>
              <a:gd name="connsiteY4" fmla="*/ 2313583 h 231358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0877 h 2312722"/>
              <a:gd name="connsiteX1" fmla="*/ 920421 w 3414240"/>
              <a:gd name="connsiteY1" fmla="*/ 1251078 h 2312722"/>
              <a:gd name="connsiteX2" fmla="*/ 1650030 w 3414240"/>
              <a:gd name="connsiteY2" fmla="*/ 12081 h 2312722"/>
              <a:gd name="connsiteX3" fmla="*/ 2643070 w 3414240"/>
              <a:gd name="connsiteY3" fmla="*/ 2015046 h 2312722"/>
              <a:gd name="connsiteX4" fmla="*/ 3414240 w 3414240"/>
              <a:gd name="connsiteY4" fmla="*/ 2312722 h 2312722"/>
              <a:gd name="connsiteX0" fmla="*/ 0 w 3414240"/>
              <a:gd name="connsiteY0" fmla="*/ 2282566 h 2304411"/>
              <a:gd name="connsiteX1" fmla="*/ 920421 w 3414240"/>
              <a:gd name="connsiteY1" fmla="*/ 1242767 h 2304411"/>
              <a:gd name="connsiteX2" fmla="*/ 1695372 w 3414240"/>
              <a:gd name="connsiteY2" fmla="*/ 11327 h 2304411"/>
              <a:gd name="connsiteX3" fmla="*/ 2643070 w 3414240"/>
              <a:gd name="connsiteY3" fmla="*/ 2006735 h 2304411"/>
              <a:gd name="connsiteX4" fmla="*/ 3414240 w 3414240"/>
              <a:gd name="connsiteY4" fmla="*/ 2304411 h 2304411"/>
              <a:gd name="connsiteX0" fmla="*/ 0 w 3414240"/>
              <a:gd name="connsiteY0" fmla="*/ 2271942 h 2293787"/>
              <a:gd name="connsiteX1" fmla="*/ 920421 w 3414240"/>
              <a:gd name="connsiteY1" fmla="*/ 1232143 h 2293787"/>
              <a:gd name="connsiteX2" fmla="*/ 1695372 w 3414240"/>
              <a:gd name="connsiteY2" fmla="*/ 703 h 2293787"/>
              <a:gd name="connsiteX3" fmla="*/ 2643070 w 3414240"/>
              <a:gd name="connsiteY3" fmla="*/ 1996111 h 2293787"/>
              <a:gd name="connsiteX4" fmla="*/ 3414240 w 3414240"/>
              <a:gd name="connsiteY4" fmla="*/ 2293787 h 2293787"/>
              <a:gd name="connsiteX0" fmla="*/ 0 w 3414240"/>
              <a:gd name="connsiteY0" fmla="*/ 2271978 h 2293823"/>
              <a:gd name="connsiteX1" fmla="*/ 920421 w 3414240"/>
              <a:gd name="connsiteY1" fmla="*/ 1232179 h 2293823"/>
              <a:gd name="connsiteX2" fmla="*/ 1695372 w 3414240"/>
              <a:gd name="connsiteY2" fmla="*/ 739 h 2293823"/>
              <a:gd name="connsiteX3" fmla="*/ 2643070 w 3414240"/>
              <a:gd name="connsiteY3" fmla="*/ 1996147 h 2293823"/>
              <a:gd name="connsiteX4" fmla="*/ 3414240 w 3414240"/>
              <a:gd name="connsiteY4" fmla="*/ 2293823 h 2293823"/>
              <a:gd name="connsiteX0" fmla="*/ 0 w 3414240"/>
              <a:gd name="connsiteY0" fmla="*/ 2271277 h 2293122"/>
              <a:gd name="connsiteX1" fmla="*/ 920421 w 3414240"/>
              <a:gd name="connsiteY1" fmla="*/ 1231478 h 2293122"/>
              <a:gd name="connsiteX2" fmla="*/ 1695372 w 3414240"/>
              <a:gd name="connsiteY2" fmla="*/ 38 h 2293122"/>
              <a:gd name="connsiteX3" fmla="*/ 2643070 w 3414240"/>
              <a:gd name="connsiteY3" fmla="*/ 1995446 h 2293122"/>
              <a:gd name="connsiteX4" fmla="*/ 3414240 w 3414240"/>
              <a:gd name="connsiteY4" fmla="*/ 2293122 h 2293122"/>
              <a:gd name="connsiteX0" fmla="*/ 0 w 3414240"/>
              <a:gd name="connsiteY0" fmla="*/ 2263718 h 2285563"/>
              <a:gd name="connsiteX1" fmla="*/ 920421 w 3414240"/>
              <a:gd name="connsiteY1" fmla="*/ 1223919 h 2285563"/>
              <a:gd name="connsiteX2" fmla="*/ 1642473 w 3414240"/>
              <a:gd name="connsiteY2" fmla="*/ 36 h 2285563"/>
              <a:gd name="connsiteX3" fmla="*/ 2643070 w 3414240"/>
              <a:gd name="connsiteY3" fmla="*/ 1987887 h 2285563"/>
              <a:gd name="connsiteX4" fmla="*/ 3414240 w 3414240"/>
              <a:gd name="connsiteY4" fmla="*/ 2285563 h 2285563"/>
              <a:gd name="connsiteX0" fmla="*/ 0 w 3414240"/>
              <a:gd name="connsiteY0" fmla="*/ 2256162 h 2278007"/>
              <a:gd name="connsiteX1" fmla="*/ 920421 w 3414240"/>
              <a:gd name="connsiteY1" fmla="*/ 1216363 h 2278007"/>
              <a:gd name="connsiteX2" fmla="*/ 1770942 w 3414240"/>
              <a:gd name="connsiteY2" fmla="*/ 37 h 2278007"/>
              <a:gd name="connsiteX3" fmla="*/ 2643070 w 3414240"/>
              <a:gd name="connsiteY3" fmla="*/ 1980331 h 2278007"/>
              <a:gd name="connsiteX4" fmla="*/ 3414240 w 3414240"/>
              <a:gd name="connsiteY4" fmla="*/ 2278007 h 2278007"/>
              <a:gd name="connsiteX0" fmla="*/ 0 w 3414240"/>
              <a:gd name="connsiteY0" fmla="*/ 2248605 h 2270450"/>
              <a:gd name="connsiteX1" fmla="*/ 920421 w 3414240"/>
              <a:gd name="connsiteY1" fmla="*/ 1208806 h 2270450"/>
              <a:gd name="connsiteX2" fmla="*/ 1718043 w 3414240"/>
              <a:gd name="connsiteY2" fmla="*/ 37 h 2270450"/>
              <a:gd name="connsiteX3" fmla="*/ 2643070 w 3414240"/>
              <a:gd name="connsiteY3" fmla="*/ 1972774 h 2270450"/>
              <a:gd name="connsiteX4" fmla="*/ 3414240 w 3414240"/>
              <a:gd name="connsiteY4" fmla="*/ 2270450 h 2270450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4240" h="2270451">
                <a:moveTo>
                  <a:pt x="0" y="2248606"/>
                </a:moveTo>
                <a:cubicBezTo>
                  <a:pt x="376237" y="2237890"/>
                  <a:pt x="702093" y="1628910"/>
                  <a:pt x="920421" y="1208807"/>
                </a:cubicBezTo>
                <a:cubicBezTo>
                  <a:pt x="1138749" y="788704"/>
                  <a:pt x="1257124" y="-6377"/>
                  <a:pt x="1718043" y="38"/>
                </a:cubicBezTo>
                <a:cubicBezTo>
                  <a:pt x="2178962" y="6453"/>
                  <a:pt x="2433421" y="1549030"/>
                  <a:pt x="2643070" y="1972775"/>
                </a:cubicBezTo>
                <a:cubicBezTo>
                  <a:pt x="2935844" y="2343620"/>
                  <a:pt x="3197713" y="2220130"/>
                  <a:pt x="3414240" y="2270451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1B1DAFEB-C0B7-3A42-CE1B-6427C2D6F882}"/>
              </a:ext>
            </a:extLst>
          </p:cNvPr>
          <p:cNvSpPr/>
          <p:nvPr/>
        </p:nvSpPr>
        <p:spPr>
          <a:xfrm>
            <a:off x="4177820" y="3795701"/>
            <a:ext cx="3284575" cy="1618204"/>
          </a:xfrm>
          <a:custGeom>
            <a:avLst/>
            <a:gdLst>
              <a:gd name="connsiteX0" fmla="*/ 0 w 2900362"/>
              <a:gd name="connsiteY0" fmla="*/ 1757768 h 1772056"/>
              <a:gd name="connsiteX1" fmla="*/ 1071562 w 2900362"/>
              <a:gd name="connsiteY1" fmla="*/ 1443443 h 1772056"/>
              <a:gd name="connsiteX2" fmla="*/ 1914525 w 2900362"/>
              <a:gd name="connsiteY2" fmla="*/ 406 h 1772056"/>
              <a:gd name="connsiteX3" fmla="*/ 2514600 w 2900362"/>
              <a:gd name="connsiteY3" fmla="*/ 1300568 h 1772056"/>
              <a:gd name="connsiteX4" fmla="*/ 2900362 w 2900362"/>
              <a:gd name="connsiteY4" fmla="*/ 1772056 h 1772056"/>
              <a:gd name="connsiteX0" fmla="*/ 0 w 2900362"/>
              <a:gd name="connsiteY0" fmla="*/ 1757364 h 1771652"/>
              <a:gd name="connsiteX1" fmla="*/ 791952 w 2900362"/>
              <a:gd name="connsiteY1" fmla="*/ 1291898 h 1771652"/>
              <a:gd name="connsiteX2" fmla="*/ 1914525 w 2900362"/>
              <a:gd name="connsiteY2" fmla="*/ 2 h 1771652"/>
              <a:gd name="connsiteX3" fmla="*/ 2514600 w 2900362"/>
              <a:gd name="connsiteY3" fmla="*/ 1300164 h 1771652"/>
              <a:gd name="connsiteX4" fmla="*/ 2900362 w 2900362"/>
              <a:gd name="connsiteY4" fmla="*/ 1771652 h 1771652"/>
              <a:gd name="connsiteX0" fmla="*/ 0 w 2900362"/>
              <a:gd name="connsiteY0" fmla="*/ 1538210 h 1552498"/>
              <a:gd name="connsiteX1" fmla="*/ 791952 w 2900362"/>
              <a:gd name="connsiteY1" fmla="*/ 1072744 h 1552498"/>
              <a:gd name="connsiteX2" fmla="*/ 1665143 w 2900362"/>
              <a:gd name="connsiteY2" fmla="*/ 2 h 1552498"/>
              <a:gd name="connsiteX3" fmla="*/ 2514600 w 2900362"/>
              <a:gd name="connsiteY3" fmla="*/ 1081010 h 1552498"/>
              <a:gd name="connsiteX4" fmla="*/ 2900362 w 2900362"/>
              <a:gd name="connsiteY4" fmla="*/ 1552498 h 1552498"/>
              <a:gd name="connsiteX0" fmla="*/ 0 w 2900362"/>
              <a:gd name="connsiteY0" fmla="*/ 1538625 h 1552913"/>
              <a:gd name="connsiteX1" fmla="*/ 708824 w 2900362"/>
              <a:gd name="connsiteY1" fmla="*/ 959804 h 1552913"/>
              <a:gd name="connsiteX2" fmla="*/ 1665143 w 2900362"/>
              <a:gd name="connsiteY2" fmla="*/ 417 h 1552913"/>
              <a:gd name="connsiteX3" fmla="*/ 2514600 w 2900362"/>
              <a:gd name="connsiteY3" fmla="*/ 1081425 h 1552913"/>
              <a:gd name="connsiteX4" fmla="*/ 2900362 w 2900362"/>
              <a:gd name="connsiteY4" fmla="*/ 1552913 h 1552913"/>
              <a:gd name="connsiteX0" fmla="*/ 0 w 2900362"/>
              <a:gd name="connsiteY0" fmla="*/ 1538647 h 1552935"/>
              <a:gd name="connsiteX1" fmla="*/ 708824 w 2900362"/>
              <a:gd name="connsiteY1" fmla="*/ 959826 h 1552935"/>
              <a:gd name="connsiteX2" fmla="*/ 1665143 w 2900362"/>
              <a:gd name="connsiteY2" fmla="*/ 439 h 1552935"/>
              <a:gd name="connsiteX3" fmla="*/ 2514600 w 2900362"/>
              <a:gd name="connsiteY3" fmla="*/ 1081447 h 1552935"/>
              <a:gd name="connsiteX4" fmla="*/ 2900362 w 2900362"/>
              <a:gd name="connsiteY4" fmla="*/ 1552935 h 1552935"/>
              <a:gd name="connsiteX0" fmla="*/ 0 w 2839906"/>
              <a:gd name="connsiteY0" fmla="*/ 1561299 h 1561299"/>
              <a:gd name="connsiteX1" fmla="*/ 648368 w 2839906"/>
              <a:gd name="connsiteY1" fmla="*/ 959807 h 1561299"/>
              <a:gd name="connsiteX2" fmla="*/ 1604687 w 2839906"/>
              <a:gd name="connsiteY2" fmla="*/ 420 h 1561299"/>
              <a:gd name="connsiteX3" fmla="*/ 2454144 w 2839906"/>
              <a:gd name="connsiteY3" fmla="*/ 1081428 h 1561299"/>
              <a:gd name="connsiteX4" fmla="*/ 2839906 w 2839906"/>
              <a:gd name="connsiteY4" fmla="*/ 1552916 h 1561299"/>
              <a:gd name="connsiteX0" fmla="*/ 0 w 2839906"/>
              <a:gd name="connsiteY0" fmla="*/ 1571074 h 1571074"/>
              <a:gd name="connsiteX1" fmla="*/ 965763 w 2839906"/>
              <a:gd name="connsiteY1" fmla="*/ 606845 h 1571074"/>
              <a:gd name="connsiteX2" fmla="*/ 1604687 w 2839906"/>
              <a:gd name="connsiteY2" fmla="*/ 10195 h 1571074"/>
              <a:gd name="connsiteX3" fmla="*/ 2454144 w 2839906"/>
              <a:gd name="connsiteY3" fmla="*/ 1091203 h 1571074"/>
              <a:gd name="connsiteX4" fmla="*/ 2839906 w 2839906"/>
              <a:gd name="connsiteY4" fmla="*/ 1562691 h 1571074"/>
              <a:gd name="connsiteX0" fmla="*/ 0 w 2839906"/>
              <a:gd name="connsiteY0" fmla="*/ 1571722 h 1571722"/>
              <a:gd name="connsiteX1" fmla="*/ 965763 w 2839906"/>
              <a:gd name="connsiteY1" fmla="*/ 607493 h 1571722"/>
              <a:gd name="connsiteX2" fmla="*/ 1604687 w 2839906"/>
              <a:gd name="connsiteY2" fmla="*/ 10843 h 1571722"/>
              <a:gd name="connsiteX3" fmla="*/ 2454144 w 2839906"/>
              <a:gd name="connsiteY3" fmla="*/ 1091851 h 1571722"/>
              <a:gd name="connsiteX4" fmla="*/ 2839906 w 2839906"/>
              <a:gd name="connsiteY4" fmla="*/ 1563339 h 1571722"/>
              <a:gd name="connsiteX0" fmla="*/ 0 w 2839906"/>
              <a:gd name="connsiteY0" fmla="*/ 1562860 h 1562860"/>
              <a:gd name="connsiteX1" fmla="*/ 844851 w 2839906"/>
              <a:gd name="connsiteY1" fmla="*/ 840456 h 1562860"/>
              <a:gd name="connsiteX2" fmla="*/ 1604687 w 2839906"/>
              <a:gd name="connsiteY2" fmla="*/ 1981 h 1562860"/>
              <a:gd name="connsiteX3" fmla="*/ 2454144 w 2839906"/>
              <a:gd name="connsiteY3" fmla="*/ 1082989 h 1562860"/>
              <a:gd name="connsiteX4" fmla="*/ 2839906 w 2839906"/>
              <a:gd name="connsiteY4" fmla="*/ 1554477 h 1562860"/>
              <a:gd name="connsiteX0" fmla="*/ 0 w 2839906"/>
              <a:gd name="connsiteY0" fmla="*/ 2279779 h 2279779"/>
              <a:gd name="connsiteX1" fmla="*/ 844851 w 2839906"/>
              <a:gd name="connsiteY1" fmla="*/ 1557375 h 2279779"/>
              <a:gd name="connsiteX2" fmla="*/ 1650030 w 2839906"/>
              <a:gd name="connsiteY2" fmla="*/ 983 h 2279779"/>
              <a:gd name="connsiteX3" fmla="*/ 2454144 w 2839906"/>
              <a:gd name="connsiteY3" fmla="*/ 1799908 h 2279779"/>
              <a:gd name="connsiteX4" fmla="*/ 2839906 w 2839906"/>
              <a:gd name="connsiteY4" fmla="*/ 2271396 h 2279779"/>
              <a:gd name="connsiteX0" fmla="*/ 0 w 2839906"/>
              <a:gd name="connsiteY0" fmla="*/ 2280218 h 2280218"/>
              <a:gd name="connsiteX1" fmla="*/ 754167 w 2839906"/>
              <a:gd name="connsiteY1" fmla="*/ 1512472 h 2280218"/>
              <a:gd name="connsiteX2" fmla="*/ 1650030 w 2839906"/>
              <a:gd name="connsiteY2" fmla="*/ 1422 h 2280218"/>
              <a:gd name="connsiteX3" fmla="*/ 2454144 w 2839906"/>
              <a:gd name="connsiteY3" fmla="*/ 1800347 h 2280218"/>
              <a:gd name="connsiteX4" fmla="*/ 2839906 w 2839906"/>
              <a:gd name="connsiteY4" fmla="*/ 2271835 h 2280218"/>
              <a:gd name="connsiteX0" fmla="*/ 0 w 2839906"/>
              <a:gd name="connsiteY0" fmla="*/ 2280564 h 2280564"/>
              <a:gd name="connsiteX1" fmla="*/ 663482 w 2839906"/>
              <a:gd name="connsiteY1" fmla="*/ 1482590 h 2280564"/>
              <a:gd name="connsiteX2" fmla="*/ 1650030 w 2839906"/>
              <a:gd name="connsiteY2" fmla="*/ 1768 h 2280564"/>
              <a:gd name="connsiteX3" fmla="*/ 2454144 w 2839906"/>
              <a:gd name="connsiteY3" fmla="*/ 1800693 h 2280564"/>
              <a:gd name="connsiteX4" fmla="*/ 2839906 w 2839906"/>
              <a:gd name="connsiteY4" fmla="*/ 2272181 h 2280564"/>
              <a:gd name="connsiteX0" fmla="*/ 0 w 2839906"/>
              <a:gd name="connsiteY0" fmla="*/ 2280139 h 2280139"/>
              <a:gd name="connsiteX1" fmla="*/ 776838 w 2839906"/>
              <a:gd name="connsiteY1" fmla="*/ 1519950 h 2280139"/>
              <a:gd name="connsiteX2" fmla="*/ 1650030 w 2839906"/>
              <a:gd name="connsiteY2" fmla="*/ 1343 h 2280139"/>
              <a:gd name="connsiteX3" fmla="*/ 2454144 w 2839906"/>
              <a:gd name="connsiteY3" fmla="*/ 1800268 h 2280139"/>
              <a:gd name="connsiteX4" fmla="*/ 2839906 w 2839906"/>
              <a:gd name="connsiteY4" fmla="*/ 2271756 h 2280139"/>
              <a:gd name="connsiteX0" fmla="*/ 0 w 2839906"/>
              <a:gd name="connsiteY0" fmla="*/ 2285193 h 2285193"/>
              <a:gd name="connsiteX1" fmla="*/ 920421 w 2839906"/>
              <a:gd name="connsiteY1" fmla="*/ 1245394 h 2285193"/>
              <a:gd name="connsiteX2" fmla="*/ 1650030 w 2839906"/>
              <a:gd name="connsiteY2" fmla="*/ 6397 h 2285193"/>
              <a:gd name="connsiteX3" fmla="*/ 2454144 w 2839906"/>
              <a:gd name="connsiteY3" fmla="*/ 1805322 h 2285193"/>
              <a:gd name="connsiteX4" fmla="*/ 2839906 w 2839906"/>
              <a:gd name="connsiteY4" fmla="*/ 2276810 h 2285193"/>
              <a:gd name="connsiteX0" fmla="*/ 0 w 2839906"/>
              <a:gd name="connsiteY0" fmla="*/ 2285383 h 2285383"/>
              <a:gd name="connsiteX1" fmla="*/ 920421 w 2839906"/>
              <a:gd name="connsiteY1" fmla="*/ 1245584 h 2285383"/>
              <a:gd name="connsiteX2" fmla="*/ 1650030 w 2839906"/>
              <a:gd name="connsiteY2" fmla="*/ 6587 h 2285383"/>
              <a:gd name="connsiteX3" fmla="*/ 2454144 w 2839906"/>
              <a:gd name="connsiteY3" fmla="*/ 1805512 h 2285383"/>
              <a:gd name="connsiteX4" fmla="*/ 2839906 w 2839906"/>
              <a:gd name="connsiteY4" fmla="*/ 2277000 h 2285383"/>
              <a:gd name="connsiteX0" fmla="*/ 0 w 2839906"/>
              <a:gd name="connsiteY0" fmla="*/ 2285745 h 2285745"/>
              <a:gd name="connsiteX1" fmla="*/ 920421 w 2839906"/>
              <a:gd name="connsiteY1" fmla="*/ 1245946 h 2285745"/>
              <a:gd name="connsiteX2" fmla="*/ 1650030 w 2839906"/>
              <a:gd name="connsiteY2" fmla="*/ 6949 h 2285745"/>
              <a:gd name="connsiteX3" fmla="*/ 2454144 w 2839906"/>
              <a:gd name="connsiteY3" fmla="*/ 1805874 h 2285745"/>
              <a:gd name="connsiteX4" fmla="*/ 2839906 w 2839906"/>
              <a:gd name="connsiteY4" fmla="*/ 2277362 h 2285745"/>
              <a:gd name="connsiteX0" fmla="*/ 0 w 2839906"/>
              <a:gd name="connsiteY0" fmla="*/ 2285692 h 2285692"/>
              <a:gd name="connsiteX1" fmla="*/ 920421 w 2839906"/>
              <a:gd name="connsiteY1" fmla="*/ 1245893 h 2285692"/>
              <a:gd name="connsiteX2" fmla="*/ 1650030 w 2839906"/>
              <a:gd name="connsiteY2" fmla="*/ 6896 h 2285692"/>
              <a:gd name="connsiteX3" fmla="*/ 2454144 w 2839906"/>
              <a:gd name="connsiteY3" fmla="*/ 1805821 h 2285692"/>
              <a:gd name="connsiteX4" fmla="*/ 2839906 w 2839906"/>
              <a:gd name="connsiteY4" fmla="*/ 2277309 h 228569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3414240"/>
              <a:gd name="connsiteY0" fmla="*/ 2291738 h 2313583"/>
              <a:gd name="connsiteX1" fmla="*/ 920421 w 3414240"/>
              <a:gd name="connsiteY1" fmla="*/ 1251939 h 2313583"/>
              <a:gd name="connsiteX2" fmla="*/ 1650030 w 3414240"/>
              <a:gd name="connsiteY2" fmla="*/ 12942 h 2313583"/>
              <a:gd name="connsiteX3" fmla="*/ 2605285 w 3414240"/>
              <a:gd name="connsiteY3" fmla="*/ 2046135 h 2313583"/>
              <a:gd name="connsiteX4" fmla="*/ 3414240 w 3414240"/>
              <a:gd name="connsiteY4" fmla="*/ 2313583 h 231358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0877 h 2312722"/>
              <a:gd name="connsiteX1" fmla="*/ 920421 w 3414240"/>
              <a:gd name="connsiteY1" fmla="*/ 1251078 h 2312722"/>
              <a:gd name="connsiteX2" fmla="*/ 1650030 w 3414240"/>
              <a:gd name="connsiteY2" fmla="*/ 12081 h 2312722"/>
              <a:gd name="connsiteX3" fmla="*/ 2643070 w 3414240"/>
              <a:gd name="connsiteY3" fmla="*/ 2015046 h 2312722"/>
              <a:gd name="connsiteX4" fmla="*/ 3414240 w 3414240"/>
              <a:gd name="connsiteY4" fmla="*/ 2312722 h 2312722"/>
              <a:gd name="connsiteX0" fmla="*/ 0 w 3414240"/>
              <a:gd name="connsiteY0" fmla="*/ 2282566 h 2304411"/>
              <a:gd name="connsiteX1" fmla="*/ 920421 w 3414240"/>
              <a:gd name="connsiteY1" fmla="*/ 1242767 h 2304411"/>
              <a:gd name="connsiteX2" fmla="*/ 1695372 w 3414240"/>
              <a:gd name="connsiteY2" fmla="*/ 11327 h 2304411"/>
              <a:gd name="connsiteX3" fmla="*/ 2643070 w 3414240"/>
              <a:gd name="connsiteY3" fmla="*/ 2006735 h 2304411"/>
              <a:gd name="connsiteX4" fmla="*/ 3414240 w 3414240"/>
              <a:gd name="connsiteY4" fmla="*/ 2304411 h 2304411"/>
              <a:gd name="connsiteX0" fmla="*/ 0 w 3414240"/>
              <a:gd name="connsiteY0" fmla="*/ 2271942 h 2293787"/>
              <a:gd name="connsiteX1" fmla="*/ 920421 w 3414240"/>
              <a:gd name="connsiteY1" fmla="*/ 1232143 h 2293787"/>
              <a:gd name="connsiteX2" fmla="*/ 1695372 w 3414240"/>
              <a:gd name="connsiteY2" fmla="*/ 703 h 2293787"/>
              <a:gd name="connsiteX3" fmla="*/ 2643070 w 3414240"/>
              <a:gd name="connsiteY3" fmla="*/ 1996111 h 2293787"/>
              <a:gd name="connsiteX4" fmla="*/ 3414240 w 3414240"/>
              <a:gd name="connsiteY4" fmla="*/ 2293787 h 2293787"/>
              <a:gd name="connsiteX0" fmla="*/ 0 w 3414240"/>
              <a:gd name="connsiteY0" fmla="*/ 2271978 h 2293823"/>
              <a:gd name="connsiteX1" fmla="*/ 920421 w 3414240"/>
              <a:gd name="connsiteY1" fmla="*/ 1232179 h 2293823"/>
              <a:gd name="connsiteX2" fmla="*/ 1695372 w 3414240"/>
              <a:gd name="connsiteY2" fmla="*/ 739 h 2293823"/>
              <a:gd name="connsiteX3" fmla="*/ 2643070 w 3414240"/>
              <a:gd name="connsiteY3" fmla="*/ 1996147 h 2293823"/>
              <a:gd name="connsiteX4" fmla="*/ 3414240 w 3414240"/>
              <a:gd name="connsiteY4" fmla="*/ 2293823 h 2293823"/>
              <a:gd name="connsiteX0" fmla="*/ 0 w 3414240"/>
              <a:gd name="connsiteY0" fmla="*/ 2271277 h 2293122"/>
              <a:gd name="connsiteX1" fmla="*/ 920421 w 3414240"/>
              <a:gd name="connsiteY1" fmla="*/ 1231478 h 2293122"/>
              <a:gd name="connsiteX2" fmla="*/ 1695372 w 3414240"/>
              <a:gd name="connsiteY2" fmla="*/ 38 h 2293122"/>
              <a:gd name="connsiteX3" fmla="*/ 2643070 w 3414240"/>
              <a:gd name="connsiteY3" fmla="*/ 1995446 h 2293122"/>
              <a:gd name="connsiteX4" fmla="*/ 3414240 w 3414240"/>
              <a:gd name="connsiteY4" fmla="*/ 2293122 h 2293122"/>
              <a:gd name="connsiteX0" fmla="*/ 0 w 3414240"/>
              <a:gd name="connsiteY0" fmla="*/ 2263718 h 2285563"/>
              <a:gd name="connsiteX1" fmla="*/ 920421 w 3414240"/>
              <a:gd name="connsiteY1" fmla="*/ 1223919 h 2285563"/>
              <a:gd name="connsiteX2" fmla="*/ 1642473 w 3414240"/>
              <a:gd name="connsiteY2" fmla="*/ 36 h 2285563"/>
              <a:gd name="connsiteX3" fmla="*/ 2643070 w 3414240"/>
              <a:gd name="connsiteY3" fmla="*/ 1987887 h 2285563"/>
              <a:gd name="connsiteX4" fmla="*/ 3414240 w 3414240"/>
              <a:gd name="connsiteY4" fmla="*/ 2285563 h 2285563"/>
              <a:gd name="connsiteX0" fmla="*/ 0 w 3414240"/>
              <a:gd name="connsiteY0" fmla="*/ 2256162 h 2278007"/>
              <a:gd name="connsiteX1" fmla="*/ 920421 w 3414240"/>
              <a:gd name="connsiteY1" fmla="*/ 1216363 h 2278007"/>
              <a:gd name="connsiteX2" fmla="*/ 1770942 w 3414240"/>
              <a:gd name="connsiteY2" fmla="*/ 37 h 2278007"/>
              <a:gd name="connsiteX3" fmla="*/ 2643070 w 3414240"/>
              <a:gd name="connsiteY3" fmla="*/ 1980331 h 2278007"/>
              <a:gd name="connsiteX4" fmla="*/ 3414240 w 3414240"/>
              <a:gd name="connsiteY4" fmla="*/ 2278007 h 2278007"/>
              <a:gd name="connsiteX0" fmla="*/ 0 w 3414240"/>
              <a:gd name="connsiteY0" fmla="*/ 2248605 h 2270450"/>
              <a:gd name="connsiteX1" fmla="*/ 920421 w 3414240"/>
              <a:gd name="connsiteY1" fmla="*/ 1208806 h 2270450"/>
              <a:gd name="connsiteX2" fmla="*/ 1718043 w 3414240"/>
              <a:gd name="connsiteY2" fmla="*/ 37 h 2270450"/>
              <a:gd name="connsiteX3" fmla="*/ 2643070 w 3414240"/>
              <a:gd name="connsiteY3" fmla="*/ 1972774 h 2270450"/>
              <a:gd name="connsiteX4" fmla="*/ 3414240 w 3414240"/>
              <a:gd name="connsiteY4" fmla="*/ 2270450 h 2270450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58274 h 2280119"/>
              <a:gd name="connsiteX1" fmla="*/ 920421 w 3414240"/>
              <a:gd name="connsiteY1" fmla="*/ 1218475 h 2280119"/>
              <a:gd name="connsiteX2" fmla="*/ 937995 w 3414240"/>
              <a:gd name="connsiteY2" fmla="*/ 1225791 h 2280119"/>
              <a:gd name="connsiteX3" fmla="*/ 1718043 w 3414240"/>
              <a:gd name="connsiteY3" fmla="*/ 9706 h 2280119"/>
              <a:gd name="connsiteX4" fmla="*/ 2643070 w 3414240"/>
              <a:gd name="connsiteY4" fmla="*/ 1982443 h 2280119"/>
              <a:gd name="connsiteX5" fmla="*/ 3414240 w 3414240"/>
              <a:gd name="connsiteY5" fmla="*/ 2280119 h 2280119"/>
              <a:gd name="connsiteX0" fmla="*/ 0 w 3414240"/>
              <a:gd name="connsiteY0" fmla="*/ 2258738 h 2280583"/>
              <a:gd name="connsiteX1" fmla="*/ 920421 w 3414240"/>
              <a:gd name="connsiteY1" fmla="*/ 1218939 h 2280583"/>
              <a:gd name="connsiteX2" fmla="*/ 937995 w 3414240"/>
              <a:gd name="connsiteY2" fmla="*/ 1226255 h 2280583"/>
              <a:gd name="connsiteX3" fmla="*/ 930851 w 3414240"/>
              <a:gd name="connsiteY3" fmla="*/ 1211968 h 2280583"/>
              <a:gd name="connsiteX4" fmla="*/ 1718043 w 3414240"/>
              <a:gd name="connsiteY4" fmla="*/ 10170 h 2280583"/>
              <a:gd name="connsiteX5" fmla="*/ 2643070 w 3414240"/>
              <a:gd name="connsiteY5" fmla="*/ 1982907 h 2280583"/>
              <a:gd name="connsiteX6" fmla="*/ 3414240 w 3414240"/>
              <a:gd name="connsiteY6" fmla="*/ 2280583 h 2280583"/>
              <a:gd name="connsiteX0" fmla="*/ 0 w 3414240"/>
              <a:gd name="connsiteY0" fmla="*/ 2295519 h 2317364"/>
              <a:gd name="connsiteX1" fmla="*/ 920421 w 3414240"/>
              <a:gd name="connsiteY1" fmla="*/ 1255720 h 2317364"/>
              <a:gd name="connsiteX2" fmla="*/ 937995 w 3414240"/>
              <a:gd name="connsiteY2" fmla="*/ 1263036 h 2317364"/>
              <a:gd name="connsiteX3" fmla="*/ 1216601 w 3414240"/>
              <a:gd name="connsiteY3" fmla="*/ 670105 h 2317364"/>
              <a:gd name="connsiteX4" fmla="*/ 1718043 w 3414240"/>
              <a:gd name="connsiteY4" fmla="*/ 46951 h 2317364"/>
              <a:gd name="connsiteX5" fmla="*/ 2643070 w 3414240"/>
              <a:gd name="connsiteY5" fmla="*/ 2019688 h 2317364"/>
              <a:gd name="connsiteX6" fmla="*/ 3414240 w 3414240"/>
              <a:gd name="connsiteY6" fmla="*/ 2317364 h 2317364"/>
              <a:gd name="connsiteX0" fmla="*/ 0 w 3414240"/>
              <a:gd name="connsiteY0" fmla="*/ 2271933 h 2293778"/>
              <a:gd name="connsiteX1" fmla="*/ 920421 w 3414240"/>
              <a:gd name="connsiteY1" fmla="*/ 1232134 h 2293778"/>
              <a:gd name="connsiteX2" fmla="*/ 937995 w 3414240"/>
              <a:gd name="connsiteY2" fmla="*/ 1239450 h 2293778"/>
              <a:gd name="connsiteX3" fmla="*/ 1116588 w 3414240"/>
              <a:gd name="connsiteY3" fmla="*/ 932269 h 2293778"/>
              <a:gd name="connsiteX4" fmla="*/ 1718043 w 3414240"/>
              <a:gd name="connsiteY4" fmla="*/ 23365 h 2293778"/>
              <a:gd name="connsiteX5" fmla="*/ 2643070 w 3414240"/>
              <a:gd name="connsiteY5" fmla="*/ 1996102 h 2293778"/>
              <a:gd name="connsiteX6" fmla="*/ 3414240 w 3414240"/>
              <a:gd name="connsiteY6" fmla="*/ 2293778 h 2293778"/>
              <a:gd name="connsiteX0" fmla="*/ 0 w 3414240"/>
              <a:gd name="connsiteY0" fmla="*/ 2297479 h 2319324"/>
              <a:gd name="connsiteX1" fmla="*/ 920421 w 3414240"/>
              <a:gd name="connsiteY1" fmla="*/ 1257680 h 2319324"/>
              <a:gd name="connsiteX2" fmla="*/ 937995 w 3414240"/>
              <a:gd name="connsiteY2" fmla="*/ 1264996 h 2319324"/>
              <a:gd name="connsiteX3" fmla="*/ 1116588 w 3414240"/>
              <a:gd name="connsiteY3" fmla="*/ 957815 h 2319324"/>
              <a:gd name="connsiteX4" fmla="*/ 1259464 w 3414240"/>
              <a:gd name="connsiteY4" fmla="*/ 629203 h 2319324"/>
              <a:gd name="connsiteX5" fmla="*/ 1718043 w 3414240"/>
              <a:gd name="connsiteY5" fmla="*/ 48911 h 2319324"/>
              <a:gd name="connsiteX6" fmla="*/ 2643070 w 3414240"/>
              <a:gd name="connsiteY6" fmla="*/ 2021648 h 2319324"/>
              <a:gd name="connsiteX7" fmla="*/ 3414240 w 3414240"/>
              <a:gd name="connsiteY7" fmla="*/ 2319324 h 2319324"/>
              <a:gd name="connsiteX0" fmla="*/ 0 w 3414240"/>
              <a:gd name="connsiteY0" fmla="*/ 2255397 h 2277242"/>
              <a:gd name="connsiteX1" fmla="*/ 920421 w 3414240"/>
              <a:gd name="connsiteY1" fmla="*/ 1215598 h 2277242"/>
              <a:gd name="connsiteX2" fmla="*/ 937995 w 3414240"/>
              <a:gd name="connsiteY2" fmla="*/ 1222914 h 2277242"/>
              <a:gd name="connsiteX3" fmla="*/ 1116588 w 3414240"/>
              <a:gd name="connsiteY3" fmla="*/ 915733 h 2277242"/>
              <a:gd name="connsiteX4" fmla="*/ 1445202 w 3414240"/>
              <a:gd name="connsiteY4" fmla="*/ 1315783 h 2277242"/>
              <a:gd name="connsiteX5" fmla="*/ 1718043 w 3414240"/>
              <a:gd name="connsiteY5" fmla="*/ 6829 h 2277242"/>
              <a:gd name="connsiteX6" fmla="*/ 2643070 w 3414240"/>
              <a:gd name="connsiteY6" fmla="*/ 1979566 h 2277242"/>
              <a:gd name="connsiteX7" fmla="*/ 3414240 w 3414240"/>
              <a:gd name="connsiteY7" fmla="*/ 2277242 h 2277242"/>
              <a:gd name="connsiteX0" fmla="*/ 0 w 3414240"/>
              <a:gd name="connsiteY0" fmla="*/ 1604656 h 1626501"/>
              <a:gd name="connsiteX1" fmla="*/ 920421 w 3414240"/>
              <a:gd name="connsiteY1" fmla="*/ 564857 h 1626501"/>
              <a:gd name="connsiteX2" fmla="*/ 937995 w 3414240"/>
              <a:gd name="connsiteY2" fmla="*/ 572173 h 1626501"/>
              <a:gd name="connsiteX3" fmla="*/ 1116588 w 3414240"/>
              <a:gd name="connsiteY3" fmla="*/ 264992 h 1626501"/>
              <a:gd name="connsiteX4" fmla="*/ 1445202 w 3414240"/>
              <a:gd name="connsiteY4" fmla="*/ 665042 h 1626501"/>
              <a:gd name="connsiteX5" fmla="*/ 2075230 w 3414240"/>
              <a:gd name="connsiteY5" fmla="*/ 13313 h 1626501"/>
              <a:gd name="connsiteX6" fmla="*/ 2643070 w 3414240"/>
              <a:gd name="connsiteY6" fmla="*/ 1328825 h 1626501"/>
              <a:gd name="connsiteX7" fmla="*/ 3414240 w 3414240"/>
              <a:gd name="connsiteY7" fmla="*/ 1626501 h 1626501"/>
              <a:gd name="connsiteX0" fmla="*/ 0 w 3414240"/>
              <a:gd name="connsiteY0" fmla="*/ 1602839 h 1624684"/>
              <a:gd name="connsiteX1" fmla="*/ 920421 w 3414240"/>
              <a:gd name="connsiteY1" fmla="*/ 563040 h 1624684"/>
              <a:gd name="connsiteX2" fmla="*/ 937995 w 3414240"/>
              <a:gd name="connsiteY2" fmla="*/ 570356 h 1624684"/>
              <a:gd name="connsiteX3" fmla="*/ 1116588 w 3414240"/>
              <a:gd name="connsiteY3" fmla="*/ 263175 h 1624684"/>
              <a:gd name="connsiteX4" fmla="*/ 1688089 w 3414240"/>
              <a:gd name="connsiteY4" fmla="*/ 698944 h 1624684"/>
              <a:gd name="connsiteX5" fmla="*/ 2075230 w 3414240"/>
              <a:gd name="connsiteY5" fmla="*/ 11496 h 1624684"/>
              <a:gd name="connsiteX6" fmla="*/ 2643070 w 3414240"/>
              <a:gd name="connsiteY6" fmla="*/ 1327008 h 1624684"/>
              <a:gd name="connsiteX7" fmla="*/ 3414240 w 3414240"/>
              <a:gd name="connsiteY7" fmla="*/ 1624684 h 1624684"/>
              <a:gd name="connsiteX0" fmla="*/ 0 w 3414240"/>
              <a:gd name="connsiteY0" fmla="*/ 1600050 h 1621895"/>
              <a:gd name="connsiteX1" fmla="*/ 920421 w 3414240"/>
              <a:gd name="connsiteY1" fmla="*/ 560251 h 1621895"/>
              <a:gd name="connsiteX2" fmla="*/ 937995 w 3414240"/>
              <a:gd name="connsiteY2" fmla="*/ 567567 h 1621895"/>
              <a:gd name="connsiteX3" fmla="*/ 1116588 w 3414240"/>
              <a:gd name="connsiteY3" fmla="*/ 260386 h 1621895"/>
              <a:gd name="connsiteX4" fmla="*/ 1495207 w 3414240"/>
              <a:gd name="connsiteY4" fmla="*/ 760449 h 1621895"/>
              <a:gd name="connsiteX5" fmla="*/ 2075230 w 3414240"/>
              <a:gd name="connsiteY5" fmla="*/ 8707 h 1621895"/>
              <a:gd name="connsiteX6" fmla="*/ 2643070 w 3414240"/>
              <a:gd name="connsiteY6" fmla="*/ 1324219 h 1621895"/>
              <a:gd name="connsiteX7" fmla="*/ 3414240 w 3414240"/>
              <a:gd name="connsiteY7" fmla="*/ 1621895 h 1621895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937995 w 3414240"/>
              <a:gd name="connsiteY2" fmla="*/ 563876 h 1618204"/>
              <a:gd name="connsiteX3" fmla="*/ 1116588 w 3414240"/>
              <a:gd name="connsiteY3" fmla="*/ 256695 h 1618204"/>
              <a:gd name="connsiteX4" fmla="*/ 1566645 w 3414240"/>
              <a:gd name="connsiteY4" fmla="*/ 835339 h 1618204"/>
              <a:gd name="connsiteX5" fmla="*/ 2075230 w 3414240"/>
              <a:gd name="connsiteY5" fmla="*/ 5016 h 1618204"/>
              <a:gd name="connsiteX6" fmla="*/ 2643070 w 3414240"/>
              <a:gd name="connsiteY6" fmla="*/ 1320528 h 1618204"/>
              <a:gd name="connsiteX7" fmla="*/ 3414240 w 3414240"/>
              <a:gd name="connsiteY7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4240" h="1618204">
                <a:moveTo>
                  <a:pt x="0" y="1596359"/>
                </a:moveTo>
                <a:cubicBezTo>
                  <a:pt x="376237" y="1585643"/>
                  <a:pt x="841480" y="679825"/>
                  <a:pt x="920421" y="556560"/>
                </a:cubicBezTo>
                <a:cubicBezTo>
                  <a:pt x="999362" y="433295"/>
                  <a:pt x="987453" y="395970"/>
                  <a:pt x="1116588" y="256695"/>
                </a:cubicBezTo>
                <a:cubicBezTo>
                  <a:pt x="1341616" y="200737"/>
                  <a:pt x="1430684" y="901098"/>
                  <a:pt x="1566645" y="835339"/>
                </a:cubicBezTo>
                <a:cubicBezTo>
                  <a:pt x="1766899" y="848162"/>
                  <a:pt x="1895826" y="-75849"/>
                  <a:pt x="2075230" y="5016"/>
                </a:cubicBezTo>
                <a:cubicBezTo>
                  <a:pt x="2254634" y="85881"/>
                  <a:pt x="2433421" y="896783"/>
                  <a:pt x="2643070" y="1320528"/>
                </a:cubicBezTo>
                <a:cubicBezTo>
                  <a:pt x="2935844" y="1691373"/>
                  <a:pt x="3197713" y="1567883"/>
                  <a:pt x="3414240" y="161820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99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C7C33EE-8C71-D225-2433-30D00B6960EA}"/>
              </a:ext>
            </a:extLst>
          </p:cNvPr>
          <p:cNvGrpSpPr/>
          <p:nvPr/>
        </p:nvGrpSpPr>
        <p:grpSpPr>
          <a:xfrm>
            <a:off x="830834" y="1009935"/>
            <a:ext cx="10530331" cy="5002982"/>
            <a:chOff x="790022" y="1982383"/>
            <a:chExt cx="8148277" cy="3871263"/>
          </a:xfrm>
        </p:grpSpPr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A4E971AF-E884-C34C-823D-04E282DADDCD}"/>
                </a:ext>
              </a:extLst>
            </p:cNvPr>
            <p:cNvSpPr/>
            <p:nvPr/>
          </p:nvSpPr>
          <p:spPr>
            <a:xfrm>
              <a:off x="3506115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4F08A34C-E4C6-4242-A5C3-130E1202C578}"/>
                </a:ext>
              </a:extLst>
            </p:cNvPr>
            <p:cNvSpPr/>
            <p:nvPr/>
          </p:nvSpPr>
          <p:spPr>
            <a:xfrm>
              <a:off x="4185138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15595235-A6B0-2149-B9B6-3B461D4F350C}"/>
                </a:ext>
              </a:extLst>
            </p:cNvPr>
            <p:cNvSpPr/>
            <p:nvPr/>
          </p:nvSpPr>
          <p:spPr>
            <a:xfrm>
              <a:off x="4864161" y="1988006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D1EAE75A-6BA8-1445-8372-9CB539907E38}"/>
                </a:ext>
              </a:extLst>
            </p:cNvPr>
            <p:cNvSpPr/>
            <p:nvPr/>
          </p:nvSpPr>
          <p:spPr>
            <a:xfrm>
              <a:off x="5543184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F0EC398F-6305-FB42-8D53-930BE8CC409E}"/>
                </a:ext>
              </a:extLst>
            </p:cNvPr>
            <p:cNvSpPr/>
            <p:nvPr/>
          </p:nvSpPr>
          <p:spPr>
            <a:xfrm>
              <a:off x="6222207" y="1982383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1E4B98A3-95B5-F449-834C-9649CF7FAB7A}"/>
                </a:ext>
              </a:extLst>
            </p:cNvPr>
            <p:cNvSpPr/>
            <p:nvPr/>
          </p:nvSpPr>
          <p:spPr>
            <a:xfrm>
              <a:off x="6901230" y="1982383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29BF482A-8EB4-DF48-B8DF-BED0C656DC95}"/>
                </a:ext>
              </a:extLst>
            </p:cNvPr>
            <p:cNvSpPr/>
            <p:nvPr/>
          </p:nvSpPr>
          <p:spPr>
            <a:xfrm>
              <a:off x="7580253" y="1982383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5CBA8BE9-45CE-774C-8AE1-A1B5430E6D84}"/>
                </a:ext>
              </a:extLst>
            </p:cNvPr>
            <p:cNvSpPr/>
            <p:nvPr/>
          </p:nvSpPr>
          <p:spPr>
            <a:xfrm>
              <a:off x="825927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C995582D-7F88-9F4A-B635-51A5B4F331D5}"/>
                </a:ext>
              </a:extLst>
            </p:cNvPr>
            <p:cNvSpPr/>
            <p:nvPr/>
          </p:nvSpPr>
          <p:spPr>
            <a:xfrm>
              <a:off x="790023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3DBFA765-9461-DD4D-8039-E52D64A6365F}"/>
                </a:ext>
              </a:extLst>
            </p:cNvPr>
            <p:cNvSpPr/>
            <p:nvPr/>
          </p:nvSpPr>
          <p:spPr>
            <a:xfrm>
              <a:off x="1469046" y="1988006"/>
              <a:ext cx="679023" cy="3397326"/>
            </a:xfrm>
            <a:prstGeom prst="rect">
              <a:avLst/>
            </a:prstGeom>
            <a:solidFill>
              <a:schemeClr val="bg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F1267C57-DA4B-8548-A7E2-BF71A02732EA}"/>
                </a:ext>
              </a:extLst>
            </p:cNvPr>
            <p:cNvSpPr/>
            <p:nvPr/>
          </p:nvSpPr>
          <p:spPr>
            <a:xfrm>
              <a:off x="2148069" y="1988006"/>
              <a:ext cx="679023" cy="33973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F7124066-4CDF-384F-A7F2-29AF6985CBB4}"/>
                </a:ext>
              </a:extLst>
            </p:cNvPr>
            <p:cNvSpPr/>
            <p:nvPr/>
          </p:nvSpPr>
          <p:spPr>
            <a:xfrm>
              <a:off x="2827092" y="1993629"/>
              <a:ext cx="679023" cy="3397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0" name="Straight Arrow Connector 63">
              <a:extLst>
                <a:ext uri="{FF2B5EF4-FFF2-40B4-BE49-F238E27FC236}">
                  <a16:creationId xmlns:a16="http://schemas.microsoft.com/office/drawing/2014/main" id="{4738195B-040D-F040-BEB9-2DDC1F14B8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0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3">
              <a:extLst>
                <a:ext uri="{FF2B5EF4-FFF2-40B4-BE49-F238E27FC236}">
                  <a16:creationId xmlns:a16="http://schemas.microsoft.com/office/drawing/2014/main" id="{B695E2B1-1293-954D-A563-ABB25214B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679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3">
              <a:extLst>
                <a:ext uri="{FF2B5EF4-FFF2-40B4-BE49-F238E27FC236}">
                  <a16:creationId xmlns:a16="http://schemas.microsoft.com/office/drawing/2014/main" id="{2C98BCFD-DAD4-CB48-A5A7-6E75DEF2E2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596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3">
              <a:extLst>
                <a:ext uri="{FF2B5EF4-FFF2-40B4-BE49-F238E27FC236}">
                  <a16:creationId xmlns:a16="http://schemas.microsoft.com/office/drawing/2014/main" id="{1A0CB06A-4334-3543-BEEA-A56F741080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393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C339E0D-2154-714A-B31E-0BC348F8A7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190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3">
              <a:extLst>
                <a:ext uri="{FF2B5EF4-FFF2-40B4-BE49-F238E27FC236}">
                  <a16:creationId xmlns:a16="http://schemas.microsoft.com/office/drawing/2014/main" id="{43918E45-8507-E544-B22A-255897E5FF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987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3">
              <a:extLst>
                <a:ext uri="{FF2B5EF4-FFF2-40B4-BE49-F238E27FC236}">
                  <a16:creationId xmlns:a16="http://schemas.microsoft.com/office/drawing/2014/main" id="{20D2B143-CD5C-E84E-815F-95D2E1D4E8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5784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3">
              <a:extLst>
                <a:ext uri="{FF2B5EF4-FFF2-40B4-BE49-F238E27FC236}">
                  <a16:creationId xmlns:a16="http://schemas.microsoft.com/office/drawing/2014/main" id="{19C4E627-5A34-124E-92A1-4519125CCF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3581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3">
              <a:extLst>
                <a:ext uri="{FF2B5EF4-FFF2-40B4-BE49-F238E27FC236}">
                  <a16:creationId xmlns:a16="http://schemas.microsoft.com/office/drawing/2014/main" id="{011B3126-EBE0-3B4D-8A7E-59CA2E7E44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1378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3">
              <a:extLst>
                <a:ext uri="{FF2B5EF4-FFF2-40B4-BE49-F238E27FC236}">
                  <a16:creationId xmlns:a16="http://schemas.microsoft.com/office/drawing/2014/main" id="{F0700F8F-A9FD-0148-BD82-C24AA531DB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9175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3">
              <a:extLst>
                <a:ext uri="{FF2B5EF4-FFF2-40B4-BE49-F238E27FC236}">
                  <a16:creationId xmlns:a16="http://schemas.microsoft.com/office/drawing/2014/main" id="{367FE0EA-A807-9745-B6AA-048CFF82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6972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63">
              <a:extLst>
                <a:ext uri="{FF2B5EF4-FFF2-40B4-BE49-F238E27FC236}">
                  <a16:creationId xmlns:a16="http://schemas.microsoft.com/office/drawing/2014/main" id="{B6269484-C107-5F48-A118-358DF18650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7693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63">
              <a:extLst>
                <a:ext uri="{FF2B5EF4-FFF2-40B4-BE49-F238E27FC236}">
                  <a16:creationId xmlns:a16="http://schemas.microsoft.com/office/drawing/2014/main" id="{D55BB8EE-5F5D-B842-9410-7CB937366B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25660" y="3184963"/>
              <a:ext cx="0" cy="416832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">
              <a:extLst>
                <a:ext uri="{FF2B5EF4-FFF2-40B4-BE49-F238E27FC236}">
                  <a16:creationId xmlns:a16="http://schemas.microsoft.com/office/drawing/2014/main" id="{0C95FB52-6251-6647-9B04-5FB8FCF7D2EC}"/>
                </a:ext>
              </a:extLst>
            </p:cNvPr>
            <p:cNvCxnSpPr>
              <a:cxnSpLocks/>
            </p:cNvCxnSpPr>
            <p:nvPr/>
          </p:nvCxnSpPr>
          <p:spPr>
            <a:xfrm>
              <a:off x="790023" y="3390012"/>
              <a:ext cx="8148276" cy="0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1EBB3F-6C68-EC41-BB6E-FF43026E7F34}"/>
                </a:ext>
              </a:extLst>
            </p:cNvPr>
            <p:cNvGrpSpPr/>
            <p:nvPr/>
          </p:nvGrpSpPr>
          <p:grpSpPr>
            <a:xfrm>
              <a:off x="790022" y="4045527"/>
              <a:ext cx="8135638" cy="1356674"/>
              <a:chOff x="526557" y="5103612"/>
              <a:chExt cx="3982980" cy="1152248"/>
            </a:xfrm>
          </p:grpSpPr>
          <p:cxnSp>
            <p:nvCxnSpPr>
              <p:cNvPr id="77" name="Gerade Verbindung 76">
                <a:extLst>
                  <a:ext uri="{FF2B5EF4-FFF2-40B4-BE49-F238E27FC236}">
                    <a16:creationId xmlns:a16="http://schemas.microsoft.com/office/drawing/2014/main" id="{7255FD72-2986-8647-A390-A308A236D6CF}"/>
                  </a:ext>
                </a:extLst>
              </p:cNvPr>
              <p:cNvCxnSpPr/>
              <p:nvPr/>
            </p:nvCxnSpPr>
            <p:spPr>
              <a:xfrm>
                <a:off x="526557" y="5174241"/>
                <a:ext cx="65081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8" name="Gruppieren 77">
                <a:extLst>
                  <a:ext uri="{FF2B5EF4-FFF2-40B4-BE49-F238E27FC236}">
                    <a16:creationId xmlns:a16="http://schemas.microsoft.com/office/drawing/2014/main" id="{85BAF5E6-CEE0-9F42-B917-8D67C842B27B}"/>
                  </a:ext>
                </a:extLst>
              </p:cNvPr>
              <p:cNvGrpSpPr/>
              <p:nvPr/>
            </p:nvGrpSpPr>
            <p:grpSpPr>
              <a:xfrm>
                <a:off x="526557" y="5103612"/>
                <a:ext cx="3982980" cy="1152248"/>
                <a:chOff x="1365222" y="3291326"/>
                <a:chExt cx="5514374" cy="1595268"/>
              </a:xfrm>
            </p:grpSpPr>
            <p:cxnSp>
              <p:nvCxnSpPr>
                <p:cNvPr id="83" name="Gerade Verbindung 82">
                  <a:extLst>
                    <a:ext uri="{FF2B5EF4-FFF2-40B4-BE49-F238E27FC236}">
                      <a16:creationId xmlns:a16="http://schemas.microsoft.com/office/drawing/2014/main" id="{AB872AEB-AD61-9D43-9CF4-BEFBC73851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65222" y="3291326"/>
                  <a:ext cx="0" cy="1595268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Gerade Verbindung 83">
                  <a:extLst>
                    <a:ext uri="{FF2B5EF4-FFF2-40B4-BE49-F238E27FC236}">
                      <a16:creationId xmlns:a16="http://schemas.microsoft.com/office/drawing/2014/main" id="{48274263-F4B4-904A-912A-D6C599FF253A}"/>
                    </a:ext>
                  </a:extLst>
                </p:cNvPr>
                <p:cNvCxnSpPr/>
                <p:nvPr/>
              </p:nvCxnSpPr>
              <p:spPr>
                <a:xfrm flipV="1">
                  <a:off x="1365222" y="4856030"/>
                  <a:ext cx="5514374" cy="25200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9" name="Gerade Verbindung 78">
                <a:extLst>
                  <a:ext uri="{FF2B5EF4-FFF2-40B4-BE49-F238E27FC236}">
                    <a16:creationId xmlns:a16="http://schemas.microsoft.com/office/drawing/2014/main" id="{92840C25-A4C7-8D45-BDB7-3111B25D4387}"/>
                  </a:ext>
                </a:extLst>
              </p:cNvPr>
              <p:cNvCxnSpPr/>
              <p:nvPr/>
            </p:nvCxnSpPr>
            <p:spPr>
              <a:xfrm rot="16200000">
                <a:off x="1427190" y="6210277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>
                <a:extLst>
                  <a:ext uri="{FF2B5EF4-FFF2-40B4-BE49-F238E27FC236}">
                    <a16:creationId xmlns:a16="http://schemas.microsoft.com/office/drawing/2014/main" id="{4005B88D-9874-C64D-B87E-8CC2A7F80385}"/>
                  </a:ext>
                </a:extLst>
              </p:cNvPr>
              <p:cNvCxnSpPr/>
              <p:nvPr/>
            </p:nvCxnSpPr>
            <p:spPr>
              <a:xfrm rot="16200000">
                <a:off x="2360933" y="621027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>
                <a:extLst>
                  <a:ext uri="{FF2B5EF4-FFF2-40B4-BE49-F238E27FC236}">
                    <a16:creationId xmlns:a16="http://schemas.microsoft.com/office/drawing/2014/main" id="{F46A2166-627E-C845-8C17-8B3E88121A85}"/>
                  </a:ext>
                </a:extLst>
              </p:cNvPr>
              <p:cNvCxnSpPr/>
              <p:nvPr/>
            </p:nvCxnSpPr>
            <p:spPr>
              <a:xfrm rot="16200000">
                <a:off x="3294677" y="6198504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>
                <a:extLst>
                  <a:ext uri="{FF2B5EF4-FFF2-40B4-BE49-F238E27FC236}">
                    <a16:creationId xmlns:a16="http://schemas.microsoft.com/office/drawing/2014/main" id="{FAC9AD87-BDFB-D349-9A6C-52EA61EC2CA8}"/>
                  </a:ext>
                </a:extLst>
              </p:cNvPr>
              <p:cNvCxnSpPr/>
              <p:nvPr/>
            </p:nvCxnSpPr>
            <p:spPr>
              <a:xfrm rot="16200000">
                <a:off x="4228421" y="6191846"/>
                <a:ext cx="66222" cy="0"/>
              </a:xfrm>
              <a:prstGeom prst="line">
                <a:avLst/>
              </a:prstGeom>
              <a:ln w="25400" cmpd="sng">
                <a:solidFill>
                  <a:srgbClr val="EEECE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5" name="TextBox 22">
              <a:extLst>
                <a:ext uri="{FF2B5EF4-FFF2-40B4-BE49-F238E27FC236}">
                  <a16:creationId xmlns:a16="http://schemas.microsoft.com/office/drawing/2014/main" id="{53F5609E-C775-7549-94C0-270E934F677A}"/>
                </a:ext>
              </a:extLst>
            </p:cNvPr>
            <p:cNvSpPr txBox="1"/>
            <p:nvPr/>
          </p:nvSpPr>
          <p:spPr>
            <a:xfrm>
              <a:off x="3534391" y="5484314"/>
              <a:ext cx="25865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Potential growing season </a:t>
              </a:r>
            </a:p>
          </p:txBody>
        </p:sp>
        <p:sp>
          <p:nvSpPr>
            <p:cNvPr id="89" name="TextBox 22">
              <a:extLst>
                <a:ext uri="{FF2B5EF4-FFF2-40B4-BE49-F238E27FC236}">
                  <a16:creationId xmlns:a16="http://schemas.microsoft.com/office/drawing/2014/main" id="{0E2E241A-9B19-574D-A9B5-0A268CEF7319}"/>
                </a:ext>
              </a:extLst>
            </p:cNvPr>
            <p:cNvSpPr txBox="1"/>
            <p:nvPr/>
          </p:nvSpPr>
          <p:spPr>
            <a:xfrm>
              <a:off x="2922016" y="3034608"/>
              <a:ext cx="519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Apr</a:t>
              </a:r>
            </a:p>
          </p:txBody>
        </p:sp>
        <p:sp>
          <p:nvSpPr>
            <p:cNvPr id="90" name="TextBox 22">
              <a:extLst>
                <a:ext uri="{FF2B5EF4-FFF2-40B4-BE49-F238E27FC236}">
                  <a16:creationId xmlns:a16="http://schemas.microsoft.com/office/drawing/2014/main" id="{79EFAFAA-9814-754A-9EF0-E51372A3F272}"/>
                </a:ext>
              </a:extLst>
            </p:cNvPr>
            <p:cNvSpPr txBox="1"/>
            <p:nvPr/>
          </p:nvSpPr>
          <p:spPr>
            <a:xfrm>
              <a:off x="3592495" y="3034608"/>
              <a:ext cx="592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May</a:t>
              </a:r>
            </a:p>
          </p:txBody>
        </p:sp>
        <p:sp>
          <p:nvSpPr>
            <p:cNvPr id="91" name="TextBox 22">
              <a:extLst>
                <a:ext uri="{FF2B5EF4-FFF2-40B4-BE49-F238E27FC236}">
                  <a16:creationId xmlns:a16="http://schemas.microsoft.com/office/drawing/2014/main" id="{3D427F66-DF58-2441-B9AC-E04E51029B00}"/>
                </a:ext>
              </a:extLst>
            </p:cNvPr>
            <p:cNvSpPr txBox="1"/>
            <p:nvPr/>
          </p:nvSpPr>
          <p:spPr>
            <a:xfrm>
              <a:off x="4335622" y="3034608"/>
              <a:ext cx="5020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Jun</a:t>
              </a:r>
            </a:p>
          </p:txBody>
        </p:sp>
        <p:sp>
          <p:nvSpPr>
            <p:cNvPr id="92" name="TextBox 22">
              <a:extLst>
                <a:ext uri="{FF2B5EF4-FFF2-40B4-BE49-F238E27FC236}">
                  <a16:creationId xmlns:a16="http://schemas.microsoft.com/office/drawing/2014/main" id="{B42684EA-18C1-9E4A-BD83-80BF88C1C2D9}"/>
                </a:ext>
              </a:extLst>
            </p:cNvPr>
            <p:cNvSpPr txBox="1"/>
            <p:nvPr/>
          </p:nvSpPr>
          <p:spPr>
            <a:xfrm>
              <a:off x="4988468" y="3034608"/>
              <a:ext cx="433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Jul</a:t>
              </a:r>
            </a:p>
          </p:txBody>
        </p:sp>
        <p:sp>
          <p:nvSpPr>
            <p:cNvPr id="93" name="TextBox 22">
              <a:extLst>
                <a:ext uri="{FF2B5EF4-FFF2-40B4-BE49-F238E27FC236}">
                  <a16:creationId xmlns:a16="http://schemas.microsoft.com/office/drawing/2014/main" id="{9BB58598-4EAA-3541-9AAF-A5EF9FF9ECB6}"/>
                </a:ext>
              </a:extLst>
            </p:cNvPr>
            <p:cNvSpPr txBox="1"/>
            <p:nvPr/>
          </p:nvSpPr>
          <p:spPr>
            <a:xfrm>
              <a:off x="5572385" y="3034608"/>
              <a:ext cx="548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Aug</a:t>
              </a:r>
            </a:p>
          </p:txBody>
        </p:sp>
        <p:sp>
          <p:nvSpPr>
            <p:cNvPr id="94" name="TextBox 22">
              <a:extLst>
                <a:ext uri="{FF2B5EF4-FFF2-40B4-BE49-F238E27FC236}">
                  <a16:creationId xmlns:a16="http://schemas.microsoft.com/office/drawing/2014/main" id="{2D5C126F-FED6-6C44-9D30-B5F1D9C2CB0E}"/>
                </a:ext>
              </a:extLst>
            </p:cNvPr>
            <p:cNvSpPr txBox="1"/>
            <p:nvPr/>
          </p:nvSpPr>
          <p:spPr>
            <a:xfrm>
              <a:off x="6271718" y="3034608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Sep</a:t>
              </a:r>
            </a:p>
          </p:txBody>
        </p:sp>
        <p:sp>
          <p:nvSpPr>
            <p:cNvPr id="95" name="TextBox 22">
              <a:extLst>
                <a:ext uri="{FF2B5EF4-FFF2-40B4-BE49-F238E27FC236}">
                  <a16:creationId xmlns:a16="http://schemas.microsoft.com/office/drawing/2014/main" id="{248CB733-FE16-9C45-B1FE-60F94B532937}"/>
                </a:ext>
              </a:extLst>
            </p:cNvPr>
            <p:cNvSpPr txBox="1"/>
            <p:nvPr/>
          </p:nvSpPr>
          <p:spPr>
            <a:xfrm>
              <a:off x="881917" y="3034608"/>
              <a:ext cx="490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Jan</a:t>
              </a:r>
            </a:p>
          </p:txBody>
        </p:sp>
        <p:sp>
          <p:nvSpPr>
            <p:cNvPr id="96" name="TextBox 22">
              <a:extLst>
                <a:ext uri="{FF2B5EF4-FFF2-40B4-BE49-F238E27FC236}">
                  <a16:creationId xmlns:a16="http://schemas.microsoft.com/office/drawing/2014/main" id="{3E8297D7-3AED-9747-8D91-159DC21FF6F9}"/>
                </a:ext>
              </a:extLst>
            </p:cNvPr>
            <p:cNvSpPr txBox="1"/>
            <p:nvPr/>
          </p:nvSpPr>
          <p:spPr>
            <a:xfrm>
              <a:off x="1523542" y="3034608"/>
              <a:ext cx="5243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Feb</a:t>
              </a:r>
            </a:p>
          </p:txBody>
        </p:sp>
        <p:sp>
          <p:nvSpPr>
            <p:cNvPr id="97" name="TextBox 22">
              <a:extLst>
                <a:ext uri="{FF2B5EF4-FFF2-40B4-BE49-F238E27FC236}">
                  <a16:creationId xmlns:a16="http://schemas.microsoft.com/office/drawing/2014/main" id="{E599CFDB-9C8A-1F40-83CD-4C8DE5900996}"/>
                </a:ext>
              </a:extLst>
            </p:cNvPr>
            <p:cNvSpPr txBox="1"/>
            <p:nvPr/>
          </p:nvSpPr>
          <p:spPr>
            <a:xfrm>
              <a:off x="2198638" y="3034608"/>
              <a:ext cx="5725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Mar</a:t>
              </a:r>
            </a:p>
          </p:txBody>
        </p:sp>
        <p:sp>
          <p:nvSpPr>
            <p:cNvPr id="98" name="TextBox 22">
              <a:extLst>
                <a:ext uri="{FF2B5EF4-FFF2-40B4-BE49-F238E27FC236}">
                  <a16:creationId xmlns:a16="http://schemas.microsoft.com/office/drawing/2014/main" id="{FED4D4EB-37E2-234F-AAF0-B6CF7CFF7E87}"/>
                </a:ext>
              </a:extLst>
            </p:cNvPr>
            <p:cNvSpPr txBox="1"/>
            <p:nvPr/>
          </p:nvSpPr>
          <p:spPr>
            <a:xfrm>
              <a:off x="6950212" y="3034608"/>
              <a:ext cx="5116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Oct</a:t>
              </a:r>
            </a:p>
          </p:txBody>
        </p:sp>
        <p:sp>
          <p:nvSpPr>
            <p:cNvPr id="99" name="TextBox 22">
              <a:extLst>
                <a:ext uri="{FF2B5EF4-FFF2-40B4-BE49-F238E27FC236}">
                  <a16:creationId xmlns:a16="http://schemas.microsoft.com/office/drawing/2014/main" id="{E0614932-A1C2-5844-9B35-026AB9FC5211}"/>
                </a:ext>
              </a:extLst>
            </p:cNvPr>
            <p:cNvSpPr txBox="1"/>
            <p:nvPr/>
          </p:nvSpPr>
          <p:spPr>
            <a:xfrm>
              <a:off x="7612676" y="3034608"/>
              <a:ext cx="558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Nov</a:t>
              </a:r>
            </a:p>
          </p:txBody>
        </p:sp>
        <p:sp>
          <p:nvSpPr>
            <p:cNvPr id="100" name="TextBox 22">
              <a:extLst>
                <a:ext uri="{FF2B5EF4-FFF2-40B4-BE49-F238E27FC236}">
                  <a16:creationId xmlns:a16="http://schemas.microsoft.com/office/drawing/2014/main" id="{72F9D520-AD39-A745-93C0-0589F7DFEDF3}"/>
                </a:ext>
              </a:extLst>
            </p:cNvPr>
            <p:cNvSpPr txBox="1"/>
            <p:nvPr/>
          </p:nvSpPr>
          <p:spPr>
            <a:xfrm>
              <a:off x="8322201" y="3034608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Dec</a:t>
              </a:r>
            </a:p>
          </p:txBody>
        </p:sp>
      </p:grp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5E1752A2-F9B0-5262-83AD-A7325D043EB2}"/>
              </a:ext>
            </a:extLst>
          </p:cNvPr>
          <p:cNvGrpSpPr/>
          <p:nvPr/>
        </p:nvGrpSpPr>
        <p:grpSpPr>
          <a:xfrm>
            <a:off x="5455247" y="2843959"/>
            <a:ext cx="451485" cy="171086"/>
            <a:chOff x="1652845" y="2610245"/>
            <a:chExt cx="704643" cy="180000"/>
          </a:xfrm>
        </p:grpSpPr>
        <p:cxnSp>
          <p:nvCxnSpPr>
            <p:cNvPr id="5" name="Straight Arrow Connector 63">
              <a:extLst>
                <a:ext uri="{FF2B5EF4-FFF2-40B4-BE49-F238E27FC236}">
                  <a16:creationId xmlns:a16="http://schemas.microsoft.com/office/drawing/2014/main" id="{4C38B576-B972-5419-9D35-7FDA9758A0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52845" y="2610245"/>
              <a:ext cx="0" cy="180000"/>
            </a:xfrm>
            <a:prstGeom prst="straightConnector1">
              <a:avLst/>
            </a:prstGeom>
            <a:ln w="38100" cmpd="sng">
              <a:solidFill>
                <a:schemeClr val="accent5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63">
              <a:extLst>
                <a:ext uri="{FF2B5EF4-FFF2-40B4-BE49-F238E27FC236}">
                  <a16:creationId xmlns:a16="http://schemas.microsoft.com/office/drawing/2014/main" id="{5008DC89-30E0-24AD-BA39-195F5B76E6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7488" y="2610245"/>
              <a:ext cx="0" cy="180000"/>
            </a:xfrm>
            <a:prstGeom prst="straightConnector1">
              <a:avLst/>
            </a:prstGeom>
            <a:ln w="38100" cmpd="sng">
              <a:solidFill>
                <a:schemeClr val="accent5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3">
              <a:extLst>
                <a:ext uri="{FF2B5EF4-FFF2-40B4-BE49-F238E27FC236}">
                  <a16:creationId xmlns:a16="http://schemas.microsoft.com/office/drawing/2014/main" id="{F628E001-97A4-5015-83A1-B5684AB333CB}"/>
                </a:ext>
              </a:extLst>
            </p:cNvPr>
            <p:cNvCxnSpPr>
              <a:cxnSpLocks/>
            </p:cNvCxnSpPr>
            <p:nvPr/>
          </p:nvCxnSpPr>
          <p:spPr>
            <a:xfrm>
              <a:off x="1652845" y="2701862"/>
              <a:ext cx="704643" cy="0"/>
            </a:xfrm>
            <a:prstGeom prst="straightConnector1">
              <a:avLst/>
            </a:prstGeom>
            <a:ln w="38100" cmpd="sng">
              <a:solidFill>
                <a:schemeClr val="accent5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22">
            <a:extLst>
              <a:ext uri="{FF2B5EF4-FFF2-40B4-BE49-F238E27FC236}">
                <a16:creationId xmlns:a16="http://schemas.microsoft.com/office/drawing/2014/main" id="{E4DC009B-6031-9E01-E01F-5EC05CC3A13C}"/>
              </a:ext>
            </a:extLst>
          </p:cNvPr>
          <p:cNvSpPr txBox="1"/>
          <p:nvPr/>
        </p:nvSpPr>
        <p:spPr>
          <a:xfrm>
            <a:off x="5310241" y="2039194"/>
            <a:ext cx="3747482" cy="369332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Stressor </a:t>
            </a:r>
            <a:r>
              <a:rPr lang="en-GB" dirty="0">
                <a:solidFill>
                  <a:srgbClr val="FF0000"/>
                </a:solidFill>
                <a:latin typeface="Calibri"/>
              </a:rPr>
              <a:t>(2 weeks drought)</a:t>
            </a:r>
            <a:endParaRPr kumimoji="0" lang="en-GB" sz="18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Pfeil nach unten 8">
            <a:extLst>
              <a:ext uri="{FF2B5EF4-FFF2-40B4-BE49-F238E27FC236}">
                <a16:creationId xmlns:a16="http://schemas.microsoft.com/office/drawing/2014/main" id="{E9D1A0B4-BD16-3B23-6952-9E14368C9D13}"/>
              </a:ext>
            </a:extLst>
          </p:cNvPr>
          <p:cNvSpPr/>
          <p:nvPr/>
        </p:nvSpPr>
        <p:spPr>
          <a:xfrm>
            <a:off x="5445353" y="2689691"/>
            <a:ext cx="451484" cy="1019764"/>
          </a:xfrm>
          <a:prstGeom prst="downArrow">
            <a:avLst/>
          </a:prstGeom>
          <a:solidFill>
            <a:schemeClr val="accent5">
              <a:alpha val="62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Picture 1">
            <a:extLst>
              <a:ext uri="{FF2B5EF4-FFF2-40B4-BE49-F238E27FC236}">
                <a16:creationId xmlns:a16="http://schemas.microsoft.com/office/drawing/2014/main" id="{69CE9575-4EBF-107D-BA99-122B7573F3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567" b="18947"/>
          <a:stretch>
            <a:fillRect/>
          </a:stretch>
        </p:blipFill>
        <p:spPr bwMode="auto">
          <a:xfrm rot="4372254">
            <a:off x="2946077" y="976825"/>
            <a:ext cx="1026514" cy="1171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5">
            <a:extLst>
              <a:ext uri="{FF2B5EF4-FFF2-40B4-BE49-F238E27FC236}">
                <a16:creationId xmlns:a16="http://schemas.microsoft.com/office/drawing/2014/main" id="{4D09E7C2-8E43-9C31-0871-98BA6D1C1F6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11368">
            <a:off x="8127189" y="1149617"/>
            <a:ext cx="1244691" cy="933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22">
            <a:extLst>
              <a:ext uri="{FF2B5EF4-FFF2-40B4-BE49-F238E27FC236}">
                <a16:creationId xmlns:a16="http://schemas.microsoft.com/office/drawing/2014/main" id="{F6403501-37A9-C4D9-1077-4CCF01F25F8A}"/>
              </a:ext>
            </a:extLst>
          </p:cNvPr>
          <p:cNvSpPr txBox="1"/>
          <p:nvPr/>
        </p:nvSpPr>
        <p:spPr>
          <a:xfrm rot="16200000">
            <a:off x="-45604" y="4368190"/>
            <a:ext cx="1318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Growth rate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F84D9999-8524-4236-C86E-5EE06557202C}"/>
              </a:ext>
            </a:extLst>
          </p:cNvPr>
          <p:cNvCxnSpPr>
            <a:cxnSpLocks/>
          </p:cNvCxnSpPr>
          <p:nvPr/>
        </p:nvCxnSpPr>
        <p:spPr>
          <a:xfrm>
            <a:off x="8052687" y="4413810"/>
            <a:ext cx="43938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3AFA1B3C-C95E-5F6E-3A38-7B3A0D064D0C}"/>
              </a:ext>
            </a:extLst>
          </p:cNvPr>
          <p:cNvCxnSpPr>
            <a:cxnSpLocks/>
          </p:cNvCxnSpPr>
          <p:nvPr/>
        </p:nvCxnSpPr>
        <p:spPr>
          <a:xfrm>
            <a:off x="8052687" y="4919188"/>
            <a:ext cx="439387" cy="0"/>
          </a:xfrm>
          <a:prstGeom prst="line">
            <a:avLst/>
          </a:prstGeom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301CEA1F-F0BD-D009-1887-2E9D4BA604B6}"/>
              </a:ext>
            </a:extLst>
          </p:cNvPr>
          <p:cNvCxnSpPr>
            <a:cxnSpLocks/>
          </p:cNvCxnSpPr>
          <p:nvPr/>
        </p:nvCxnSpPr>
        <p:spPr>
          <a:xfrm>
            <a:off x="8052687" y="3908432"/>
            <a:ext cx="439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07B43CF9-0C89-71F9-F3BC-58822D306574}"/>
              </a:ext>
            </a:extLst>
          </p:cNvPr>
          <p:cNvSpPr txBox="1"/>
          <p:nvPr/>
        </p:nvSpPr>
        <p:spPr>
          <a:xfrm>
            <a:off x="8686661" y="3709455"/>
            <a:ext cx="189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control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513D667-0632-42AD-B228-E3B4F6854935}"/>
              </a:ext>
            </a:extLst>
          </p:cNvPr>
          <p:cNvSpPr txBox="1"/>
          <p:nvPr/>
        </p:nvSpPr>
        <p:spPr>
          <a:xfrm>
            <a:off x="8673101" y="4180468"/>
            <a:ext cx="286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conservative</a:t>
            </a:r>
            <a:r>
              <a:rPr lang="de-DE" dirty="0"/>
              <a:t> (Swiss style) 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67D5BE6-98C4-8B2C-DE0B-4FF1A2E1EDE2}"/>
              </a:ext>
            </a:extLst>
          </p:cNvPr>
          <p:cNvSpPr txBox="1"/>
          <p:nvPr/>
        </p:nvSpPr>
        <p:spPr>
          <a:xfrm>
            <a:off x="8686660" y="4648202"/>
            <a:ext cx="2849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flexible (</a:t>
            </a:r>
            <a:r>
              <a:rPr lang="de-DE" dirty="0" err="1"/>
              <a:t>Bolivian</a:t>
            </a:r>
            <a:r>
              <a:rPr lang="de-DE" dirty="0"/>
              <a:t> style)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06880F64-9033-006E-1D9F-2395CE70950D}"/>
              </a:ext>
            </a:extLst>
          </p:cNvPr>
          <p:cNvSpPr/>
          <p:nvPr/>
        </p:nvSpPr>
        <p:spPr>
          <a:xfrm>
            <a:off x="4102332" y="3146794"/>
            <a:ext cx="3414240" cy="2270451"/>
          </a:xfrm>
          <a:custGeom>
            <a:avLst/>
            <a:gdLst>
              <a:gd name="connsiteX0" fmla="*/ 0 w 2900362"/>
              <a:gd name="connsiteY0" fmla="*/ 1757768 h 1772056"/>
              <a:gd name="connsiteX1" fmla="*/ 1071562 w 2900362"/>
              <a:gd name="connsiteY1" fmla="*/ 1443443 h 1772056"/>
              <a:gd name="connsiteX2" fmla="*/ 1914525 w 2900362"/>
              <a:gd name="connsiteY2" fmla="*/ 406 h 1772056"/>
              <a:gd name="connsiteX3" fmla="*/ 2514600 w 2900362"/>
              <a:gd name="connsiteY3" fmla="*/ 1300568 h 1772056"/>
              <a:gd name="connsiteX4" fmla="*/ 2900362 w 2900362"/>
              <a:gd name="connsiteY4" fmla="*/ 1772056 h 1772056"/>
              <a:gd name="connsiteX0" fmla="*/ 0 w 2900362"/>
              <a:gd name="connsiteY0" fmla="*/ 1757364 h 1771652"/>
              <a:gd name="connsiteX1" fmla="*/ 791952 w 2900362"/>
              <a:gd name="connsiteY1" fmla="*/ 1291898 h 1771652"/>
              <a:gd name="connsiteX2" fmla="*/ 1914525 w 2900362"/>
              <a:gd name="connsiteY2" fmla="*/ 2 h 1771652"/>
              <a:gd name="connsiteX3" fmla="*/ 2514600 w 2900362"/>
              <a:gd name="connsiteY3" fmla="*/ 1300164 h 1771652"/>
              <a:gd name="connsiteX4" fmla="*/ 2900362 w 2900362"/>
              <a:gd name="connsiteY4" fmla="*/ 1771652 h 1771652"/>
              <a:gd name="connsiteX0" fmla="*/ 0 w 2900362"/>
              <a:gd name="connsiteY0" fmla="*/ 1538210 h 1552498"/>
              <a:gd name="connsiteX1" fmla="*/ 791952 w 2900362"/>
              <a:gd name="connsiteY1" fmla="*/ 1072744 h 1552498"/>
              <a:gd name="connsiteX2" fmla="*/ 1665143 w 2900362"/>
              <a:gd name="connsiteY2" fmla="*/ 2 h 1552498"/>
              <a:gd name="connsiteX3" fmla="*/ 2514600 w 2900362"/>
              <a:gd name="connsiteY3" fmla="*/ 1081010 h 1552498"/>
              <a:gd name="connsiteX4" fmla="*/ 2900362 w 2900362"/>
              <a:gd name="connsiteY4" fmla="*/ 1552498 h 1552498"/>
              <a:gd name="connsiteX0" fmla="*/ 0 w 2900362"/>
              <a:gd name="connsiteY0" fmla="*/ 1538625 h 1552913"/>
              <a:gd name="connsiteX1" fmla="*/ 708824 w 2900362"/>
              <a:gd name="connsiteY1" fmla="*/ 959804 h 1552913"/>
              <a:gd name="connsiteX2" fmla="*/ 1665143 w 2900362"/>
              <a:gd name="connsiteY2" fmla="*/ 417 h 1552913"/>
              <a:gd name="connsiteX3" fmla="*/ 2514600 w 2900362"/>
              <a:gd name="connsiteY3" fmla="*/ 1081425 h 1552913"/>
              <a:gd name="connsiteX4" fmla="*/ 2900362 w 2900362"/>
              <a:gd name="connsiteY4" fmla="*/ 1552913 h 1552913"/>
              <a:gd name="connsiteX0" fmla="*/ 0 w 2900362"/>
              <a:gd name="connsiteY0" fmla="*/ 1538647 h 1552935"/>
              <a:gd name="connsiteX1" fmla="*/ 708824 w 2900362"/>
              <a:gd name="connsiteY1" fmla="*/ 959826 h 1552935"/>
              <a:gd name="connsiteX2" fmla="*/ 1665143 w 2900362"/>
              <a:gd name="connsiteY2" fmla="*/ 439 h 1552935"/>
              <a:gd name="connsiteX3" fmla="*/ 2514600 w 2900362"/>
              <a:gd name="connsiteY3" fmla="*/ 1081447 h 1552935"/>
              <a:gd name="connsiteX4" fmla="*/ 2900362 w 2900362"/>
              <a:gd name="connsiteY4" fmla="*/ 1552935 h 1552935"/>
              <a:gd name="connsiteX0" fmla="*/ 0 w 2839906"/>
              <a:gd name="connsiteY0" fmla="*/ 1561299 h 1561299"/>
              <a:gd name="connsiteX1" fmla="*/ 648368 w 2839906"/>
              <a:gd name="connsiteY1" fmla="*/ 959807 h 1561299"/>
              <a:gd name="connsiteX2" fmla="*/ 1604687 w 2839906"/>
              <a:gd name="connsiteY2" fmla="*/ 420 h 1561299"/>
              <a:gd name="connsiteX3" fmla="*/ 2454144 w 2839906"/>
              <a:gd name="connsiteY3" fmla="*/ 1081428 h 1561299"/>
              <a:gd name="connsiteX4" fmla="*/ 2839906 w 2839906"/>
              <a:gd name="connsiteY4" fmla="*/ 1552916 h 1561299"/>
              <a:gd name="connsiteX0" fmla="*/ 0 w 2839906"/>
              <a:gd name="connsiteY0" fmla="*/ 1571074 h 1571074"/>
              <a:gd name="connsiteX1" fmla="*/ 965763 w 2839906"/>
              <a:gd name="connsiteY1" fmla="*/ 606845 h 1571074"/>
              <a:gd name="connsiteX2" fmla="*/ 1604687 w 2839906"/>
              <a:gd name="connsiteY2" fmla="*/ 10195 h 1571074"/>
              <a:gd name="connsiteX3" fmla="*/ 2454144 w 2839906"/>
              <a:gd name="connsiteY3" fmla="*/ 1091203 h 1571074"/>
              <a:gd name="connsiteX4" fmla="*/ 2839906 w 2839906"/>
              <a:gd name="connsiteY4" fmla="*/ 1562691 h 1571074"/>
              <a:gd name="connsiteX0" fmla="*/ 0 w 2839906"/>
              <a:gd name="connsiteY0" fmla="*/ 1571722 h 1571722"/>
              <a:gd name="connsiteX1" fmla="*/ 965763 w 2839906"/>
              <a:gd name="connsiteY1" fmla="*/ 607493 h 1571722"/>
              <a:gd name="connsiteX2" fmla="*/ 1604687 w 2839906"/>
              <a:gd name="connsiteY2" fmla="*/ 10843 h 1571722"/>
              <a:gd name="connsiteX3" fmla="*/ 2454144 w 2839906"/>
              <a:gd name="connsiteY3" fmla="*/ 1091851 h 1571722"/>
              <a:gd name="connsiteX4" fmla="*/ 2839906 w 2839906"/>
              <a:gd name="connsiteY4" fmla="*/ 1563339 h 1571722"/>
              <a:gd name="connsiteX0" fmla="*/ 0 w 2839906"/>
              <a:gd name="connsiteY0" fmla="*/ 1562860 h 1562860"/>
              <a:gd name="connsiteX1" fmla="*/ 844851 w 2839906"/>
              <a:gd name="connsiteY1" fmla="*/ 840456 h 1562860"/>
              <a:gd name="connsiteX2" fmla="*/ 1604687 w 2839906"/>
              <a:gd name="connsiteY2" fmla="*/ 1981 h 1562860"/>
              <a:gd name="connsiteX3" fmla="*/ 2454144 w 2839906"/>
              <a:gd name="connsiteY3" fmla="*/ 1082989 h 1562860"/>
              <a:gd name="connsiteX4" fmla="*/ 2839906 w 2839906"/>
              <a:gd name="connsiteY4" fmla="*/ 1554477 h 1562860"/>
              <a:gd name="connsiteX0" fmla="*/ 0 w 2839906"/>
              <a:gd name="connsiteY0" fmla="*/ 2279779 h 2279779"/>
              <a:gd name="connsiteX1" fmla="*/ 844851 w 2839906"/>
              <a:gd name="connsiteY1" fmla="*/ 1557375 h 2279779"/>
              <a:gd name="connsiteX2" fmla="*/ 1650030 w 2839906"/>
              <a:gd name="connsiteY2" fmla="*/ 983 h 2279779"/>
              <a:gd name="connsiteX3" fmla="*/ 2454144 w 2839906"/>
              <a:gd name="connsiteY3" fmla="*/ 1799908 h 2279779"/>
              <a:gd name="connsiteX4" fmla="*/ 2839906 w 2839906"/>
              <a:gd name="connsiteY4" fmla="*/ 2271396 h 2279779"/>
              <a:gd name="connsiteX0" fmla="*/ 0 w 2839906"/>
              <a:gd name="connsiteY0" fmla="*/ 2280218 h 2280218"/>
              <a:gd name="connsiteX1" fmla="*/ 754167 w 2839906"/>
              <a:gd name="connsiteY1" fmla="*/ 1512472 h 2280218"/>
              <a:gd name="connsiteX2" fmla="*/ 1650030 w 2839906"/>
              <a:gd name="connsiteY2" fmla="*/ 1422 h 2280218"/>
              <a:gd name="connsiteX3" fmla="*/ 2454144 w 2839906"/>
              <a:gd name="connsiteY3" fmla="*/ 1800347 h 2280218"/>
              <a:gd name="connsiteX4" fmla="*/ 2839906 w 2839906"/>
              <a:gd name="connsiteY4" fmla="*/ 2271835 h 2280218"/>
              <a:gd name="connsiteX0" fmla="*/ 0 w 2839906"/>
              <a:gd name="connsiteY0" fmla="*/ 2280564 h 2280564"/>
              <a:gd name="connsiteX1" fmla="*/ 663482 w 2839906"/>
              <a:gd name="connsiteY1" fmla="*/ 1482590 h 2280564"/>
              <a:gd name="connsiteX2" fmla="*/ 1650030 w 2839906"/>
              <a:gd name="connsiteY2" fmla="*/ 1768 h 2280564"/>
              <a:gd name="connsiteX3" fmla="*/ 2454144 w 2839906"/>
              <a:gd name="connsiteY3" fmla="*/ 1800693 h 2280564"/>
              <a:gd name="connsiteX4" fmla="*/ 2839906 w 2839906"/>
              <a:gd name="connsiteY4" fmla="*/ 2272181 h 2280564"/>
              <a:gd name="connsiteX0" fmla="*/ 0 w 2839906"/>
              <a:gd name="connsiteY0" fmla="*/ 2280139 h 2280139"/>
              <a:gd name="connsiteX1" fmla="*/ 776838 w 2839906"/>
              <a:gd name="connsiteY1" fmla="*/ 1519950 h 2280139"/>
              <a:gd name="connsiteX2" fmla="*/ 1650030 w 2839906"/>
              <a:gd name="connsiteY2" fmla="*/ 1343 h 2280139"/>
              <a:gd name="connsiteX3" fmla="*/ 2454144 w 2839906"/>
              <a:gd name="connsiteY3" fmla="*/ 1800268 h 2280139"/>
              <a:gd name="connsiteX4" fmla="*/ 2839906 w 2839906"/>
              <a:gd name="connsiteY4" fmla="*/ 2271756 h 2280139"/>
              <a:gd name="connsiteX0" fmla="*/ 0 w 2839906"/>
              <a:gd name="connsiteY0" fmla="*/ 2285193 h 2285193"/>
              <a:gd name="connsiteX1" fmla="*/ 920421 w 2839906"/>
              <a:gd name="connsiteY1" fmla="*/ 1245394 h 2285193"/>
              <a:gd name="connsiteX2" fmla="*/ 1650030 w 2839906"/>
              <a:gd name="connsiteY2" fmla="*/ 6397 h 2285193"/>
              <a:gd name="connsiteX3" fmla="*/ 2454144 w 2839906"/>
              <a:gd name="connsiteY3" fmla="*/ 1805322 h 2285193"/>
              <a:gd name="connsiteX4" fmla="*/ 2839906 w 2839906"/>
              <a:gd name="connsiteY4" fmla="*/ 2276810 h 2285193"/>
              <a:gd name="connsiteX0" fmla="*/ 0 w 2839906"/>
              <a:gd name="connsiteY0" fmla="*/ 2285383 h 2285383"/>
              <a:gd name="connsiteX1" fmla="*/ 920421 w 2839906"/>
              <a:gd name="connsiteY1" fmla="*/ 1245584 h 2285383"/>
              <a:gd name="connsiteX2" fmla="*/ 1650030 w 2839906"/>
              <a:gd name="connsiteY2" fmla="*/ 6587 h 2285383"/>
              <a:gd name="connsiteX3" fmla="*/ 2454144 w 2839906"/>
              <a:gd name="connsiteY3" fmla="*/ 1805512 h 2285383"/>
              <a:gd name="connsiteX4" fmla="*/ 2839906 w 2839906"/>
              <a:gd name="connsiteY4" fmla="*/ 2277000 h 2285383"/>
              <a:gd name="connsiteX0" fmla="*/ 0 w 2839906"/>
              <a:gd name="connsiteY0" fmla="*/ 2285745 h 2285745"/>
              <a:gd name="connsiteX1" fmla="*/ 920421 w 2839906"/>
              <a:gd name="connsiteY1" fmla="*/ 1245946 h 2285745"/>
              <a:gd name="connsiteX2" fmla="*/ 1650030 w 2839906"/>
              <a:gd name="connsiteY2" fmla="*/ 6949 h 2285745"/>
              <a:gd name="connsiteX3" fmla="*/ 2454144 w 2839906"/>
              <a:gd name="connsiteY3" fmla="*/ 1805874 h 2285745"/>
              <a:gd name="connsiteX4" fmla="*/ 2839906 w 2839906"/>
              <a:gd name="connsiteY4" fmla="*/ 2277362 h 2285745"/>
              <a:gd name="connsiteX0" fmla="*/ 0 w 2839906"/>
              <a:gd name="connsiteY0" fmla="*/ 2285692 h 2285692"/>
              <a:gd name="connsiteX1" fmla="*/ 920421 w 2839906"/>
              <a:gd name="connsiteY1" fmla="*/ 1245893 h 2285692"/>
              <a:gd name="connsiteX2" fmla="*/ 1650030 w 2839906"/>
              <a:gd name="connsiteY2" fmla="*/ 6896 h 2285692"/>
              <a:gd name="connsiteX3" fmla="*/ 2454144 w 2839906"/>
              <a:gd name="connsiteY3" fmla="*/ 1805821 h 2285692"/>
              <a:gd name="connsiteX4" fmla="*/ 2839906 w 2839906"/>
              <a:gd name="connsiteY4" fmla="*/ 2277309 h 228569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3414240"/>
              <a:gd name="connsiteY0" fmla="*/ 2291738 h 2313583"/>
              <a:gd name="connsiteX1" fmla="*/ 920421 w 3414240"/>
              <a:gd name="connsiteY1" fmla="*/ 1251939 h 2313583"/>
              <a:gd name="connsiteX2" fmla="*/ 1650030 w 3414240"/>
              <a:gd name="connsiteY2" fmla="*/ 12942 h 2313583"/>
              <a:gd name="connsiteX3" fmla="*/ 2605285 w 3414240"/>
              <a:gd name="connsiteY3" fmla="*/ 2046135 h 2313583"/>
              <a:gd name="connsiteX4" fmla="*/ 3414240 w 3414240"/>
              <a:gd name="connsiteY4" fmla="*/ 2313583 h 231358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0877 h 2312722"/>
              <a:gd name="connsiteX1" fmla="*/ 920421 w 3414240"/>
              <a:gd name="connsiteY1" fmla="*/ 1251078 h 2312722"/>
              <a:gd name="connsiteX2" fmla="*/ 1650030 w 3414240"/>
              <a:gd name="connsiteY2" fmla="*/ 12081 h 2312722"/>
              <a:gd name="connsiteX3" fmla="*/ 2643070 w 3414240"/>
              <a:gd name="connsiteY3" fmla="*/ 2015046 h 2312722"/>
              <a:gd name="connsiteX4" fmla="*/ 3414240 w 3414240"/>
              <a:gd name="connsiteY4" fmla="*/ 2312722 h 2312722"/>
              <a:gd name="connsiteX0" fmla="*/ 0 w 3414240"/>
              <a:gd name="connsiteY0" fmla="*/ 2282566 h 2304411"/>
              <a:gd name="connsiteX1" fmla="*/ 920421 w 3414240"/>
              <a:gd name="connsiteY1" fmla="*/ 1242767 h 2304411"/>
              <a:gd name="connsiteX2" fmla="*/ 1695372 w 3414240"/>
              <a:gd name="connsiteY2" fmla="*/ 11327 h 2304411"/>
              <a:gd name="connsiteX3" fmla="*/ 2643070 w 3414240"/>
              <a:gd name="connsiteY3" fmla="*/ 2006735 h 2304411"/>
              <a:gd name="connsiteX4" fmla="*/ 3414240 w 3414240"/>
              <a:gd name="connsiteY4" fmla="*/ 2304411 h 2304411"/>
              <a:gd name="connsiteX0" fmla="*/ 0 w 3414240"/>
              <a:gd name="connsiteY0" fmla="*/ 2271942 h 2293787"/>
              <a:gd name="connsiteX1" fmla="*/ 920421 w 3414240"/>
              <a:gd name="connsiteY1" fmla="*/ 1232143 h 2293787"/>
              <a:gd name="connsiteX2" fmla="*/ 1695372 w 3414240"/>
              <a:gd name="connsiteY2" fmla="*/ 703 h 2293787"/>
              <a:gd name="connsiteX3" fmla="*/ 2643070 w 3414240"/>
              <a:gd name="connsiteY3" fmla="*/ 1996111 h 2293787"/>
              <a:gd name="connsiteX4" fmla="*/ 3414240 w 3414240"/>
              <a:gd name="connsiteY4" fmla="*/ 2293787 h 2293787"/>
              <a:gd name="connsiteX0" fmla="*/ 0 w 3414240"/>
              <a:gd name="connsiteY0" fmla="*/ 2271978 h 2293823"/>
              <a:gd name="connsiteX1" fmla="*/ 920421 w 3414240"/>
              <a:gd name="connsiteY1" fmla="*/ 1232179 h 2293823"/>
              <a:gd name="connsiteX2" fmla="*/ 1695372 w 3414240"/>
              <a:gd name="connsiteY2" fmla="*/ 739 h 2293823"/>
              <a:gd name="connsiteX3" fmla="*/ 2643070 w 3414240"/>
              <a:gd name="connsiteY3" fmla="*/ 1996147 h 2293823"/>
              <a:gd name="connsiteX4" fmla="*/ 3414240 w 3414240"/>
              <a:gd name="connsiteY4" fmla="*/ 2293823 h 2293823"/>
              <a:gd name="connsiteX0" fmla="*/ 0 w 3414240"/>
              <a:gd name="connsiteY0" fmla="*/ 2271277 h 2293122"/>
              <a:gd name="connsiteX1" fmla="*/ 920421 w 3414240"/>
              <a:gd name="connsiteY1" fmla="*/ 1231478 h 2293122"/>
              <a:gd name="connsiteX2" fmla="*/ 1695372 w 3414240"/>
              <a:gd name="connsiteY2" fmla="*/ 38 h 2293122"/>
              <a:gd name="connsiteX3" fmla="*/ 2643070 w 3414240"/>
              <a:gd name="connsiteY3" fmla="*/ 1995446 h 2293122"/>
              <a:gd name="connsiteX4" fmla="*/ 3414240 w 3414240"/>
              <a:gd name="connsiteY4" fmla="*/ 2293122 h 2293122"/>
              <a:gd name="connsiteX0" fmla="*/ 0 w 3414240"/>
              <a:gd name="connsiteY0" fmla="*/ 2263718 h 2285563"/>
              <a:gd name="connsiteX1" fmla="*/ 920421 w 3414240"/>
              <a:gd name="connsiteY1" fmla="*/ 1223919 h 2285563"/>
              <a:gd name="connsiteX2" fmla="*/ 1642473 w 3414240"/>
              <a:gd name="connsiteY2" fmla="*/ 36 h 2285563"/>
              <a:gd name="connsiteX3" fmla="*/ 2643070 w 3414240"/>
              <a:gd name="connsiteY3" fmla="*/ 1987887 h 2285563"/>
              <a:gd name="connsiteX4" fmla="*/ 3414240 w 3414240"/>
              <a:gd name="connsiteY4" fmla="*/ 2285563 h 2285563"/>
              <a:gd name="connsiteX0" fmla="*/ 0 w 3414240"/>
              <a:gd name="connsiteY0" fmla="*/ 2256162 h 2278007"/>
              <a:gd name="connsiteX1" fmla="*/ 920421 w 3414240"/>
              <a:gd name="connsiteY1" fmla="*/ 1216363 h 2278007"/>
              <a:gd name="connsiteX2" fmla="*/ 1770942 w 3414240"/>
              <a:gd name="connsiteY2" fmla="*/ 37 h 2278007"/>
              <a:gd name="connsiteX3" fmla="*/ 2643070 w 3414240"/>
              <a:gd name="connsiteY3" fmla="*/ 1980331 h 2278007"/>
              <a:gd name="connsiteX4" fmla="*/ 3414240 w 3414240"/>
              <a:gd name="connsiteY4" fmla="*/ 2278007 h 2278007"/>
              <a:gd name="connsiteX0" fmla="*/ 0 w 3414240"/>
              <a:gd name="connsiteY0" fmla="*/ 2248605 h 2270450"/>
              <a:gd name="connsiteX1" fmla="*/ 920421 w 3414240"/>
              <a:gd name="connsiteY1" fmla="*/ 1208806 h 2270450"/>
              <a:gd name="connsiteX2" fmla="*/ 1718043 w 3414240"/>
              <a:gd name="connsiteY2" fmla="*/ 37 h 2270450"/>
              <a:gd name="connsiteX3" fmla="*/ 2643070 w 3414240"/>
              <a:gd name="connsiteY3" fmla="*/ 1972774 h 2270450"/>
              <a:gd name="connsiteX4" fmla="*/ 3414240 w 3414240"/>
              <a:gd name="connsiteY4" fmla="*/ 2270450 h 2270450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4240" h="2270451">
                <a:moveTo>
                  <a:pt x="0" y="2248606"/>
                </a:moveTo>
                <a:cubicBezTo>
                  <a:pt x="376237" y="2237890"/>
                  <a:pt x="702093" y="1628910"/>
                  <a:pt x="920421" y="1208807"/>
                </a:cubicBezTo>
                <a:cubicBezTo>
                  <a:pt x="1138749" y="788704"/>
                  <a:pt x="1257124" y="-6377"/>
                  <a:pt x="1718043" y="38"/>
                </a:cubicBezTo>
                <a:cubicBezTo>
                  <a:pt x="2178962" y="6453"/>
                  <a:pt x="2433421" y="1549030"/>
                  <a:pt x="2643070" y="1972775"/>
                </a:cubicBezTo>
                <a:cubicBezTo>
                  <a:pt x="2935844" y="2343620"/>
                  <a:pt x="3197713" y="2220130"/>
                  <a:pt x="3414240" y="2270451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1B1DAFEB-C0B7-3A42-CE1B-6427C2D6F882}"/>
              </a:ext>
            </a:extLst>
          </p:cNvPr>
          <p:cNvSpPr/>
          <p:nvPr/>
        </p:nvSpPr>
        <p:spPr>
          <a:xfrm>
            <a:off x="4177820" y="3795701"/>
            <a:ext cx="3284575" cy="1618204"/>
          </a:xfrm>
          <a:custGeom>
            <a:avLst/>
            <a:gdLst>
              <a:gd name="connsiteX0" fmla="*/ 0 w 2900362"/>
              <a:gd name="connsiteY0" fmla="*/ 1757768 h 1772056"/>
              <a:gd name="connsiteX1" fmla="*/ 1071562 w 2900362"/>
              <a:gd name="connsiteY1" fmla="*/ 1443443 h 1772056"/>
              <a:gd name="connsiteX2" fmla="*/ 1914525 w 2900362"/>
              <a:gd name="connsiteY2" fmla="*/ 406 h 1772056"/>
              <a:gd name="connsiteX3" fmla="*/ 2514600 w 2900362"/>
              <a:gd name="connsiteY3" fmla="*/ 1300568 h 1772056"/>
              <a:gd name="connsiteX4" fmla="*/ 2900362 w 2900362"/>
              <a:gd name="connsiteY4" fmla="*/ 1772056 h 1772056"/>
              <a:gd name="connsiteX0" fmla="*/ 0 w 2900362"/>
              <a:gd name="connsiteY0" fmla="*/ 1757364 h 1771652"/>
              <a:gd name="connsiteX1" fmla="*/ 791952 w 2900362"/>
              <a:gd name="connsiteY1" fmla="*/ 1291898 h 1771652"/>
              <a:gd name="connsiteX2" fmla="*/ 1914525 w 2900362"/>
              <a:gd name="connsiteY2" fmla="*/ 2 h 1771652"/>
              <a:gd name="connsiteX3" fmla="*/ 2514600 w 2900362"/>
              <a:gd name="connsiteY3" fmla="*/ 1300164 h 1771652"/>
              <a:gd name="connsiteX4" fmla="*/ 2900362 w 2900362"/>
              <a:gd name="connsiteY4" fmla="*/ 1771652 h 1771652"/>
              <a:gd name="connsiteX0" fmla="*/ 0 w 2900362"/>
              <a:gd name="connsiteY0" fmla="*/ 1538210 h 1552498"/>
              <a:gd name="connsiteX1" fmla="*/ 791952 w 2900362"/>
              <a:gd name="connsiteY1" fmla="*/ 1072744 h 1552498"/>
              <a:gd name="connsiteX2" fmla="*/ 1665143 w 2900362"/>
              <a:gd name="connsiteY2" fmla="*/ 2 h 1552498"/>
              <a:gd name="connsiteX3" fmla="*/ 2514600 w 2900362"/>
              <a:gd name="connsiteY3" fmla="*/ 1081010 h 1552498"/>
              <a:gd name="connsiteX4" fmla="*/ 2900362 w 2900362"/>
              <a:gd name="connsiteY4" fmla="*/ 1552498 h 1552498"/>
              <a:gd name="connsiteX0" fmla="*/ 0 w 2900362"/>
              <a:gd name="connsiteY0" fmla="*/ 1538625 h 1552913"/>
              <a:gd name="connsiteX1" fmla="*/ 708824 w 2900362"/>
              <a:gd name="connsiteY1" fmla="*/ 959804 h 1552913"/>
              <a:gd name="connsiteX2" fmla="*/ 1665143 w 2900362"/>
              <a:gd name="connsiteY2" fmla="*/ 417 h 1552913"/>
              <a:gd name="connsiteX3" fmla="*/ 2514600 w 2900362"/>
              <a:gd name="connsiteY3" fmla="*/ 1081425 h 1552913"/>
              <a:gd name="connsiteX4" fmla="*/ 2900362 w 2900362"/>
              <a:gd name="connsiteY4" fmla="*/ 1552913 h 1552913"/>
              <a:gd name="connsiteX0" fmla="*/ 0 w 2900362"/>
              <a:gd name="connsiteY0" fmla="*/ 1538647 h 1552935"/>
              <a:gd name="connsiteX1" fmla="*/ 708824 w 2900362"/>
              <a:gd name="connsiteY1" fmla="*/ 959826 h 1552935"/>
              <a:gd name="connsiteX2" fmla="*/ 1665143 w 2900362"/>
              <a:gd name="connsiteY2" fmla="*/ 439 h 1552935"/>
              <a:gd name="connsiteX3" fmla="*/ 2514600 w 2900362"/>
              <a:gd name="connsiteY3" fmla="*/ 1081447 h 1552935"/>
              <a:gd name="connsiteX4" fmla="*/ 2900362 w 2900362"/>
              <a:gd name="connsiteY4" fmla="*/ 1552935 h 1552935"/>
              <a:gd name="connsiteX0" fmla="*/ 0 w 2839906"/>
              <a:gd name="connsiteY0" fmla="*/ 1561299 h 1561299"/>
              <a:gd name="connsiteX1" fmla="*/ 648368 w 2839906"/>
              <a:gd name="connsiteY1" fmla="*/ 959807 h 1561299"/>
              <a:gd name="connsiteX2" fmla="*/ 1604687 w 2839906"/>
              <a:gd name="connsiteY2" fmla="*/ 420 h 1561299"/>
              <a:gd name="connsiteX3" fmla="*/ 2454144 w 2839906"/>
              <a:gd name="connsiteY3" fmla="*/ 1081428 h 1561299"/>
              <a:gd name="connsiteX4" fmla="*/ 2839906 w 2839906"/>
              <a:gd name="connsiteY4" fmla="*/ 1552916 h 1561299"/>
              <a:gd name="connsiteX0" fmla="*/ 0 w 2839906"/>
              <a:gd name="connsiteY0" fmla="*/ 1571074 h 1571074"/>
              <a:gd name="connsiteX1" fmla="*/ 965763 w 2839906"/>
              <a:gd name="connsiteY1" fmla="*/ 606845 h 1571074"/>
              <a:gd name="connsiteX2" fmla="*/ 1604687 w 2839906"/>
              <a:gd name="connsiteY2" fmla="*/ 10195 h 1571074"/>
              <a:gd name="connsiteX3" fmla="*/ 2454144 w 2839906"/>
              <a:gd name="connsiteY3" fmla="*/ 1091203 h 1571074"/>
              <a:gd name="connsiteX4" fmla="*/ 2839906 w 2839906"/>
              <a:gd name="connsiteY4" fmla="*/ 1562691 h 1571074"/>
              <a:gd name="connsiteX0" fmla="*/ 0 w 2839906"/>
              <a:gd name="connsiteY0" fmla="*/ 1571722 h 1571722"/>
              <a:gd name="connsiteX1" fmla="*/ 965763 w 2839906"/>
              <a:gd name="connsiteY1" fmla="*/ 607493 h 1571722"/>
              <a:gd name="connsiteX2" fmla="*/ 1604687 w 2839906"/>
              <a:gd name="connsiteY2" fmla="*/ 10843 h 1571722"/>
              <a:gd name="connsiteX3" fmla="*/ 2454144 w 2839906"/>
              <a:gd name="connsiteY3" fmla="*/ 1091851 h 1571722"/>
              <a:gd name="connsiteX4" fmla="*/ 2839906 w 2839906"/>
              <a:gd name="connsiteY4" fmla="*/ 1563339 h 1571722"/>
              <a:gd name="connsiteX0" fmla="*/ 0 w 2839906"/>
              <a:gd name="connsiteY0" fmla="*/ 1562860 h 1562860"/>
              <a:gd name="connsiteX1" fmla="*/ 844851 w 2839906"/>
              <a:gd name="connsiteY1" fmla="*/ 840456 h 1562860"/>
              <a:gd name="connsiteX2" fmla="*/ 1604687 w 2839906"/>
              <a:gd name="connsiteY2" fmla="*/ 1981 h 1562860"/>
              <a:gd name="connsiteX3" fmla="*/ 2454144 w 2839906"/>
              <a:gd name="connsiteY3" fmla="*/ 1082989 h 1562860"/>
              <a:gd name="connsiteX4" fmla="*/ 2839906 w 2839906"/>
              <a:gd name="connsiteY4" fmla="*/ 1554477 h 1562860"/>
              <a:gd name="connsiteX0" fmla="*/ 0 w 2839906"/>
              <a:gd name="connsiteY0" fmla="*/ 2279779 h 2279779"/>
              <a:gd name="connsiteX1" fmla="*/ 844851 w 2839906"/>
              <a:gd name="connsiteY1" fmla="*/ 1557375 h 2279779"/>
              <a:gd name="connsiteX2" fmla="*/ 1650030 w 2839906"/>
              <a:gd name="connsiteY2" fmla="*/ 983 h 2279779"/>
              <a:gd name="connsiteX3" fmla="*/ 2454144 w 2839906"/>
              <a:gd name="connsiteY3" fmla="*/ 1799908 h 2279779"/>
              <a:gd name="connsiteX4" fmla="*/ 2839906 w 2839906"/>
              <a:gd name="connsiteY4" fmla="*/ 2271396 h 2279779"/>
              <a:gd name="connsiteX0" fmla="*/ 0 w 2839906"/>
              <a:gd name="connsiteY0" fmla="*/ 2280218 h 2280218"/>
              <a:gd name="connsiteX1" fmla="*/ 754167 w 2839906"/>
              <a:gd name="connsiteY1" fmla="*/ 1512472 h 2280218"/>
              <a:gd name="connsiteX2" fmla="*/ 1650030 w 2839906"/>
              <a:gd name="connsiteY2" fmla="*/ 1422 h 2280218"/>
              <a:gd name="connsiteX3" fmla="*/ 2454144 w 2839906"/>
              <a:gd name="connsiteY3" fmla="*/ 1800347 h 2280218"/>
              <a:gd name="connsiteX4" fmla="*/ 2839906 w 2839906"/>
              <a:gd name="connsiteY4" fmla="*/ 2271835 h 2280218"/>
              <a:gd name="connsiteX0" fmla="*/ 0 w 2839906"/>
              <a:gd name="connsiteY0" fmla="*/ 2280564 h 2280564"/>
              <a:gd name="connsiteX1" fmla="*/ 663482 w 2839906"/>
              <a:gd name="connsiteY1" fmla="*/ 1482590 h 2280564"/>
              <a:gd name="connsiteX2" fmla="*/ 1650030 w 2839906"/>
              <a:gd name="connsiteY2" fmla="*/ 1768 h 2280564"/>
              <a:gd name="connsiteX3" fmla="*/ 2454144 w 2839906"/>
              <a:gd name="connsiteY3" fmla="*/ 1800693 h 2280564"/>
              <a:gd name="connsiteX4" fmla="*/ 2839906 w 2839906"/>
              <a:gd name="connsiteY4" fmla="*/ 2272181 h 2280564"/>
              <a:gd name="connsiteX0" fmla="*/ 0 w 2839906"/>
              <a:gd name="connsiteY0" fmla="*/ 2280139 h 2280139"/>
              <a:gd name="connsiteX1" fmla="*/ 776838 w 2839906"/>
              <a:gd name="connsiteY1" fmla="*/ 1519950 h 2280139"/>
              <a:gd name="connsiteX2" fmla="*/ 1650030 w 2839906"/>
              <a:gd name="connsiteY2" fmla="*/ 1343 h 2280139"/>
              <a:gd name="connsiteX3" fmla="*/ 2454144 w 2839906"/>
              <a:gd name="connsiteY3" fmla="*/ 1800268 h 2280139"/>
              <a:gd name="connsiteX4" fmla="*/ 2839906 w 2839906"/>
              <a:gd name="connsiteY4" fmla="*/ 2271756 h 2280139"/>
              <a:gd name="connsiteX0" fmla="*/ 0 w 2839906"/>
              <a:gd name="connsiteY0" fmla="*/ 2285193 h 2285193"/>
              <a:gd name="connsiteX1" fmla="*/ 920421 w 2839906"/>
              <a:gd name="connsiteY1" fmla="*/ 1245394 h 2285193"/>
              <a:gd name="connsiteX2" fmla="*/ 1650030 w 2839906"/>
              <a:gd name="connsiteY2" fmla="*/ 6397 h 2285193"/>
              <a:gd name="connsiteX3" fmla="*/ 2454144 w 2839906"/>
              <a:gd name="connsiteY3" fmla="*/ 1805322 h 2285193"/>
              <a:gd name="connsiteX4" fmla="*/ 2839906 w 2839906"/>
              <a:gd name="connsiteY4" fmla="*/ 2276810 h 2285193"/>
              <a:gd name="connsiteX0" fmla="*/ 0 w 2839906"/>
              <a:gd name="connsiteY0" fmla="*/ 2285383 h 2285383"/>
              <a:gd name="connsiteX1" fmla="*/ 920421 w 2839906"/>
              <a:gd name="connsiteY1" fmla="*/ 1245584 h 2285383"/>
              <a:gd name="connsiteX2" fmla="*/ 1650030 w 2839906"/>
              <a:gd name="connsiteY2" fmla="*/ 6587 h 2285383"/>
              <a:gd name="connsiteX3" fmla="*/ 2454144 w 2839906"/>
              <a:gd name="connsiteY3" fmla="*/ 1805512 h 2285383"/>
              <a:gd name="connsiteX4" fmla="*/ 2839906 w 2839906"/>
              <a:gd name="connsiteY4" fmla="*/ 2277000 h 2285383"/>
              <a:gd name="connsiteX0" fmla="*/ 0 w 2839906"/>
              <a:gd name="connsiteY0" fmla="*/ 2285745 h 2285745"/>
              <a:gd name="connsiteX1" fmla="*/ 920421 w 2839906"/>
              <a:gd name="connsiteY1" fmla="*/ 1245946 h 2285745"/>
              <a:gd name="connsiteX2" fmla="*/ 1650030 w 2839906"/>
              <a:gd name="connsiteY2" fmla="*/ 6949 h 2285745"/>
              <a:gd name="connsiteX3" fmla="*/ 2454144 w 2839906"/>
              <a:gd name="connsiteY3" fmla="*/ 1805874 h 2285745"/>
              <a:gd name="connsiteX4" fmla="*/ 2839906 w 2839906"/>
              <a:gd name="connsiteY4" fmla="*/ 2277362 h 2285745"/>
              <a:gd name="connsiteX0" fmla="*/ 0 w 2839906"/>
              <a:gd name="connsiteY0" fmla="*/ 2285692 h 2285692"/>
              <a:gd name="connsiteX1" fmla="*/ 920421 w 2839906"/>
              <a:gd name="connsiteY1" fmla="*/ 1245893 h 2285692"/>
              <a:gd name="connsiteX2" fmla="*/ 1650030 w 2839906"/>
              <a:gd name="connsiteY2" fmla="*/ 6896 h 2285692"/>
              <a:gd name="connsiteX3" fmla="*/ 2454144 w 2839906"/>
              <a:gd name="connsiteY3" fmla="*/ 1805821 h 2285692"/>
              <a:gd name="connsiteX4" fmla="*/ 2839906 w 2839906"/>
              <a:gd name="connsiteY4" fmla="*/ 2277309 h 228569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3414240"/>
              <a:gd name="connsiteY0" fmla="*/ 2291738 h 2313583"/>
              <a:gd name="connsiteX1" fmla="*/ 920421 w 3414240"/>
              <a:gd name="connsiteY1" fmla="*/ 1251939 h 2313583"/>
              <a:gd name="connsiteX2" fmla="*/ 1650030 w 3414240"/>
              <a:gd name="connsiteY2" fmla="*/ 12942 h 2313583"/>
              <a:gd name="connsiteX3" fmla="*/ 2605285 w 3414240"/>
              <a:gd name="connsiteY3" fmla="*/ 2046135 h 2313583"/>
              <a:gd name="connsiteX4" fmla="*/ 3414240 w 3414240"/>
              <a:gd name="connsiteY4" fmla="*/ 2313583 h 231358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0877 h 2312722"/>
              <a:gd name="connsiteX1" fmla="*/ 920421 w 3414240"/>
              <a:gd name="connsiteY1" fmla="*/ 1251078 h 2312722"/>
              <a:gd name="connsiteX2" fmla="*/ 1650030 w 3414240"/>
              <a:gd name="connsiteY2" fmla="*/ 12081 h 2312722"/>
              <a:gd name="connsiteX3" fmla="*/ 2643070 w 3414240"/>
              <a:gd name="connsiteY3" fmla="*/ 2015046 h 2312722"/>
              <a:gd name="connsiteX4" fmla="*/ 3414240 w 3414240"/>
              <a:gd name="connsiteY4" fmla="*/ 2312722 h 2312722"/>
              <a:gd name="connsiteX0" fmla="*/ 0 w 3414240"/>
              <a:gd name="connsiteY0" fmla="*/ 2282566 h 2304411"/>
              <a:gd name="connsiteX1" fmla="*/ 920421 w 3414240"/>
              <a:gd name="connsiteY1" fmla="*/ 1242767 h 2304411"/>
              <a:gd name="connsiteX2" fmla="*/ 1695372 w 3414240"/>
              <a:gd name="connsiteY2" fmla="*/ 11327 h 2304411"/>
              <a:gd name="connsiteX3" fmla="*/ 2643070 w 3414240"/>
              <a:gd name="connsiteY3" fmla="*/ 2006735 h 2304411"/>
              <a:gd name="connsiteX4" fmla="*/ 3414240 w 3414240"/>
              <a:gd name="connsiteY4" fmla="*/ 2304411 h 2304411"/>
              <a:gd name="connsiteX0" fmla="*/ 0 w 3414240"/>
              <a:gd name="connsiteY0" fmla="*/ 2271942 h 2293787"/>
              <a:gd name="connsiteX1" fmla="*/ 920421 w 3414240"/>
              <a:gd name="connsiteY1" fmla="*/ 1232143 h 2293787"/>
              <a:gd name="connsiteX2" fmla="*/ 1695372 w 3414240"/>
              <a:gd name="connsiteY2" fmla="*/ 703 h 2293787"/>
              <a:gd name="connsiteX3" fmla="*/ 2643070 w 3414240"/>
              <a:gd name="connsiteY3" fmla="*/ 1996111 h 2293787"/>
              <a:gd name="connsiteX4" fmla="*/ 3414240 w 3414240"/>
              <a:gd name="connsiteY4" fmla="*/ 2293787 h 2293787"/>
              <a:gd name="connsiteX0" fmla="*/ 0 w 3414240"/>
              <a:gd name="connsiteY0" fmla="*/ 2271978 h 2293823"/>
              <a:gd name="connsiteX1" fmla="*/ 920421 w 3414240"/>
              <a:gd name="connsiteY1" fmla="*/ 1232179 h 2293823"/>
              <a:gd name="connsiteX2" fmla="*/ 1695372 w 3414240"/>
              <a:gd name="connsiteY2" fmla="*/ 739 h 2293823"/>
              <a:gd name="connsiteX3" fmla="*/ 2643070 w 3414240"/>
              <a:gd name="connsiteY3" fmla="*/ 1996147 h 2293823"/>
              <a:gd name="connsiteX4" fmla="*/ 3414240 w 3414240"/>
              <a:gd name="connsiteY4" fmla="*/ 2293823 h 2293823"/>
              <a:gd name="connsiteX0" fmla="*/ 0 w 3414240"/>
              <a:gd name="connsiteY0" fmla="*/ 2271277 h 2293122"/>
              <a:gd name="connsiteX1" fmla="*/ 920421 w 3414240"/>
              <a:gd name="connsiteY1" fmla="*/ 1231478 h 2293122"/>
              <a:gd name="connsiteX2" fmla="*/ 1695372 w 3414240"/>
              <a:gd name="connsiteY2" fmla="*/ 38 h 2293122"/>
              <a:gd name="connsiteX3" fmla="*/ 2643070 w 3414240"/>
              <a:gd name="connsiteY3" fmla="*/ 1995446 h 2293122"/>
              <a:gd name="connsiteX4" fmla="*/ 3414240 w 3414240"/>
              <a:gd name="connsiteY4" fmla="*/ 2293122 h 2293122"/>
              <a:gd name="connsiteX0" fmla="*/ 0 w 3414240"/>
              <a:gd name="connsiteY0" fmla="*/ 2263718 h 2285563"/>
              <a:gd name="connsiteX1" fmla="*/ 920421 w 3414240"/>
              <a:gd name="connsiteY1" fmla="*/ 1223919 h 2285563"/>
              <a:gd name="connsiteX2" fmla="*/ 1642473 w 3414240"/>
              <a:gd name="connsiteY2" fmla="*/ 36 h 2285563"/>
              <a:gd name="connsiteX3" fmla="*/ 2643070 w 3414240"/>
              <a:gd name="connsiteY3" fmla="*/ 1987887 h 2285563"/>
              <a:gd name="connsiteX4" fmla="*/ 3414240 w 3414240"/>
              <a:gd name="connsiteY4" fmla="*/ 2285563 h 2285563"/>
              <a:gd name="connsiteX0" fmla="*/ 0 w 3414240"/>
              <a:gd name="connsiteY0" fmla="*/ 2256162 h 2278007"/>
              <a:gd name="connsiteX1" fmla="*/ 920421 w 3414240"/>
              <a:gd name="connsiteY1" fmla="*/ 1216363 h 2278007"/>
              <a:gd name="connsiteX2" fmla="*/ 1770942 w 3414240"/>
              <a:gd name="connsiteY2" fmla="*/ 37 h 2278007"/>
              <a:gd name="connsiteX3" fmla="*/ 2643070 w 3414240"/>
              <a:gd name="connsiteY3" fmla="*/ 1980331 h 2278007"/>
              <a:gd name="connsiteX4" fmla="*/ 3414240 w 3414240"/>
              <a:gd name="connsiteY4" fmla="*/ 2278007 h 2278007"/>
              <a:gd name="connsiteX0" fmla="*/ 0 w 3414240"/>
              <a:gd name="connsiteY0" fmla="*/ 2248605 h 2270450"/>
              <a:gd name="connsiteX1" fmla="*/ 920421 w 3414240"/>
              <a:gd name="connsiteY1" fmla="*/ 1208806 h 2270450"/>
              <a:gd name="connsiteX2" fmla="*/ 1718043 w 3414240"/>
              <a:gd name="connsiteY2" fmla="*/ 37 h 2270450"/>
              <a:gd name="connsiteX3" fmla="*/ 2643070 w 3414240"/>
              <a:gd name="connsiteY3" fmla="*/ 1972774 h 2270450"/>
              <a:gd name="connsiteX4" fmla="*/ 3414240 w 3414240"/>
              <a:gd name="connsiteY4" fmla="*/ 2270450 h 2270450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58274 h 2280119"/>
              <a:gd name="connsiteX1" fmla="*/ 920421 w 3414240"/>
              <a:gd name="connsiteY1" fmla="*/ 1218475 h 2280119"/>
              <a:gd name="connsiteX2" fmla="*/ 937995 w 3414240"/>
              <a:gd name="connsiteY2" fmla="*/ 1225791 h 2280119"/>
              <a:gd name="connsiteX3" fmla="*/ 1718043 w 3414240"/>
              <a:gd name="connsiteY3" fmla="*/ 9706 h 2280119"/>
              <a:gd name="connsiteX4" fmla="*/ 2643070 w 3414240"/>
              <a:gd name="connsiteY4" fmla="*/ 1982443 h 2280119"/>
              <a:gd name="connsiteX5" fmla="*/ 3414240 w 3414240"/>
              <a:gd name="connsiteY5" fmla="*/ 2280119 h 2280119"/>
              <a:gd name="connsiteX0" fmla="*/ 0 w 3414240"/>
              <a:gd name="connsiteY0" fmla="*/ 2258738 h 2280583"/>
              <a:gd name="connsiteX1" fmla="*/ 920421 w 3414240"/>
              <a:gd name="connsiteY1" fmla="*/ 1218939 h 2280583"/>
              <a:gd name="connsiteX2" fmla="*/ 937995 w 3414240"/>
              <a:gd name="connsiteY2" fmla="*/ 1226255 h 2280583"/>
              <a:gd name="connsiteX3" fmla="*/ 930851 w 3414240"/>
              <a:gd name="connsiteY3" fmla="*/ 1211968 h 2280583"/>
              <a:gd name="connsiteX4" fmla="*/ 1718043 w 3414240"/>
              <a:gd name="connsiteY4" fmla="*/ 10170 h 2280583"/>
              <a:gd name="connsiteX5" fmla="*/ 2643070 w 3414240"/>
              <a:gd name="connsiteY5" fmla="*/ 1982907 h 2280583"/>
              <a:gd name="connsiteX6" fmla="*/ 3414240 w 3414240"/>
              <a:gd name="connsiteY6" fmla="*/ 2280583 h 2280583"/>
              <a:gd name="connsiteX0" fmla="*/ 0 w 3414240"/>
              <a:gd name="connsiteY0" fmla="*/ 2295519 h 2317364"/>
              <a:gd name="connsiteX1" fmla="*/ 920421 w 3414240"/>
              <a:gd name="connsiteY1" fmla="*/ 1255720 h 2317364"/>
              <a:gd name="connsiteX2" fmla="*/ 937995 w 3414240"/>
              <a:gd name="connsiteY2" fmla="*/ 1263036 h 2317364"/>
              <a:gd name="connsiteX3" fmla="*/ 1216601 w 3414240"/>
              <a:gd name="connsiteY3" fmla="*/ 670105 h 2317364"/>
              <a:gd name="connsiteX4" fmla="*/ 1718043 w 3414240"/>
              <a:gd name="connsiteY4" fmla="*/ 46951 h 2317364"/>
              <a:gd name="connsiteX5" fmla="*/ 2643070 w 3414240"/>
              <a:gd name="connsiteY5" fmla="*/ 2019688 h 2317364"/>
              <a:gd name="connsiteX6" fmla="*/ 3414240 w 3414240"/>
              <a:gd name="connsiteY6" fmla="*/ 2317364 h 2317364"/>
              <a:gd name="connsiteX0" fmla="*/ 0 w 3414240"/>
              <a:gd name="connsiteY0" fmla="*/ 2271933 h 2293778"/>
              <a:gd name="connsiteX1" fmla="*/ 920421 w 3414240"/>
              <a:gd name="connsiteY1" fmla="*/ 1232134 h 2293778"/>
              <a:gd name="connsiteX2" fmla="*/ 937995 w 3414240"/>
              <a:gd name="connsiteY2" fmla="*/ 1239450 h 2293778"/>
              <a:gd name="connsiteX3" fmla="*/ 1116588 w 3414240"/>
              <a:gd name="connsiteY3" fmla="*/ 932269 h 2293778"/>
              <a:gd name="connsiteX4" fmla="*/ 1718043 w 3414240"/>
              <a:gd name="connsiteY4" fmla="*/ 23365 h 2293778"/>
              <a:gd name="connsiteX5" fmla="*/ 2643070 w 3414240"/>
              <a:gd name="connsiteY5" fmla="*/ 1996102 h 2293778"/>
              <a:gd name="connsiteX6" fmla="*/ 3414240 w 3414240"/>
              <a:gd name="connsiteY6" fmla="*/ 2293778 h 2293778"/>
              <a:gd name="connsiteX0" fmla="*/ 0 w 3414240"/>
              <a:gd name="connsiteY0" fmla="*/ 2297479 h 2319324"/>
              <a:gd name="connsiteX1" fmla="*/ 920421 w 3414240"/>
              <a:gd name="connsiteY1" fmla="*/ 1257680 h 2319324"/>
              <a:gd name="connsiteX2" fmla="*/ 937995 w 3414240"/>
              <a:gd name="connsiteY2" fmla="*/ 1264996 h 2319324"/>
              <a:gd name="connsiteX3" fmla="*/ 1116588 w 3414240"/>
              <a:gd name="connsiteY3" fmla="*/ 957815 h 2319324"/>
              <a:gd name="connsiteX4" fmla="*/ 1259464 w 3414240"/>
              <a:gd name="connsiteY4" fmla="*/ 629203 h 2319324"/>
              <a:gd name="connsiteX5" fmla="*/ 1718043 w 3414240"/>
              <a:gd name="connsiteY5" fmla="*/ 48911 h 2319324"/>
              <a:gd name="connsiteX6" fmla="*/ 2643070 w 3414240"/>
              <a:gd name="connsiteY6" fmla="*/ 2021648 h 2319324"/>
              <a:gd name="connsiteX7" fmla="*/ 3414240 w 3414240"/>
              <a:gd name="connsiteY7" fmla="*/ 2319324 h 2319324"/>
              <a:gd name="connsiteX0" fmla="*/ 0 w 3414240"/>
              <a:gd name="connsiteY0" fmla="*/ 2255397 h 2277242"/>
              <a:gd name="connsiteX1" fmla="*/ 920421 w 3414240"/>
              <a:gd name="connsiteY1" fmla="*/ 1215598 h 2277242"/>
              <a:gd name="connsiteX2" fmla="*/ 937995 w 3414240"/>
              <a:gd name="connsiteY2" fmla="*/ 1222914 h 2277242"/>
              <a:gd name="connsiteX3" fmla="*/ 1116588 w 3414240"/>
              <a:gd name="connsiteY3" fmla="*/ 915733 h 2277242"/>
              <a:gd name="connsiteX4" fmla="*/ 1445202 w 3414240"/>
              <a:gd name="connsiteY4" fmla="*/ 1315783 h 2277242"/>
              <a:gd name="connsiteX5" fmla="*/ 1718043 w 3414240"/>
              <a:gd name="connsiteY5" fmla="*/ 6829 h 2277242"/>
              <a:gd name="connsiteX6" fmla="*/ 2643070 w 3414240"/>
              <a:gd name="connsiteY6" fmla="*/ 1979566 h 2277242"/>
              <a:gd name="connsiteX7" fmla="*/ 3414240 w 3414240"/>
              <a:gd name="connsiteY7" fmla="*/ 2277242 h 2277242"/>
              <a:gd name="connsiteX0" fmla="*/ 0 w 3414240"/>
              <a:gd name="connsiteY0" fmla="*/ 1604656 h 1626501"/>
              <a:gd name="connsiteX1" fmla="*/ 920421 w 3414240"/>
              <a:gd name="connsiteY1" fmla="*/ 564857 h 1626501"/>
              <a:gd name="connsiteX2" fmla="*/ 937995 w 3414240"/>
              <a:gd name="connsiteY2" fmla="*/ 572173 h 1626501"/>
              <a:gd name="connsiteX3" fmla="*/ 1116588 w 3414240"/>
              <a:gd name="connsiteY3" fmla="*/ 264992 h 1626501"/>
              <a:gd name="connsiteX4" fmla="*/ 1445202 w 3414240"/>
              <a:gd name="connsiteY4" fmla="*/ 665042 h 1626501"/>
              <a:gd name="connsiteX5" fmla="*/ 2075230 w 3414240"/>
              <a:gd name="connsiteY5" fmla="*/ 13313 h 1626501"/>
              <a:gd name="connsiteX6" fmla="*/ 2643070 w 3414240"/>
              <a:gd name="connsiteY6" fmla="*/ 1328825 h 1626501"/>
              <a:gd name="connsiteX7" fmla="*/ 3414240 w 3414240"/>
              <a:gd name="connsiteY7" fmla="*/ 1626501 h 1626501"/>
              <a:gd name="connsiteX0" fmla="*/ 0 w 3414240"/>
              <a:gd name="connsiteY0" fmla="*/ 1602839 h 1624684"/>
              <a:gd name="connsiteX1" fmla="*/ 920421 w 3414240"/>
              <a:gd name="connsiteY1" fmla="*/ 563040 h 1624684"/>
              <a:gd name="connsiteX2" fmla="*/ 937995 w 3414240"/>
              <a:gd name="connsiteY2" fmla="*/ 570356 h 1624684"/>
              <a:gd name="connsiteX3" fmla="*/ 1116588 w 3414240"/>
              <a:gd name="connsiteY3" fmla="*/ 263175 h 1624684"/>
              <a:gd name="connsiteX4" fmla="*/ 1688089 w 3414240"/>
              <a:gd name="connsiteY4" fmla="*/ 698944 h 1624684"/>
              <a:gd name="connsiteX5" fmla="*/ 2075230 w 3414240"/>
              <a:gd name="connsiteY5" fmla="*/ 11496 h 1624684"/>
              <a:gd name="connsiteX6" fmla="*/ 2643070 w 3414240"/>
              <a:gd name="connsiteY6" fmla="*/ 1327008 h 1624684"/>
              <a:gd name="connsiteX7" fmla="*/ 3414240 w 3414240"/>
              <a:gd name="connsiteY7" fmla="*/ 1624684 h 1624684"/>
              <a:gd name="connsiteX0" fmla="*/ 0 w 3414240"/>
              <a:gd name="connsiteY0" fmla="*/ 1600050 h 1621895"/>
              <a:gd name="connsiteX1" fmla="*/ 920421 w 3414240"/>
              <a:gd name="connsiteY1" fmla="*/ 560251 h 1621895"/>
              <a:gd name="connsiteX2" fmla="*/ 937995 w 3414240"/>
              <a:gd name="connsiteY2" fmla="*/ 567567 h 1621895"/>
              <a:gd name="connsiteX3" fmla="*/ 1116588 w 3414240"/>
              <a:gd name="connsiteY3" fmla="*/ 260386 h 1621895"/>
              <a:gd name="connsiteX4" fmla="*/ 1495207 w 3414240"/>
              <a:gd name="connsiteY4" fmla="*/ 760449 h 1621895"/>
              <a:gd name="connsiteX5" fmla="*/ 2075230 w 3414240"/>
              <a:gd name="connsiteY5" fmla="*/ 8707 h 1621895"/>
              <a:gd name="connsiteX6" fmla="*/ 2643070 w 3414240"/>
              <a:gd name="connsiteY6" fmla="*/ 1324219 h 1621895"/>
              <a:gd name="connsiteX7" fmla="*/ 3414240 w 3414240"/>
              <a:gd name="connsiteY7" fmla="*/ 1621895 h 1621895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937995 w 3414240"/>
              <a:gd name="connsiteY2" fmla="*/ 563876 h 1618204"/>
              <a:gd name="connsiteX3" fmla="*/ 1116588 w 3414240"/>
              <a:gd name="connsiteY3" fmla="*/ 256695 h 1618204"/>
              <a:gd name="connsiteX4" fmla="*/ 1566645 w 3414240"/>
              <a:gd name="connsiteY4" fmla="*/ 835339 h 1618204"/>
              <a:gd name="connsiteX5" fmla="*/ 2075230 w 3414240"/>
              <a:gd name="connsiteY5" fmla="*/ 5016 h 1618204"/>
              <a:gd name="connsiteX6" fmla="*/ 2643070 w 3414240"/>
              <a:gd name="connsiteY6" fmla="*/ 1320528 h 1618204"/>
              <a:gd name="connsiteX7" fmla="*/ 3414240 w 3414240"/>
              <a:gd name="connsiteY7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4240" h="1618204">
                <a:moveTo>
                  <a:pt x="0" y="1596359"/>
                </a:moveTo>
                <a:cubicBezTo>
                  <a:pt x="376237" y="1585643"/>
                  <a:pt x="841480" y="679825"/>
                  <a:pt x="920421" y="556560"/>
                </a:cubicBezTo>
                <a:cubicBezTo>
                  <a:pt x="999362" y="433295"/>
                  <a:pt x="987453" y="395970"/>
                  <a:pt x="1116588" y="256695"/>
                </a:cubicBezTo>
                <a:cubicBezTo>
                  <a:pt x="1341616" y="200737"/>
                  <a:pt x="1430684" y="901098"/>
                  <a:pt x="1566645" y="835339"/>
                </a:cubicBezTo>
                <a:cubicBezTo>
                  <a:pt x="1766899" y="848162"/>
                  <a:pt x="1895826" y="-75849"/>
                  <a:pt x="2075230" y="5016"/>
                </a:cubicBezTo>
                <a:cubicBezTo>
                  <a:pt x="2254634" y="85881"/>
                  <a:pt x="2433421" y="896783"/>
                  <a:pt x="2643070" y="1320528"/>
                </a:cubicBezTo>
                <a:cubicBezTo>
                  <a:pt x="2935844" y="1691373"/>
                  <a:pt x="3197713" y="1567883"/>
                  <a:pt x="3414240" y="161820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9BD254E9-19C2-FBCB-13E3-835FDA631990}"/>
              </a:ext>
            </a:extLst>
          </p:cNvPr>
          <p:cNvSpPr/>
          <p:nvPr/>
        </p:nvSpPr>
        <p:spPr>
          <a:xfrm>
            <a:off x="4176114" y="3386446"/>
            <a:ext cx="3956087" cy="2064231"/>
          </a:xfrm>
          <a:custGeom>
            <a:avLst/>
            <a:gdLst>
              <a:gd name="connsiteX0" fmla="*/ 0 w 2900362"/>
              <a:gd name="connsiteY0" fmla="*/ 1757768 h 1772056"/>
              <a:gd name="connsiteX1" fmla="*/ 1071562 w 2900362"/>
              <a:gd name="connsiteY1" fmla="*/ 1443443 h 1772056"/>
              <a:gd name="connsiteX2" fmla="*/ 1914525 w 2900362"/>
              <a:gd name="connsiteY2" fmla="*/ 406 h 1772056"/>
              <a:gd name="connsiteX3" fmla="*/ 2514600 w 2900362"/>
              <a:gd name="connsiteY3" fmla="*/ 1300568 h 1772056"/>
              <a:gd name="connsiteX4" fmla="*/ 2900362 w 2900362"/>
              <a:gd name="connsiteY4" fmla="*/ 1772056 h 1772056"/>
              <a:gd name="connsiteX0" fmla="*/ 0 w 2900362"/>
              <a:gd name="connsiteY0" fmla="*/ 1757364 h 1771652"/>
              <a:gd name="connsiteX1" fmla="*/ 791952 w 2900362"/>
              <a:gd name="connsiteY1" fmla="*/ 1291898 h 1771652"/>
              <a:gd name="connsiteX2" fmla="*/ 1914525 w 2900362"/>
              <a:gd name="connsiteY2" fmla="*/ 2 h 1771652"/>
              <a:gd name="connsiteX3" fmla="*/ 2514600 w 2900362"/>
              <a:gd name="connsiteY3" fmla="*/ 1300164 h 1771652"/>
              <a:gd name="connsiteX4" fmla="*/ 2900362 w 2900362"/>
              <a:gd name="connsiteY4" fmla="*/ 1771652 h 1771652"/>
              <a:gd name="connsiteX0" fmla="*/ 0 w 2900362"/>
              <a:gd name="connsiteY0" fmla="*/ 1538210 h 1552498"/>
              <a:gd name="connsiteX1" fmla="*/ 791952 w 2900362"/>
              <a:gd name="connsiteY1" fmla="*/ 1072744 h 1552498"/>
              <a:gd name="connsiteX2" fmla="*/ 1665143 w 2900362"/>
              <a:gd name="connsiteY2" fmla="*/ 2 h 1552498"/>
              <a:gd name="connsiteX3" fmla="*/ 2514600 w 2900362"/>
              <a:gd name="connsiteY3" fmla="*/ 1081010 h 1552498"/>
              <a:gd name="connsiteX4" fmla="*/ 2900362 w 2900362"/>
              <a:gd name="connsiteY4" fmla="*/ 1552498 h 1552498"/>
              <a:gd name="connsiteX0" fmla="*/ 0 w 2900362"/>
              <a:gd name="connsiteY0" fmla="*/ 1538625 h 1552913"/>
              <a:gd name="connsiteX1" fmla="*/ 708824 w 2900362"/>
              <a:gd name="connsiteY1" fmla="*/ 959804 h 1552913"/>
              <a:gd name="connsiteX2" fmla="*/ 1665143 w 2900362"/>
              <a:gd name="connsiteY2" fmla="*/ 417 h 1552913"/>
              <a:gd name="connsiteX3" fmla="*/ 2514600 w 2900362"/>
              <a:gd name="connsiteY3" fmla="*/ 1081425 h 1552913"/>
              <a:gd name="connsiteX4" fmla="*/ 2900362 w 2900362"/>
              <a:gd name="connsiteY4" fmla="*/ 1552913 h 1552913"/>
              <a:gd name="connsiteX0" fmla="*/ 0 w 2900362"/>
              <a:gd name="connsiteY0" fmla="*/ 1538647 h 1552935"/>
              <a:gd name="connsiteX1" fmla="*/ 708824 w 2900362"/>
              <a:gd name="connsiteY1" fmla="*/ 959826 h 1552935"/>
              <a:gd name="connsiteX2" fmla="*/ 1665143 w 2900362"/>
              <a:gd name="connsiteY2" fmla="*/ 439 h 1552935"/>
              <a:gd name="connsiteX3" fmla="*/ 2514600 w 2900362"/>
              <a:gd name="connsiteY3" fmla="*/ 1081447 h 1552935"/>
              <a:gd name="connsiteX4" fmla="*/ 2900362 w 2900362"/>
              <a:gd name="connsiteY4" fmla="*/ 1552935 h 1552935"/>
              <a:gd name="connsiteX0" fmla="*/ 0 w 2839906"/>
              <a:gd name="connsiteY0" fmla="*/ 1561299 h 1561299"/>
              <a:gd name="connsiteX1" fmla="*/ 648368 w 2839906"/>
              <a:gd name="connsiteY1" fmla="*/ 959807 h 1561299"/>
              <a:gd name="connsiteX2" fmla="*/ 1604687 w 2839906"/>
              <a:gd name="connsiteY2" fmla="*/ 420 h 1561299"/>
              <a:gd name="connsiteX3" fmla="*/ 2454144 w 2839906"/>
              <a:gd name="connsiteY3" fmla="*/ 1081428 h 1561299"/>
              <a:gd name="connsiteX4" fmla="*/ 2839906 w 2839906"/>
              <a:gd name="connsiteY4" fmla="*/ 1552916 h 1561299"/>
              <a:gd name="connsiteX0" fmla="*/ 0 w 2839906"/>
              <a:gd name="connsiteY0" fmla="*/ 1571074 h 1571074"/>
              <a:gd name="connsiteX1" fmla="*/ 965763 w 2839906"/>
              <a:gd name="connsiteY1" fmla="*/ 606845 h 1571074"/>
              <a:gd name="connsiteX2" fmla="*/ 1604687 w 2839906"/>
              <a:gd name="connsiteY2" fmla="*/ 10195 h 1571074"/>
              <a:gd name="connsiteX3" fmla="*/ 2454144 w 2839906"/>
              <a:gd name="connsiteY3" fmla="*/ 1091203 h 1571074"/>
              <a:gd name="connsiteX4" fmla="*/ 2839906 w 2839906"/>
              <a:gd name="connsiteY4" fmla="*/ 1562691 h 1571074"/>
              <a:gd name="connsiteX0" fmla="*/ 0 w 2839906"/>
              <a:gd name="connsiteY0" fmla="*/ 1571722 h 1571722"/>
              <a:gd name="connsiteX1" fmla="*/ 965763 w 2839906"/>
              <a:gd name="connsiteY1" fmla="*/ 607493 h 1571722"/>
              <a:gd name="connsiteX2" fmla="*/ 1604687 w 2839906"/>
              <a:gd name="connsiteY2" fmla="*/ 10843 h 1571722"/>
              <a:gd name="connsiteX3" fmla="*/ 2454144 w 2839906"/>
              <a:gd name="connsiteY3" fmla="*/ 1091851 h 1571722"/>
              <a:gd name="connsiteX4" fmla="*/ 2839906 w 2839906"/>
              <a:gd name="connsiteY4" fmla="*/ 1563339 h 1571722"/>
              <a:gd name="connsiteX0" fmla="*/ 0 w 2839906"/>
              <a:gd name="connsiteY0" fmla="*/ 1562860 h 1562860"/>
              <a:gd name="connsiteX1" fmla="*/ 844851 w 2839906"/>
              <a:gd name="connsiteY1" fmla="*/ 840456 h 1562860"/>
              <a:gd name="connsiteX2" fmla="*/ 1604687 w 2839906"/>
              <a:gd name="connsiteY2" fmla="*/ 1981 h 1562860"/>
              <a:gd name="connsiteX3" fmla="*/ 2454144 w 2839906"/>
              <a:gd name="connsiteY3" fmla="*/ 1082989 h 1562860"/>
              <a:gd name="connsiteX4" fmla="*/ 2839906 w 2839906"/>
              <a:gd name="connsiteY4" fmla="*/ 1554477 h 1562860"/>
              <a:gd name="connsiteX0" fmla="*/ 0 w 2839906"/>
              <a:gd name="connsiteY0" fmla="*/ 2279779 h 2279779"/>
              <a:gd name="connsiteX1" fmla="*/ 844851 w 2839906"/>
              <a:gd name="connsiteY1" fmla="*/ 1557375 h 2279779"/>
              <a:gd name="connsiteX2" fmla="*/ 1650030 w 2839906"/>
              <a:gd name="connsiteY2" fmla="*/ 983 h 2279779"/>
              <a:gd name="connsiteX3" fmla="*/ 2454144 w 2839906"/>
              <a:gd name="connsiteY3" fmla="*/ 1799908 h 2279779"/>
              <a:gd name="connsiteX4" fmla="*/ 2839906 w 2839906"/>
              <a:gd name="connsiteY4" fmla="*/ 2271396 h 2279779"/>
              <a:gd name="connsiteX0" fmla="*/ 0 w 2839906"/>
              <a:gd name="connsiteY0" fmla="*/ 2280218 h 2280218"/>
              <a:gd name="connsiteX1" fmla="*/ 754167 w 2839906"/>
              <a:gd name="connsiteY1" fmla="*/ 1512472 h 2280218"/>
              <a:gd name="connsiteX2" fmla="*/ 1650030 w 2839906"/>
              <a:gd name="connsiteY2" fmla="*/ 1422 h 2280218"/>
              <a:gd name="connsiteX3" fmla="*/ 2454144 w 2839906"/>
              <a:gd name="connsiteY3" fmla="*/ 1800347 h 2280218"/>
              <a:gd name="connsiteX4" fmla="*/ 2839906 w 2839906"/>
              <a:gd name="connsiteY4" fmla="*/ 2271835 h 2280218"/>
              <a:gd name="connsiteX0" fmla="*/ 0 w 2839906"/>
              <a:gd name="connsiteY0" fmla="*/ 2280564 h 2280564"/>
              <a:gd name="connsiteX1" fmla="*/ 663482 w 2839906"/>
              <a:gd name="connsiteY1" fmla="*/ 1482590 h 2280564"/>
              <a:gd name="connsiteX2" fmla="*/ 1650030 w 2839906"/>
              <a:gd name="connsiteY2" fmla="*/ 1768 h 2280564"/>
              <a:gd name="connsiteX3" fmla="*/ 2454144 w 2839906"/>
              <a:gd name="connsiteY3" fmla="*/ 1800693 h 2280564"/>
              <a:gd name="connsiteX4" fmla="*/ 2839906 w 2839906"/>
              <a:gd name="connsiteY4" fmla="*/ 2272181 h 2280564"/>
              <a:gd name="connsiteX0" fmla="*/ 0 w 2839906"/>
              <a:gd name="connsiteY0" fmla="*/ 2280139 h 2280139"/>
              <a:gd name="connsiteX1" fmla="*/ 776838 w 2839906"/>
              <a:gd name="connsiteY1" fmla="*/ 1519950 h 2280139"/>
              <a:gd name="connsiteX2" fmla="*/ 1650030 w 2839906"/>
              <a:gd name="connsiteY2" fmla="*/ 1343 h 2280139"/>
              <a:gd name="connsiteX3" fmla="*/ 2454144 w 2839906"/>
              <a:gd name="connsiteY3" fmla="*/ 1800268 h 2280139"/>
              <a:gd name="connsiteX4" fmla="*/ 2839906 w 2839906"/>
              <a:gd name="connsiteY4" fmla="*/ 2271756 h 2280139"/>
              <a:gd name="connsiteX0" fmla="*/ 0 w 2839906"/>
              <a:gd name="connsiteY0" fmla="*/ 2285193 h 2285193"/>
              <a:gd name="connsiteX1" fmla="*/ 920421 w 2839906"/>
              <a:gd name="connsiteY1" fmla="*/ 1245394 h 2285193"/>
              <a:gd name="connsiteX2" fmla="*/ 1650030 w 2839906"/>
              <a:gd name="connsiteY2" fmla="*/ 6397 h 2285193"/>
              <a:gd name="connsiteX3" fmla="*/ 2454144 w 2839906"/>
              <a:gd name="connsiteY3" fmla="*/ 1805322 h 2285193"/>
              <a:gd name="connsiteX4" fmla="*/ 2839906 w 2839906"/>
              <a:gd name="connsiteY4" fmla="*/ 2276810 h 2285193"/>
              <a:gd name="connsiteX0" fmla="*/ 0 w 2839906"/>
              <a:gd name="connsiteY0" fmla="*/ 2285383 h 2285383"/>
              <a:gd name="connsiteX1" fmla="*/ 920421 w 2839906"/>
              <a:gd name="connsiteY1" fmla="*/ 1245584 h 2285383"/>
              <a:gd name="connsiteX2" fmla="*/ 1650030 w 2839906"/>
              <a:gd name="connsiteY2" fmla="*/ 6587 h 2285383"/>
              <a:gd name="connsiteX3" fmla="*/ 2454144 w 2839906"/>
              <a:gd name="connsiteY3" fmla="*/ 1805512 h 2285383"/>
              <a:gd name="connsiteX4" fmla="*/ 2839906 w 2839906"/>
              <a:gd name="connsiteY4" fmla="*/ 2277000 h 2285383"/>
              <a:gd name="connsiteX0" fmla="*/ 0 w 2839906"/>
              <a:gd name="connsiteY0" fmla="*/ 2285745 h 2285745"/>
              <a:gd name="connsiteX1" fmla="*/ 920421 w 2839906"/>
              <a:gd name="connsiteY1" fmla="*/ 1245946 h 2285745"/>
              <a:gd name="connsiteX2" fmla="*/ 1650030 w 2839906"/>
              <a:gd name="connsiteY2" fmla="*/ 6949 h 2285745"/>
              <a:gd name="connsiteX3" fmla="*/ 2454144 w 2839906"/>
              <a:gd name="connsiteY3" fmla="*/ 1805874 h 2285745"/>
              <a:gd name="connsiteX4" fmla="*/ 2839906 w 2839906"/>
              <a:gd name="connsiteY4" fmla="*/ 2277362 h 2285745"/>
              <a:gd name="connsiteX0" fmla="*/ 0 w 2839906"/>
              <a:gd name="connsiteY0" fmla="*/ 2285692 h 2285692"/>
              <a:gd name="connsiteX1" fmla="*/ 920421 w 2839906"/>
              <a:gd name="connsiteY1" fmla="*/ 1245893 h 2285692"/>
              <a:gd name="connsiteX2" fmla="*/ 1650030 w 2839906"/>
              <a:gd name="connsiteY2" fmla="*/ 6896 h 2285692"/>
              <a:gd name="connsiteX3" fmla="*/ 2454144 w 2839906"/>
              <a:gd name="connsiteY3" fmla="*/ 1805821 h 2285692"/>
              <a:gd name="connsiteX4" fmla="*/ 2839906 w 2839906"/>
              <a:gd name="connsiteY4" fmla="*/ 2277309 h 228569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79322 h 2279322"/>
              <a:gd name="connsiteX1" fmla="*/ 920421 w 2839906"/>
              <a:gd name="connsiteY1" fmla="*/ 1239523 h 2279322"/>
              <a:gd name="connsiteX2" fmla="*/ 1650030 w 2839906"/>
              <a:gd name="connsiteY2" fmla="*/ 526 h 2279322"/>
              <a:gd name="connsiteX3" fmla="*/ 2393688 w 2839906"/>
              <a:gd name="connsiteY3" fmla="*/ 1383815 h 2279322"/>
              <a:gd name="connsiteX4" fmla="*/ 2839906 w 2839906"/>
              <a:gd name="connsiteY4" fmla="*/ 2270939 h 2279322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2839906"/>
              <a:gd name="connsiteY0" fmla="*/ 2291738 h 2291738"/>
              <a:gd name="connsiteX1" fmla="*/ 920421 w 2839906"/>
              <a:gd name="connsiteY1" fmla="*/ 1251939 h 2291738"/>
              <a:gd name="connsiteX2" fmla="*/ 1650030 w 2839906"/>
              <a:gd name="connsiteY2" fmla="*/ 12942 h 2291738"/>
              <a:gd name="connsiteX3" fmla="*/ 2605285 w 2839906"/>
              <a:gd name="connsiteY3" fmla="*/ 2046135 h 2291738"/>
              <a:gd name="connsiteX4" fmla="*/ 2839906 w 2839906"/>
              <a:gd name="connsiteY4" fmla="*/ 2283355 h 2291738"/>
              <a:gd name="connsiteX0" fmla="*/ 0 w 3414240"/>
              <a:gd name="connsiteY0" fmla="*/ 2291738 h 2313583"/>
              <a:gd name="connsiteX1" fmla="*/ 920421 w 3414240"/>
              <a:gd name="connsiteY1" fmla="*/ 1251939 h 2313583"/>
              <a:gd name="connsiteX2" fmla="*/ 1650030 w 3414240"/>
              <a:gd name="connsiteY2" fmla="*/ 12942 h 2313583"/>
              <a:gd name="connsiteX3" fmla="*/ 2605285 w 3414240"/>
              <a:gd name="connsiteY3" fmla="*/ 2046135 h 2313583"/>
              <a:gd name="connsiteX4" fmla="*/ 3414240 w 3414240"/>
              <a:gd name="connsiteY4" fmla="*/ 2313583 h 231358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2178 h 2314023"/>
              <a:gd name="connsiteX1" fmla="*/ 920421 w 3414240"/>
              <a:gd name="connsiteY1" fmla="*/ 1252379 h 2314023"/>
              <a:gd name="connsiteX2" fmla="*/ 1650030 w 3414240"/>
              <a:gd name="connsiteY2" fmla="*/ 13382 h 2314023"/>
              <a:gd name="connsiteX3" fmla="*/ 2650627 w 3414240"/>
              <a:gd name="connsiteY3" fmla="*/ 2061689 h 2314023"/>
              <a:gd name="connsiteX4" fmla="*/ 3414240 w 3414240"/>
              <a:gd name="connsiteY4" fmla="*/ 2314023 h 2314023"/>
              <a:gd name="connsiteX0" fmla="*/ 0 w 3414240"/>
              <a:gd name="connsiteY0" fmla="*/ 2290877 h 2312722"/>
              <a:gd name="connsiteX1" fmla="*/ 920421 w 3414240"/>
              <a:gd name="connsiteY1" fmla="*/ 1251078 h 2312722"/>
              <a:gd name="connsiteX2" fmla="*/ 1650030 w 3414240"/>
              <a:gd name="connsiteY2" fmla="*/ 12081 h 2312722"/>
              <a:gd name="connsiteX3" fmla="*/ 2643070 w 3414240"/>
              <a:gd name="connsiteY3" fmla="*/ 2015046 h 2312722"/>
              <a:gd name="connsiteX4" fmla="*/ 3414240 w 3414240"/>
              <a:gd name="connsiteY4" fmla="*/ 2312722 h 2312722"/>
              <a:gd name="connsiteX0" fmla="*/ 0 w 3414240"/>
              <a:gd name="connsiteY0" fmla="*/ 2282566 h 2304411"/>
              <a:gd name="connsiteX1" fmla="*/ 920421 w 3414240"/>
              <a:gd name="connsiteY1" fmla="*/ 1242767 h 2304411"/>
              <a:gd name="connsiteX2" fmla="*/ 1695372 w 3414240"/>
              <a:gd name="connsiteY2" fmla="*/ 11327 h 2304411"/>
              <a:gd name="connsiteX3" fmla="*/ 2643070 w 3414240"/>
              <a:gd name="connsiteY3" fmla="*/ 2006735 h 2304411"/>
              <a:gd name="connsiteX4" fmla="*/ 3414240 w 3414240"/>
              <a:gd name="connsiteY4" fmla="*/ 2304411 h 2304411"/>
              <a:gd name="connsiteX0" fmla="*/ 0 w 3414240"/>
              <a:gd name="connsiteY0" fmla="*/ 2271942 h 2293787"/>
              <a:gd name="connsiteX1" fmla="*/ 920421 w 3414240"/>
              <a:gd name="connsiteY1" fmla="*/ 1232143 h 2293787"/>
              <a:gd name="connsiteX2" fmla="*/ 1695372 w 3414240"/>
              <a:gd name="connsiteY2" fmla="*/ 703 h 2293787"/>
              <a:gd name="connsiteX3" fmla="*/ 2643070 w 3414240"/>
              <a:gd name="connsiteY3" fmla="*/ 1996111 h 2293787"/>
              <a:gd name="connsiteX4" fmla="*/ 3414240 w 3414240"/>
              <a:gd name="connsiteY4" fmla="*/ 2293787 h 2293787"/>
              <a:gd name="connsiteX0" fmla="*/ 0 w 3414240"/>
              <a:gd name="connsiteY0" fmla="*/ 2271978 h 2293823"/>
              <a:gd name="connsiteX1" fmla="*/ 920421 w 3414240"/>
              <a:gd name="connsiteY1" fmla="*/ 1232179 h 2293823"/>
              <a:gd name="connsiteX2" fmla="*/ 1695372 w 3414240"/>
              <a:gd name="connsiteY2" fmla="*/ 739 h 2293823"/>
              <a:gd name="connsiteX3" fmla="*/ 2643070 w 3414240"/>
              <a:gd name="connsiteY3" fmla="*/ 1996147 h 2293823"/>
              <a:gd name="connsiteX4" fmla="*/ 3414240 w 3414240"/>
              <a:gd name="connsiteY4" fmla="*/ 2293823 h 2293823"/>
              <a:gd name="connsiteX0" fmla="*/ 0 w 3414240"/>
              <a:gd name="connsiteY0" fmla="*/ 2271277 h 2293122"/>
              <a:gd name="connsiteX1" fmla="*/ 920421 w 3414240"/>
              <a:gd name="connsiteY1" fmla="*/ 1231478 h 2293122"/>
              <a:gd name="connsiteX2" fmla="*/ 1695372 w 3414240"/>
              <a:gd name="connsiteY2" fmla="*/ 38 h 2293122"/>
              <a:gd name="connsiteX3" fmla="*/ 2643070 w 3414240"/>
              <a:gd name="connsiteY3" fmla="*/ 1995446 h 2293122"/>
              <a:gd name="connsiteX4" fmla="*/ 3414240 w 3414240"/>
              <a:gd name="connsiteY4" fmla="*/ 2293122 h 2293122"/>
              <a:gd name="connsiteX0" fmla="*/ 0 w 3414240"/>
              <a:gd name="connsiteY0" fmla="*/ 2263718 h 2285563"/>
              <a:gd name="connsiteX1" fmla="*/ 920421 w 3414240"/>
              <a:gd name="connsiteY1" fmla="*/ 1223919 h 2285563"/>
              <a:gd name="connsiteX2" fmla="*/ 1642473 w 3414240"/>
              <a:gd name="connsiteY2" fmla="*/ 36 h 2285563"/>
              <a:gd name="connsiteX3" fmla="*/ 2643070 w 3414240"/>
              <a:gd name="connsiteY3" fmla="*/ 1987887 h 2285563"/>
              <a:gd name="connsiteX4" fmla="*/ 3414240 w 3414240"/>
              <a:gd name="connsiteY4" fmla="*/ 2285563 h 2285563"/>
              <a:gd name="connsiteX0" fmla="*/ 0 w 3414240"/>
              <a:gd name="connsiteY0" fmla="*/ 2256162 h 2278007"/>
              <a:gd name="connsiteX1" fmla="*/ 920421 w 3414240"/>
              <a:gd name="connsiteY1" fmla="*/ 1216363 h 2278007"/>
              <a:gd name="connsiteX2" fmla="*/ 1770942 w 3414240"/>
              <a:gd name="connsiteY2" fmla="*/ 37 h 2278007"/>
              <a:gd name="connsiteX3" fmla="*/ 2643070 w 3414240"/>
              <a:gd name="connsiteY3" fmla="*/ 1980331 h 2278007"/>
              <a:gd name="connsiteX4" fmla="*/ 3414240 w 3414240"/>
              <a:gd name="connsiteY4" fmla="*/ 2278007 h 2278007"/>
              <a:gd name="connsiteX0" fmla="*/ 0 w 3414240"/>
              <a:gd name="connsiteY0" fmla="*/ 2248605 h 2270450"/>
              <a:gd name="connsiteX1" fmla="*/ 920421 w 3414240"/>
              <a:gd name="connsiteY1" fmla="*/ 1208806 h 2270450"/>
              <a:gd name="connsiteX2" fmla="*/ 1718043 w 3414240"/>
              <a:gd name="connsiteY2" fmla="*/ 37 h 2270450"/>
              <a:gd name="connsiteX3" fmla="*/ 2643070 w 3414240"/>
              <a:gd name="connsiteY3" fmla="*/ 1972774 h 2270450"/>
              <a:gd name="connsiteX4" fmla="*/ 3414240 w 3414240"/>
              <a:gd name="connsiteY4" fmla="*/ 2270450 h 2270450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48606 h 2270451"/>
              <a:gd name="connsiteX1" fmla="*/ 920421 w 3414240"/>
              <a:gd name="connsiteY1" fmla="*/ 1208807 h 2270451"/>
              <a:gd name="connsiteX2" fmla="*/ 1718043 w 3414240"/>
              <a:gd name="connsiteY2" fmla="*/ 38 h 2270451"/>
              <a:gd name="connsiteX3" fmla="*/ 2643070 w 3414240"/>
              <a:gd name="connsiteY3" fmla="*/ 1972775 h 2270451"/>
              <a:gd name="connsiteX4" fmla="*/ 3414240 w 3414240"/>
              <a:gd name="connsiteY4" fmla="*/ 2270451 h 2270451"/>
              <a:gd name="connsiteX0" fmla="*/ 0 w 3414240"/>
              <a:gd name="connsiteY0" fmla="*/ 2258274 h 2280119"/>
              <a:gd name="connsiteX1" fmla="*/ 920421 w 3414240"/>
              <a:gd name="connsiteY1" fmla="*/ 1218475 h 2280119"/>
              <a:gd name="connsiteX2" fmla="*/ 937995 w 3414240"/>
              <a:gd name="connsiteY2" fmla="*/ 1225791 h 2280119"/>
              <a:gd name="connsiteX3" fmla="*/ 1718043 w 3414240"/>
              <a:gd name="connsiteY3" fmla="*/ 9706 h 2280119"/>
              <a:gd name="connsiteX4" fmla="*/ 2643070 w 3414240"/>
              <a:gd name="connsiteY4" fmla="*/ 1982443 h 2280119"/>
              <a:gd name="connsiteX5" fmla="*/ 3414240 w 3414240"/>
              <a:gd name="connsiteY5" fmla="*/ 2280119 h 2280119"/>
              <a:gd name="connsiteX0" fmla="*/ 0 w 3414240"/>
              <a:gd name="connsiteY0" fmla="*/ 2258738 h 2280583"/>
              <a:gd name="connsiteX1" fmla="*/ 920421 w 3414240"/>
              <a:gd name="connsiteY1" fmla="*/ 1218939 h 2280583"/>
              <a:gd name="connsiteX2" fmla="*/ 937995 w 3414240"/>
              <a:gd name="connsiteY2" fmla="*/ 1226255 h 2280583"/>
              <a:gd name="connsiteX3" fmla="*/ 930851 w 3414240"/>
              <a:gd name="connsiteY3" fmla="*/ 1211968 h 2280583"/>
              <a:gd name="connsiteX4" fmla="*/ 1718043 w 3414240"/>
              <a:gd name="connsiteY4" fmla="*/ 10170 h 2280583"/>
              <a:gd name="connsiteX5" fmla="*/ 2643070 w 3414240"/>
              <a:gd name="connsiteY5" fmla="*/ 1982907 h 2280583"/>
              <a:gd name="connsiteX6" fmla="*/ 3414240 w 3414240"/>
              <a:gd name="connsiteY6" fmla="*/ 2280583 h 2280583"/>
              <a:gd name="connsiteX0" fmla="*/ 0 w 3414240"/>
              <a:gd name="connsiteY0" fmla="*/ 2295519 h 2317364"/>
              <a:gd name="connsiteX1" fmla="*/ 920421 w 3414240"/>
              <a:gd name="connsiteY1" fmla="*/ 1255720 h 2317364"/>
              <a:gd name="connsiteX2" fmla="*/ 937995 w 3414240"/>
              <a:gd name="connsiteY2" fmla="*/ 1263036 h 2317364"/>
              <a:gd name="connsiteX3" fmla="*/ 1216601 w 3414240"/>
              <a:gd name="connsiteY3" fmla="*/ 670105 h 2317364"/>
              <a:gd name="connsiteX4" fmla="*/ 1718043 w 3414240"/>
              <a:gd name="connsiteY4" fmla="*/ 46951 h 2317364"/>
              <a:gd name="connsiteX5" fmla="*/ 2643070 w 3414240"/>
              <a:gd name="connsiteY5" fmla="*/ 2019688 h 2317364"/>
              <a:gd name="connsiteX6" fmla="*/ 3414240 w 3414240"/>
              <a:gd name="connsiteY6" fmla="*/ 2317364 h 2317364"/>
              <a:gd name="connsiteX0" fmla="*/ 0 w 3414240"/>
              <a:gd name="connsiteY0" fmla="*/ 2271933 h 2293778"/>
              <a:gd name="connsiteX1" fmla="*/ 920421 w 3414240"/>
              <a:gd name="connsiteY1" fmla="*/ 1232134 h 2293778"/>
              <a:gd name="connsiteX2" fmla="*/ 937995 w 3414240"/>
              <a:gd name="connsiteY2" fmla="*/ 1239450 h 2293778"/>
              <a:gd name="connsiteX3" fmla="*/ 1116588 w 3414240"/>
              <a:gd name="connsiteY3" fmla="*/ 932269 h 2293778"/>
              <a:gd name="connsiteX4" fmla="*/ 1718043 w 3414240"/>
              <a:gd name="connsiteY4" fmla="*/ 23365 h 2293778"/>
              <a:gd name="connsiteX5" fmla="*/ 2643070 w 3414240"/>
              <a:gd name="connsiteY5" fmla="*/ 1996102 h 2293778"/>
              <a:gd name="connsiteX6" fmla="*/ 3414240 w 3414240"/>
              <a:gd name="connsiteY6" fmla="*/ 2293778 h 2293778"/>
              <a:gd name="connsiteX0" fmla="*/ 0 w 3414240"/>
              <a:gd name="connsiteY0" fmla="*/ 2297479 h 2319324"/>
              <a:gd name="connsiteX1" fmla="*/ 920421 w 3414240"/>
              <a:gd name="connsiteY1" fmla="*/ 1257680 h 2319324"/>
              <a:gd name="connsiteX2" fmla="*/ 937995 w 3414240"/>
              <a:gd name="connsiteY2" fmla="*/ 1264996 h 2319324"/>
              <a:gd name="connsiteX3" fmla="*/ 1116588 w 3414240"/>
              <a:gd name="connsiteY3" fmla="*/ 957815 h 2319324"/>
              <a:gd name="connsiteX4" fmla="*/ 1259464 w 3414240"/>
              <a:gd name="connsiteY4" fmla="*/ 629203 h 2319324"/>
              <a:gd name="connsiteX5" fmla="*/ 1718043 w 3414240"/>
              <a:gd name="connsiteY5" fmla="*/ 48911 h 2319324"/>
              <a:gd name="connsiteX6" fmla="*/ 2643070 w 3414240"/>
              <a:gd name="connsiteY6" fmla="*/ 2021648 h 2319324"/>
              <a:gd name="connsiteX7" fmla="*/ 3414240 w 3414240"/>
              <a:gd name="connsiteY7" fmla="*/ 2319324 h 2319324"/>
              <a:gd name="connsiteX0" fmla="*/ 0 w 3414240"/>
              <a:gd name="connsiteY0" fmla="*/ 2255397 h 2277242"/>
              <a:gd name="connsiteX1" fmla="*/ 920421 w 3414240"/>
              <a:gd name="connsiteY1" fmla="*/ 1215598 h 2277242"/>
              <a:gd name="connsiteX2" fmla="*/ 937995 w 3414240"/>
              <a:gd name="connsiteY2" fmla="*/ 1222914 h 2277242"/>
              <a:gd name="connsiteX3" fmla="*/ 1116588 w 3414240"/>
              <a:gd name="connsiteY3" fmla="*/ 915733 h 2277242"/>
              <a:gd name="connsiteX4" fmla="*/ 1445202 w 3414240"/>
              <a:gd name="connsiteY4" fmla="*/ 1315783 h 2277242"/>
              <a:gd name="connsiteX5" fmla="*/ 1718043 w 3414240"/>
              <a:gd name="connsiteY5" fmla="*/ 6829 h 2277242"/>
              <a:gd name="connsiteX6" fmla="*/ 2643070 w 3414240"/>
              <a:gd name="connsiteY6" fmla="*/ 1979566 h 2277242"/>
              <a:gd name="connsiteX7" fmla="*/ 3414240 w 3414240"/>
              <a:gd name="connsiteY7" fmla="*/ 2277242 h 2277242"/>
              <a:gd name="connsiteX0" fmla="*/ 0 w 3414240"/>
              <a:gd name="connsiteY0" fmla="*/ 1604656 h 1626501"/>
              <a:gd name="connsiteX1" fmla="*/ 920421 w 3414240"/>
              <a:gd name="connsiteY1" fmla="*/ 564857 h 1626501"/>
              <a:gd name="connsiteX2" fmla="*/ 937995 w 3414240"/>
              <a:gd name="connsiteY2" fmla="*/ 572173 h 1626501"/>
              <a:gd name="connsiteX3" fmla="*/ 1116588 w 3414240"/>
              <a:gd name="connsiteY3" fmla="*/ 264992 h 1626501"/>
              <a:gd name="connsiteX4" fmla="*/ 1445202 w 3414240"/>
              <a:gd name="connsiteY4" fmla="*/ 665042 h 1626501"/>
              <a:gd name="connsiteX5" fmla="*/ 2075230 w 3414240"/>
              <a:gd name="connsiteY5" fmla="*/ 13313 h 1626501"/>
              <a:gd name="connsiteX6" fmla="*/ 2643070 w 3414240"/>
              <a:gd name="connsiteY6" fmla="*/ 1328825 h 1626501"/>
              <a:gd name="connsiteX7" fmla="*/ 3414240 w 3414240"/>
              <a:gd name="connsiteY7" fmla="*/ 1626501 h 1626501"/>
              <a:gd name="connsiteX0" fmla="*/ 0 w 3414240"/>
              <a:gd name="connsiteY0" fmla="*/ 1602839 h 1624684"/>
              <a:gd name="connsiteX1" fmla="*/ 920421 w 3414240"/>
              <a:gd name="connsiteY1" fmla="*/ 563040 h 1624684"/>
              <a:gd name="connsiteX2" fmla="*/ 937995 w 3414240"/>
              <a:gd name="connsiteY2" fmla="*/ 570356 h 1624684"/>
              <a:gd name="connsiteX3" fmla="*/ 1116588 w 3414240"/>
              <a:gd name="connsiteY3" fmla="*/ 263175 h 1624684"/>
              <a:gd name="connsiteX4" fmla="*/ 1688089 w 3414240"/>
              <a:gd name="connsiteY4" fmla="*/ 698944 h 1624684"/>
              <a:gd name="connsiteX5" fmla="*/ 2075230 w 3414240"/>
              <a:gd name="connsiteY5" fmla="*/ 11496 h 1624684"/>
              <a:gd name="connsiteX6" fmla="*/ 2643070 w 3414240"/>
              <a:gd name="connsiteY6" fmla="*/ 1327008 h 1624684"/>
              <a:gd name="connsiteX7" fmla="*/ 3414240 w 3414240"/>
              <a:gd name="connsiteY7" fmla="*/ 1624684 h 1624684"/>
              <a:gd name="connsiteX0" fmla="*/ 0 w 3414240"/>
              <a:gd name="connsiteY0" fmla="*/ 1600050 h 1621895"/>
              <a:gd name="connsiteX1" fmla="*/ 920421 w 3414240"/>
              <a:gd name="connsiteY1" fmla="*/ 560251 h 1621895"/>
              <a:gd name="connsiteX2" fmla="*/ 937995 w 3414240"/>
              <a:gd name="connsiteY2" fmla="*/ 567567 h 1621895"/>
              <a:gd name="connsiteX3" fmla="*/ 1116588 w 3414240"/>
              <a:gd name="connsiteY3" fmla="*/ 260386 h 1621895"/>
              <a:gd name="connsiteX4" fmla="*/ 1495207 w 3414240"/>
              <a:gd name="connsiteY4" fmla="*/ 760449 h 1621895"/>
              <a:gd name="connsiteX5" fmla="*/ 2075230 w 3414240"/>
              <a:gd name="connsiteY5" fmla="*/ 8707 h 1621895"/>
              <a:gd name="connsiteX6" fmla="*/ 2643070 w 3414240"/>
              <a:gd name="connsiteY6" fmla="*/ 1324219 h 1621895"/>
              <a:gd name="connsiteX7" fmla="*/ 3414240 w 3414240"/>
              <a:gd name="connsiteY7" fmla="*/ 1621895 h 1621895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8531 h 1620376"/>
              <a:gd name="connsiteX1" fmla="*/ 920421 w 3414240"/>
              <a:gd name="connsiteY1" fmla="*/ 558732 h 1620376"/>
              <a:gd name="connsiteX2" fmla="*/ 937995 w 3414240"/>
              <a:gd name="connsiteY2" fmla="*/ 566048 h 1620376"/>
              <a:gd name="connsiteX3" fmla="*/ 1116588 w 3414240"/>
              <a:gd name="connsiteY3" fmla="*/ 258867 h 1620376"/>
              <a:gd name="connsiteX4" fmla="*/ 1495207 w 3414240"/>
              <a:gd name="connsiteY4" fmla="*/ 758930 h 1620376"/>
              <a:gd name="connsiteX5" fmla="*/ 2075230 w 3414240"/>
              <a:gd name="connsiteY5" fmla="*/ 7188 h 1620376"/>
              <a:gd name="connsiteX6" fmla="*/ 2643070 w 3414240"/>
              <a:gd name="connsiteY6" fmla="*/ 1322700 h 1620376"/>
              <a:gd name="connsiteX7" fmla="*/ 3414240 w 3414240"/>
              <a:gd name="connsiteY7" fmla="*/ 1620376 h 1620376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937995 w 3414240"/>
              <a:gd name="connsiteY2" fmla="*/ 563876 h 1618204"/>
              <a:gd name="connsiteX3" fmla="*/ 1116588 w 3414240"/>
              <a:gd name="connsiteY3" fmla="*/ 256695 h 1618204"/>
              <a:gd name="connsiteX4" fmla="*/ 1566645 w 3414240"/>
              <a:gd name="connsiteY4" fmla="*/ 835339 h 1618204"/>
              <a:gd name="connsiteX5" fmla="*/ 2075230 w 3414240"/>
              <a:gd name="connsiteY5" fmla="*/ 5016 h 1618204"/>
              <a:gd name="connsiteX6" fmla="*/ 2643070 w 3414240"/>
              <a:gd name="connsiteY6" fmla="*/ 1320528 h 1618204"/>
              <a:gd name="connsiteX7" fmla="*/ 3414240 w 3414240"/>
              <a:gd name="connsiteY7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1596359 h 1618204"/>
              <a:gd name="connsiteX1" fmla="*/ 920421 w 3414240"/>
              <a:gd name="connsiteY1" fmla="*/ 556560 h 1618204"/>
              <a:gd name="connsiteX2" fmla="*/ 1116588 w 3414240"/>
              <a:gd name="connsiteY2" fmla="*/ 256695 h 1618204"/>
              <a:gd name="connsiteX3" fmla="*/ 1566645 w 3414240"/>
              <a:gd name="connsiteY3" fmla="*/ 835339 h 1618204"/>
              <a:gd name="connsiteX4" fmla="*/ 2075230 w 3414240"/>
              <a:gd name="connsiteY4" fmla="*/ 5016 h 1618204"/>
              <a:gd name="connsiteX5" fmla="*/ 2643070 w 3414240"/>
              <a:gd name="connsiteY5" fmla="*/ 1320528 h 1618204"/>
              <a:gd name="connsiteX6" fmla="*/ 3414240 w 3414240"/>
              <a:gd name="connsiteY6" fmla="*/ 1618204 h 1618204"/>
              <a:gd name="connsiteX0" fmla="*/ 0 w 3414240"/>
              <a:gd name="connsiteY0" fmla="*/ 2066214 h 2088059"/>
              <a:gd name="connsiteX1" fmla="*/ 920421 w 3414240"/>
              <a:gd name="connsiteY1" fmla="*/ 1026415 h 2088059"/>
              <a:gd name="connsiteX2" fmla="*/ 1116588 w 3414240"/>
              <a:gd name="connsiteY2" fmla="*/ 726550 h 2088059"/>
              <a:gd name="connsiteX3" fmla="*/ 1566645 w 3414240"/>
              <a:gd name="connsiteY3" fmla="*/ 1305194 h 2088059"/>
              <a:gd name="connsiteX4" fmla="*/ 2238597 w 3414240"/>
              <a:gd name="connsiteY4" fmla="*/ 3383 h 2088059"/>
              <a:gd name="connsiteX5" fmla="*/ 2643070 w 3414240"/>
              <a:gd name="connsiteY5" fmla="*/ 1790383 h 2088059"/>
              <a:gd name="connsiteX6" fmla="*/ 3414240 w 3414240"/>
              <a:gd name="connsiteY6" fmla="*/ 2088059 h 2088059"/>
              <a:gd name="connsiteX0" fmla="*/ 0 w 3414240"/>
              <a:gd name="connsiteY0" fmla="*/ 2064853 h 2086698"/>
              <a:gd name="connsiteX1" fmla="*/ 920421 w 3414240"/>
              <a:gd name="connsiteY1" fmla="*/ 1025054 h 2086698"/>
              <a:gd name="connsiteX2" fmla="*/ 1116588 w 3414240"/>
              <a:gd name="connsiteY2" fmla="*/ 725189 h 2086698"/>
              <a:gd name="connsiteX3" fmla="*/ 1566645 w 3414240"/>
              <a:gd name="connsiteY3" fmla="*/ 1303833 h 2086698"/>
              <a:gd name="connsiteX4" fmla="*/ 2238597 w 3414240"/>
              <a:gd name="connsiteY4" fmla="*/ 2022 h 2086698"/>
              <a:gd name="connsiteX5" fmla="*/ 2828713 w 3414240"/>
              <a:gd name="connsiteY5" fmla="*/ 1674722 h 2086698"/>
              <a:gd name="connsiteX6" fmla="*/ 3414240 w 3414240"/>
              <a:gd name="connsiteY6" fmla="*/ 2086698 h 2086698"/>
              <a:gd name="connsiteX0" fmla="*/ 0 w 3414240"/>
              <a:gd name="connsiteY0" fmla="*/ 2064426 h 2086271"/>
              <a:gd name="connsiteX1" fmla="*/ 920421 w 3414240"/>
              <a:gd name="connsiteY1" fmla="*/ 1024627 h 2086271"/>
              <a:gd name="connsiteX2" fmla="*/ 1116588 w 3414240"/>
              <a:gd name="connsiteY2" fmla="*/ 724762 h 2086271"/>
              <a:gd name="connsiteX3" fmla="*/ 1566645 w 3414240"/>
              <a:gd name="connsiteY3" fmla="*/ 1303406 h 2086271"/>
              <a:gd name="connsiteX4" fmla="*/ 2238597 w 3414240"/>
              <a:gd name="connsiteY4" fmla="*/ 1595 h 2086271"/>
              <a:gd name="connsiteX5" fmla="*/ 2902971 w 3414240"/>
              <a:gd name="connsiteY5" fmla="*/ 1631432 h 2086271"/>
              <a:gd name="connsiteX6" fmla="*/ 3414240 w 3414240"/>
              <a:gd name="connsiteY6" fmla="*/ 2086271 h 2086271"/>
              <a:gd name="connsiteX0" fmla="*/ 0 w 3874637"/>
              <a:gd name="connsiteY0" fmla="*/ 2064426 h 2064426"/>
              <a:gd name="connsiteX1" fmla="*/ 920421 w 3874637"/>
              <a:gd name="connsiteY1" fmla="*/ 1024627 h 2064426"/>
              <a:gd name="connsiteX2" fmla="*/ 1116588 w 3874637"/>
              <a:gd name="connsiteY2" fmla="*/ 724762 h 2064426"/>
              <a:gd name="connsiteX3" fmla="*/ 1566645 w 3874637"/>
              <a:gd name="connsiteY3" fmla="*/ 1303406 h 2064426"/>
              <a:gd name="connsiteX4" fmla="*/ 2238597 w 3874637"/>
              <a:gd name="connsiteY4" fmla="*/ 1595 h 2064426"/>
              <a:gd name="connsiteX5" fmla="*/ 2902971 w 3874637"/>
              <a:gd name="connsiteY5" fmla="*/ 1631432 h 2064426"/>
              <a:gd name="connsiteX6" fmla="*/ 3874637 w 3874637"/>
              <a:gd name="connsiteY6" fmla="*/ 2000546 h 2064426"/>
              <a:gd name="connsiteX0" fmla="*/ 0 w 4112261"/>
              <a:gd name="connsiteY0" fmla="*/ 2064426 h 2064426"/>
              <a:gd name="connsiteX1" fmla="*/ 920421 w 4112261"/>
              <a:gd name="connsiteY1" fmla="*/ 1024627 h 2064426"/>
              <a:gd name="connsiteX2" fmla="*/ 1116588 w 4112261"/>
              <a:gd name="connsiteY2" fmla="*/ 724762 h 2064426"/>
              <a:gd name="connsiteX3" fmla="*/ 1566645 w 4112261"/>
              <a:gd name="connsiteY3" fmla="*/ 1303406 h 2064426"/>
              <a:gd name="connsiteX4" fmla="*/ 2238597 w 4112261"/>
              <a:gd name="connsiteY4" fmla="*/ 1595 h 2064426"/>
              <a:gd name="connsiteX5" fmla="*/ 2902971 w 4112261"/>
              <a:gd name="connsiteY5" fmla="*/ 1631432 h 2064426"/>
              <a:gd name="connsiteX6" fmla="*/ 4112261 w 4112261"/>
              <a:gd name="connsiteY6" fmla="*/ 2014834 h 2064426"/>
              <a:gd name="connsiteX0" fmla="*/ 0 w 4112261"/>
              <a:gd name="connsiteY0" fmla="*/ 2064360 h 2064360"/>
              <a:gd name="connsiteX1" fmla="*/ 920421 w 4112261"/>
              <a:gd name="connsiteY1" fmla="*/ 1024561 h 2064360"/>
              <a:gd name="connsiteX2" fmla="*/ 1116588 w 4112261"/>
              <a:gd name="connsiteY2" fmla="*/ 724696 h 2064360"/>
              <a:gd name="connsiteX3" fmla="*/ 1566645 w 4112261"/>
              <a:gd name="connsiteY3" fmla="*/ 1303340 h 2064360"/>
              <a:gd name="connsiteX4" fmla="*/ 2238597 w 4112261"/>
              <a:gd name="connsiteY4" fmla="*/ 1529 h 2064360"/>
              <a:gd name="connsiteX5" fmla="*/ 2947525 w 4112261"/>
              <a:gd name="connsiteY5" fmla="*/ 1624222 h 2064360"/>
              <a:gd name="connsiteX6" fmla="*/ 4112261 w 4112261"/>
              <a:gd name="connsiteY6" fmla="*/ 2014768 h 2064360"/>
              <a:gd name="connsiteX0" fmla="*/ 0 w 4112261"/>
              <a:gd name="connsiteY0" fmla="*/ 2064231 h 2064231"/>
              <a:gd name="connsiteX1" fmla="*/ 920421 w 4112261"/>
              <a:gd name="connsiteY1" fmla="*/ 1024432 h 2064231"/>
              <a:gd name="connsiteX2" fmla="*/ 1116588 w 4112261"/>
              <a:gd name="connsiteY2" fmla="*/ 724567 h 2064231"/>
              <a:gd name="connsiteX3" fmla="*/ 1566645 w 4112261"/>
              <a:gd name="connsiteY3" fmla="*/ 1303211 h 2064231"/>
              <a:gd name="connsiteX4" fmla="*/ 2238597 w 4112261"/>
              <a:gd name="connsiteY4" fmla="*/ 1400 h 2064231"/>
              <a:gd name="connsiteX5" fmla="*/ 3021783 w 4112261"/>
              <a:gd name="connsiteY5" fmla="*/ 1609806 h 2064231"/>
              <a:gd name="connsiteX6" fmla="*/ 4112261 w 4112261"/>
              <a:gd name="connsiteY6" fmla="*/ 2014639 h 2064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12261" h="2064231">
                <a:moveTo>
                  <a:pt x="0" y="2064231"/>
                </a:moveTo>
                <a:cubicBezTo>
                  <a:pt x="376237" y="2053515"/>
                  <a:pt x="841480" y="1147697"/>
                  <a:pt x="920421" y="1024432"/>
                </a:cubicBezTo>
                <a:cubicBezTo>
                  <a:pt x="999362" y="901167"/>
                  <a:pt x="987453" y="863842"/>
                  <a:pt x="1116588" y="724567"/>
                </a:cubicBezTo>
                <a:cubicBezTo>
                  <a:pt x="1341616" y="668609"/>
                  <a:pt x="1430684" y="1368970"/>
                  <a:pt x="1566645" y="1303211"/>
                </a:cubicBezTo>
                <a:cubicBezTo>
                  <a:pt x="1766899" y="1316034"/>
                  <a:pt x="1996074" y="-49699"/>
                  <a:pt x="2238597" y="1400"/>
                </a:cubicBezTo>
                <a:cubicBezTo>
                  <a:pt x="2481120" y="52499"/>
                  <a:pt x="2812134" y="1186061"/>
                  <a:pt x="3021783" y="1609806"/>
                </a:cubicBezTo>
                <a:cubicBezTo>
                  <a:pt x="3314557" y="1980651"/>
                  <a:pt x="3895734" y="1964318"/>
                  <a:pt x="4112261" y="2014639"/>
                </a:cubicBezTo>
              </a:path>
            </a:pathLst>
          </a:cu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392395"/>
      </p:ext>
    </p:extLst>
  </p:cSld>
  <p:clrMapOvr>
    <a:masterClrMapping/>
  </p:clrMapOvr>
</p:sld>
</file>

<file path=ppt/theme/theme1.xml><?xml version="1.0" encoding="utf-8"?>
<a:theme xmlns:a="http://schemas.openxmlformats.org/drawingml/2006/main" name="1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15343</TotalTime>
  <Words>2608</Words>
  <Application>Microsoft Macintosh PowerPoint</Application>
  <PresentationFormat>Widescreen</PresentationFormat>
  <Paragraphs>909</Paragraphs>
  <Slides>52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Arial</vt:lpstr>
      <vt:lpstr>Calibri</vt:lpstr>
      <vt:lpstr>Calibri Light</vt:lpstr>
      <vt:lpstr>Cambria</vt:lpstr>
      <vt:lpstr>Garamond</vt:lpstr>
      <vt:lpstr>Times New Roman</vt:lpstr>
      <vt:lpstr>Trebuchet MS</vt:lpstr>
      <vt:lpstr>Wingdings 3</vt:lpstr>
      <vt:lpstr>1_Facette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Yann Vitasse</dc:creator>
  <cp:lastModifiedBy>Frederik Baumgarten</cp:lastModifiedBy>
  <cp:revision>112</cp:revision>
  <dcterms:created xsi:type="dcterms:W3CDTF">2018-07-04T14:59:21Z</dcterms:created>
  <dcterms:modified xsi:type="dcterms:W3CDTF">2024-08-02T00:26:18Z</dcterms:modified>
</cp:coreProperties>
</file>

<file path=docProps/thumbnail.jpeg>
</file>